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theme/theme9.xml" ContentType="application/vnd.openxmlformats-officedocument.theme+xml"/>
  <Override PartName="/ppt/slideLayouts/slideLayout28.xml" ContentType="application/vnd.openxmlformats-officedocument.presentationml.slideLayout+xml"/>
  <Override PartName="/ppt/theme/theme10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6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6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65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66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67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7" r:id="rId2"/>
    <p:sldMasterId id="2147483679" r:id="rId3"/>
    <p:sldMasterId id="2147483681" r:id="rId4"/>
    <p:sldMasterId id="2147483687" r:id="rId5"/>
    <p:sldMasterId id="2147483699" r:id="rId6"/>
    <p:sldMasterId id="2147483703" r:id="rId7"/>
    <p:sldMasterId id="2147483707" r:id="rId8"/>
    <p:sldMasterId id="2147483709" r:id="rId9"/>
    <p:sldMasterId id="2147483711" r:id="rId10"/>
    <p:sldMasterId id="2147483717" r:id="rId11"/>
  </p:sldMasterIdLst>
  <p:notesMasterIdLst>
    <p:notesMasterId r:id="rId134"/>
  </p:notesMasterIdLst>
  <p:sldIdLst>
    <p:sldId id="256" r:id="rId12"/>
    <p:sldId id="394" r:id="rId13"/>
    <p:sldId id="397" r:id="rId14"/>
    <p:sldId id="399" r:id="rId15"/>
    <p:sldId id="398" r:id="rId16"/>
    <p:sldId id="305" r:id="rId17"/>
    <p:sldId id="307" r:id="rId18"/>
    <p:sldId id="259" r:id="rId19"/>
    <p:sldId id="260" r:id="rId20"/>
    <p:sldId id="414" r:id="rId21"/>
    <p:sldId id="306" r:id="rId22"/>
    <p:sldId id="308" r:id="rId23"/>
    <p:sldId id="309" r:id="rId24"/>
    <p:sldId id="310" r:id="rId25"/>
    <p:sldId id="311" r:id="rId26"/>
    <p:sldId id="313" r:id="rId27"/>
    <p:sldId id="314" r:id="rId28"/>
    <p:sldId id="315" r:id="rId29"/>
    <p:sldId id="316" r:id="rId30"/>
    <p:sldId id="321" r:id="rId31"/>
    <p:sldId id="322" r:id="rId32"/>
    <p:sldId id="320" r:id="rId33"/>
    <p:sldId id="323" r:id="rId34"/>
    <p:sldId id="325" r:id="rId35"/>
    <p:sldId id="326" r:id="rId36"/>
    <p:sldId id="327" r:id="rId37"/>
    <p:sldId id="329" r:id="rId38"/>
    <p:sldId id="330" r:id="rId39"/>
    <p:sldId id="331" r:id="rId40"/>
    <p:sldId id="328" r:id="rId41"/>
    <p:sldId id="332" r:id="rId42"/>
    <p:sldId id="333" r:id="rId43"/>
    <p:sldId id="337" r:id="rId44"/>
    <p:sldId id="334" r:id="rId45"/>
    <p:sldId id="335" r:id="rId46"/>
    <p:sldId id="336" r:id="rId47"/>
    <p:sldId id="338" r:id="rId48"/>
    <p:sldId id="339" r:id="rId49"/>
    <p:sldId id="340" r:id="rId50"/>
    <p:sldId id="351" r:id="rId51"/>
    <p:sldId id="341" r:id="rId52"/>
    <p:sldId id="344" r:id="rId53"/>
    <p:sldId id="343" r:id="rId54"/>
    <p:sldId id="347" r:id="rId55"/>
    <p:sldId id="362" r:id="rId56"/>
    <p:sldId id="363" r:id="rId57"/>
    <p:sldId id="364" r:id="rId58"/>
    <p:sldId id="365" r:id="rId59"/>
    <p:sldId id="366" r:id="rId60"/>
    <p:sldId id="303" r:id="rId61"/>
    <p:sldId id="369" r:id="rId62"/>
    <p:sldId id="354" r:id="rId63"/>
    <p:sldId id="408" r:id="rId64"/>
    <p:sldId id="409" r:id="rId65"/>
    <p:sldId id="402" r:id="rId66"/>
    <p:sldId id="415" r:id="rId67"/>
    <p:sldId id="416" r:id="rId68"/>
    <p:sldId id="417" r:id="rId69"/>
    <p:sldId id="403" r:id="rId70"/>
    <p:sldId id="404" r:id="rId71"/>
    <p:sldId id="407" r:id="rId72"/>
    <p:sldId id="400" r:id="rId73"/>
    <p:sldId id="355" r:id="rId74"/>
    <p:sldId id="356" r:id="rId75"/>
    <p:sldId id="405" r:id="rId76"/>
    <p:sldId id="383" r:id="rId77"/>
    <p:sldId id="389" r:id="rId78"/>
    <p:sldId id="442" r:id="rId79"/>
    <p:sldId id="387" r:id="rId80"/>
    <p:sldId id="444" r:id="rId81"/>
    <p:sldId id="385" r:id="rId82"/>
    <p:sldId id="443" r:id="rId83"/>
    <p:sldId id="386" r:id="rId84"/>
    <p:sldId id="445" r:id="rId85"/>
    <p:sldId id="410" r:id="rId86"/>
    <p:sldId id="446" r:id="rId87"/>
    <p:sldId id="411" r:id="rId88"/>
    <p:sldId id="447" r:id="rId89"/>
    <p:sldId id="468" r:id="rId90"/>
    <p:sldId id="469" r:id="rId91"/>
    <p:sldId id="391" r:id="rId92"/>
    <p:sldId id="448" r:id="rId93"/>
    <p:sldId id="392" r:id="rId94"/>
    <p:sldId id="393" r:id="rId95"/>
    <p:sldId id="418" r:id="rId96"/>
    <p:sldId id="423" r:id="rId97"/>
    <p:sldId id="425" r:id="rId98"/>
    <p:sldId id="426" r:id="rId99"/>
    <p:sldId id="427" r:id="rId100"/>
    <p:sldId id="441" r:id="rId101"/>
    <p:sldId id="429" r:id="rId102"/>
    <p:sldId id="430" r:id="rId103"/>
    <p:sldId id="431" r:id="rId104"/>
    <p:sldId id="432" r:id="rId105"/>
    <p:sldId id="433" r:id="rId106"/>
    <p:sldId id="434" r:id="rId107"/>
    <p:sldId id="435" r:id="rId108"/>
    <p:sldId id="436" r:id="rId109"/>
    <p:sldId id="437" r:id="rId110"/>
    <p:sldId id="438" r:id="rId111"/>
    <p:sldId id="439" r:id="rId112"/>
    <p:sldId id="440" r:id="rId113"/>
    <p:sldId id="413" r:id="rId114"/>
    <p:sldId id="467" r:id="rId115"/>
    <p:sldId id="449" r:id="rId116"/>
    <p:sldId id="450" r:id="rId117"/>
    <p:sldId id="451" r:id="rId118"/>
    <p:sldId id="452" r:id="rId119"/>
    <p:sldId id="453" r:id="rId120"/>
    <p:sldId id="454" r:id="rId121"/>
    <p:sldId id="455" r:id="rId122"/>
    <p:sldId id="456" r:id="rId123"/>
    <p:sldId id="457" r:id="rId124"/>
    <p:sldId id="458" r:id="rId125"/>
    <p:sldId id="459" r:id="rId126"/>
    <p:sldId id="460" r:id="rId127"/>
    <p:sldId id="461" r:id="rId128"/>
    <p:sldId id="462" r:id="rId129"/>
    <p:sldId id="463" r:id="rId130"/>
    <p:sldId id="464" r:id="rId131"/>
    <p:sldId id="465" r:id="rId132"/>
    <p:sldId id="466" r:id="rId1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76" autoAdjust="0"/>
    <p:restoredTop sz="86447" autoAdjust="0"/>
  </p:normalViewPr>
  <p:slideViewPr>
    <p:cSldViewPr snapToGrid="0" snapToObjects="1">
      <p:cViewPr>
        <p:scale>
          <a:sx n="100" d="100"/>
          <a:sy n="100" d="100"/>
        </p:scale>
        <p:origin x="-1544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3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60" Type="http://schemas.openxmlformats.org/officeDocument/2006/relationships/slide" Target="slides/slide49.xml"/><Relationship Id="rId61" Type="http://schemas.openxmlformats.org/officeDocument/2006/relationships/slide" Target="slides/slide50.xml"/><Relationship Id="rId62" Type="http://schemas.openxmlformats.org/officeDocument/2006/relationships/slide" Target="slides/slide51.xml"/><Relationship Id="rId63" Type="http://schemas.openxmlformats.org/officeDocument/2006/relationships/slide" Target="slides/slide52.xml"/><Relationship Id="rId64" Type="http://schemas.openxmlformats.org/officeDocument/2006/relationships/slide" Target="slides/slide53.xml"/><Relationship Id="rId65" Type="http://schemas.openxmlformats.org/officeDocument/2006/relationships/slide" Target="slides/slide54.xml"/><Relationship Id="rId66" Type="http://schemas.openxmlformats.org/officeDocument/2006/relationships/slide" Target="slides/slide55.xml"/><Relationship Id="rId67" Type="http://schemas.openxmlformats.org/officeDocument/2006/relationships/slide" Target="slides/slide56.xml"/><Relationship Id="rId68" Type="http://schemas.openxmlformats.org/officeDocument/2006/relationships/slide" Target="slides/slide57.xml"/><Relationship Id="rId69" Type="http://schemas.openxmlformats.org/officeDocument/2006/relationships/slide" Target="slides/slide58.xml"/><Relationship Id="rId120" Type="http://schemas.openxmlformats.org/officeDocument/2006/relationships/slide" Target="slides/slide109.xml"/><Relationship Id="rId121" Type="http://schemas.openxmlformats.org/officeDocument/2006/relationships/slide" Target="slides/slide110.xml"/><Relationship Id="rId122" Type="http://schemas.openxmlformats.org/officeDocument/2006/relationships/slide" Target="slides/slide111.xml"/><Relationship Id="rId123" Type="http://schemas.openxmlformats.org/officeDocument/2006/relationships/slide" Target="slides/slide112.xml"/><Relationship Id="rId124" Type="http://schemas.openxmlformats.org/officeDocument/2006/relationships/slide" Target="slides/slide113.xml"/><Relationship Id="rId125" Type="http://schemas.openxmlformats.org/officeDocument/2006/relationships/slide" Target="slides/slide114.xml"/><Relationship Id="rId126" Type="http://schemas.openxmlformats.org/officeDocument/2006/relationships/slide" Target="slides/slide115.xml"/><Relationship Id="rId127" Type="http://schemas.openxmlformats.org/officeDocument/2006/relationships/slide" Target="slides/slide116.xml"/><Relationship Id="rId128" Type="http://schemas.openxmlformats.org/officeDocument/2006/relationships/slide" Target="slides/slide117.xml"/><Relationship Id="rId129" Type="http://schemas.openxmlformats.org/officeDocument/2006/relationships/slide" Target="slides/slide118.xml"/><Relationship Id="rId40" Type="http://schemas.openxmlformats.org/officeDocument/2006/relationships/slide" Target="slides/slide29.xml"/><Relationship Id="rId41" Type="http://schemas.openxmlformats.org/officeDocument/2006/relationships/slide" Target="slides/slide30.xml"/><Relationship Id="rId42" Type="http://schemas.openxmlformats.org/officeDocument/2006/relationships/slide" Target="slides/slide31.xml"/><Relationship Id="rId90" Type="http://schemas.openxmlformats.org/officeDocument/2006/relationships/slide" Target="slides/slide79.xml"/><Relationship Id="rId91" Type="http://schemas.openxmlformats.org/officeDocument/2006/relationships/slide" Target="slides/slide80.xml"/><Relationship Id="rId92" Type="http://schemas.openxmlformats.org/officeDocument/2006/relationships/slide" Target="slides/slide81.xml"/><Relationship Id="rId93" Type="http://schemas.openxmlformats.org/officeDocument/2006/relationships/slide" Target="slides/slide82.xml"/><Relationship Id="rId94" Type="http://schemas.openxmlformats.org/officeDocument/2006/relationships/slide" Target="slides/slide83.xml"/><Relationship Id="rId95" Type="http://schemas.openxmlformats.org/officeDocument/2006/relationships/slide" Target="slides/slide84.xml"/><Relationship Id="rId96" Type="http://schemas.openxmlformats.org/officeDocument/2006/relationships/slide" Target="slides/slide85.xml"/><Relationship Id="rId101" Type="http://schemas.openxmlformats.org/officeDocument/2006/relationships/slide" Target="slides/slide90.xml"/><Relationship Id="rId102" Type="http://schemas.openxmlformats.org/officeDocument/2006/relationships/slide" Target="slides/slide91.xml"/><Relationship Id="rId103" Type="http://schemas.openxmlformats.org/officeDocument/2006/relationships/slide" Target="slides/slide92.xml"/><Relationship Id="rId104" Type="http://schemas.openxmlformats.org/officeDocument/2006/relationships/slide" Target="slides/slide93.xml"/><Relationship Id="rId105" Type="http://schemas.openxmlformats.org/officeDocument/2006/relationships/slide" Target="slides/slide94.xml"/><Relationship Id="rId106" Type="http://schemas.openxmlformats.org/officeDocument/2006/relationships/slide" Target="slides/slide95.xml"/><Relationship Id="rId107" Type="http://schemas.openxmlformats.org/officeDocument/2006/relationships/slide" Target="slides/slide96.xml"/><Relationship Id="rId108" Type="http://schemas.openxmlformats.org/officeDocument/2006/relationships/slide" Target="slides/slide97.xml"/><Relationship Id="rId109" Type="http://schemas.openxmlformats.org/officeDocument/2006/relationships/slide" Target="slides/slide98.xml"/><Relationship Id="rId97" Type="http://schemas.openxmlformats.org/officeDocument/2006/relationships/slide" Target="slides/slide86.xml"/><Relationship Id="rId98" Type="http://schemas.openxmlformats.org/officeDocument/2006/relationships/slide" Target="slides/slide87.xml"/><Relationship Id="rId99" Type="http://schemas.openxmlformats.org/officeDocument/2006/relationships/slide" Target="slides/slide88.xml"/><Relationship Id="rId43" Type="http://schemas.openxmlformats.org/officeDocument/2006/relationships/slide" Target="slides/slide32.xml"/><Relationship Id="rId44" Type="http://schemas.openxmlformats.org/officeDocument/2006/relationships/slide" Target="slides/slide33.xml"/><Relationship Id="rId45" Type="http://schemas.openxmlformats.org/officeDocument/2006/relationships/slide" Target="slides/slide34.xml"/><Relationship Id="rId46" Type="http://schemas.openxmlformats.org/officeDocument/2006/relationships/slide" Target="slides/slide35.xml"/><Relationship Id="rId47" Type="http://schemas.openxmlformats.org/officeDocument/2006/relationships/slide" Target="slides/slide36.xml"/><Relationship Id="rId48" Type="http://schemas.openxmlformats.org/officeDocument/2006/relationships/slide" Target="slides/slide37.xml"/><Relationship Id="rId49" Type="http://schemas.openxmlformats.org/officeDocument/2006/relationships/slide" Target="slides/slide38.xml"/><Relationship Id="rId100" Type="http://schemas.openxmlformats.org/officeDocument/2006/relationships/slide" Target="slides/slide89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70" Type="http://schemas.openxmlformats.org/officeDocument/2006/relationships/slide" Target="slides/slide59.xml"/><Relationship Id="rId71" Type="http://schemas.openxmlformats.org/officeDocument/2006/relationships/slide" Target="slides/slide60.xml"/><Relationship Id="rId72" Type="http://schemas.openxmlformats.org/officeDocument/2006/relationships/slide" Target="slides/slide61.xml"/><Relationship Id="rId73" Type="http://schemas.openxmlformats.org/officeDocument/2006/relationships/slide" Target="slides/slide62.xml"/><Relationship Id="rId74" Type="http://schemas.openxmlformats.org/officeDocument/2006/relationships/slide" Target="slides/slide63.xml"/><Relationship Id="rId75" Type="http://schemas.openxmlformats.org/officeDocument/2006/relationships/slide" Target="slides/slide64.xml"/><Relationship Id="rId76" Type="http://schemas.openxmlformats.org/officeDocument/2006/relationships/slide" Target="slides/slide65.xml"/><Relationship Id="rId77" Type="http://schemas.openxmlformats.org/officeDocument/2006/relationships/slide" Target="slides/slide66.xml"/><Relationship Id="rId78" Type="http://schemas.openxmlformats.org/officeDocument/2006/relationships/slide" Target="slides/slide67.xml"/><Relationship Id="rId79" Type="http://schemas.openxmlformats.org/officeDocument/2006/relationships/slide" Target="slides/slide68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130" Type="http://schemas.openxmlformats.org/officeDocument/2006/relationships/slide" Target="slides/slide119.xml"/><Relationship Id="rId131" Type="http://schemas.openxmlformats.org/officeDocument/2006/relationships/slide" Target="slides/slide120.xml"/><Relationship Id="rId132" Type="http://schemas.openxmlformats.org/officeDocument/2006/relationships/slide" Target="slides/slide121.xml"/><Relationship Id="rId133" Type="http://schemas.openxmlformats.org/officeDocument/2006/relationships/slide" Target="slides/slide122.xml"/><Relationship Id="rId134" Type="http://schemas.openxmlformats.org/officeDocument/2006/relationships/notesMaster" Target="notesMasters/notesMaster1.xml"/><Relationship Id="rId135" Type="http://schemas.openxmlformats.org/officeDocument/2006/relationships/printerSettings" Target="printerSettings/printerSettings1.bin"/><Relationship Id="rId136" Type="http://schemas.openxmlformats.org/officeDocument/2006/relationships/presProps" Target="presProps.xml"/><Relationship Id="rId137" Type="http://schemas.openxmlformats.org/officeDocument/2006/relationships/viewProps" Target="viewProps.xml"/><Relationship Id="rId138" Type="http://schemas.openxmlformats.org/officeDocument/2006/relationships/theme" Target="theme/theme1.xml"/><Relationship Id="rId13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50" Type="http://schemas.openxmlformats.org/officeDocument/2006/relationships/slide" Target="slides/slide39.xml"/><Relationship Id="rId51" Type="http://schemas.openxmlformats.org/officeDocument/2006/relationships/slide" Target="slides/slide40.xml"/><Relationship Id="rId52" Type="http://schemas.openxmlformats.org/officeDocument/2006/relationships/slide" Target="slides/slide41.xml"/><Relationship Id="rId53" Type="http://schemas.openxmlformats.org/officeDocument/2006/relationships/slide" Target="slides/slide42.xml"/><Relationship Id="rId54" Type="http://schemas.openxmlformats.org/officeDocument/2006/relationships/slide" Target="slides/slide43.xml"/><Relationship Id="rId55" Type="http://schemas.openxmlformats.org/officeDocument/2006/relationships/slide" Target="slides/slide44.xml"/><Relationship Id="rId56" Type="http://schemas.openxmlformats.org/officeDocument/2006/relationships/slide" Target="slides/slide45.xml"/><Relationship Id="rId57" Type="http://schemas.openxmlformats.org/officeDocument/2006/relationships/slide" Target="slides/slide46.xml"/><Relationship Id="rId58" Type="http://schemas.openxmlformats.org/officeDocument/2006/relationships/slide" Target="slides/slide47.xml"/><Relationship Id="rId59" Type="http://schemas.openxmlformats.org/officeDocument/2006/relationships/slide" Target="slides/slide48.xml"/><Relationship Id="rId110" Type="http://schemas.openxmlformats.org/officeDocument/2006/relationships/slide" Target="slides/slide99.xml"/><Relationship Id="rId111" Type="http://schemas.openxmlformats.org/officeDocument/2006/relationships/slide" Target="slides/slide100.xml"/><Relationship Id="rId112" Type="http://schemas.openxmlformats.org/officeDocument/2006/relationships/slide" Target="slides/slide101.xml"/><Relationship Id="rId113" Type="http://schemas.openxmlformats.org/officeDocument/2006/relationships/slide" Target="slides/slide102.xml"/><Relationship Id="rId114" Type="http://schemas.openxmlformats.org/officeDocument/2006/relationships/slide" Target="slides/slide103.xml"/><Relationship Id="rId115" Type="http://schemas.openxmlformats.org/officeDocument/2006/relationships/slide" Target="slides/slide104.xml"/><Relationship Id="rId116" Type="http://schemas.openxmlformats.org/officeDocument/2006/relationships/slide" Target="slides/slide105.xml"/><Relationship Id="rId117" Type="http://schemas.openxmlformats.org/officeDocument/2006/relationships/slide" Target="slides/slide106.xml"/><Relationship Id="rId118" Type="http://schemas.openxmlformats.org/officeDocument/2006/relationships/slide" Target="slides/slide107.xml"/><Relationship Id="rId119" Type="http://schemas.openxmlformats.org/officeDocument/2006/relationships/slide" Target="slides/slide108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33" Type="http://schemas.openxmlformats.org/officeDocument/2006/relationships/slide" Target="slides/slide22.xml"/><Relationship Id="rId34" Type="http://schemas.openxmlformats.org/officeDocument/2006/relationships/slide" Target="slides/slide23.xml"/><Relationship Id="rId35" Type="http://schemas.openxmlformats.org/officeDocument/2006/relationships/slide" Target="slides/slide24.xml"/><Relationship Id="rId36" Type="http://schemas.openxmlformats.org/officeDocument/2006/relationships/slide" Target="slides/slide25.xml"/><Relationship Id="rId37" Type="http://schemas.openxmlformats.org/officeDocument/2006/relationships/slide" Target="slides/slide26.xml"/><Relationship Id="rId38" Type="http://schemas.openxmlformats.org/officeDocument/2006/relationships/slide" Target="slides/slide27.xml"/><Relationship Id="rId39" Type="http://schemas.openxmlformats.org/officeDocument/2006/relationships/slide" Target="slides/slide28.xml"/><Relationship Id="rId80" Type="http://schemas.openxmlformats.org/officeDocument/2006/relationships/slide" Target="slides/slide69.xml"/><Relationship Id="rId81" Type="http://schemas.openxmlformats.org/officeDocument/2006/relationships/slide" Target="slides/slide70.xml"/><Relationship Id="rId82" Type="http://schemas.openxmlformats.org/officeDocument/2006/relationships/slide" Target="slides/slide71.xml"/><Relationship Id="rId83" Type="http://schemas.openxmlformats.org/officeDocument/2006/relationships/slide" Target="slides/slide72.xml"/><Relationship Id="rId84" Type="http://schemas.openxmlformats.org/officeDocument/2006/relationships/slide" Target="slides/slide73.xml"/><Relationship Id="rId85" Type="http://schemas.openxmlformats.org/officeDocument/2006/relationships/slide" Target="slides/slide74.xml"/><Relationship Id="rId86" Type="http://schemas.openxmlformats.org/officeDocument/2006/relationships/slide" Target="slides/slide75.xml"/><Relationship Id="rId87" Type="http://schemas.openxmlformats.org/officeDocument/2006/relationships/slide" Target="slides/slide76.xml"/><Relationship Id="rId88" Type="http://schemas.openxmlformats.org/officeDocument/2006/relationships/slide" Target="slides/slide77.xml"/><Relationship Id="rId89" Type="http://schemas.openxmlformats.org/officeDocument/2006/relationships/slide" Target="slides/slide7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lang="pt-BR" sz="2800" noProof="0">
                <a:solidFill>
                  <a:srgbClr val="FFFF00"/>
                </a:solidFill>
              </a:defRPr>
            </a:pPr>
            <a:r>
              <a:rPr lang="pt-BR" sz="2800" noProof="0" dirty="0" smtClean="0">
                <a:solidFill>
                  <a:srgbClr val="FFFF00"/>
                </a:solidFill>
              </a:rPr>
              <a:t>Faixa</a:t>
            </a:r>
            <a:r>
              <a:rPr lang="pt-BR" sz="2800" baseline="0" noProof="0" dirty="0" smtClean="0">
                <a:solidFill>
                  <a:srgbClr val="FFFF00"/>
                </a:solidFill>
              </a:rPr>
              <a:t> Etária Pastores</a:t>
            </a:r>
            <a:endParaRPr lang="pt-BR" sz="2800" noProof="0" dirty="0">
              <a:solidFill>
                <a:srgbClr val="FFFF00"/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layout>
                <c:manualLayout>
                  <c:x val="0.126780885929964"/>
                  <c:y val="0.00052175047283636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menos de 20 anos</c:v>
                </c:pt>
                <c:pt idx="1">
                  <c:v>de 21 a 30 anos</c:v>
                </c:pt>
                <c:pt idx="2">
                  <c:v>de 31 a 40 anos</c:v>
                </c:pt>
                <c:pt idx="3">
                  <c:v>de 41 a 50 anos</c:v>
                </c:pt>
                <c:pt idx="4">
                  <c:v>de 51 a 60 anos</c:v>
                </c:pt>
                <c:pt idx="5">
                  <c:v>mais de 60 anos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0.0</c:v>
                </c:pt>
                <c:pt idx="1">
                  <c:v>31.0</c:v>
                </c:pt>
                <c:pt idx="2">
                  <c:v>94.0</c:v>
                </c:pt>
                <c:pt idx="3">
                  <c:v>90.0</c:v>
                </c:pt>
                <c:pt idx="4">
                  <c:v>46.0</c:v>
                </c:pt>
                <c:pt idx="5">
                  <c:v>10.0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Pesquisa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Abaixo 30</c:v>
                </c:pt>
                <c:pt idx="1">
                  <c:v>31 a 40</c:v>
                </c:pt>
                <c:pt idx="2">
                  <c:v>41 a 50</c:v>
                </c:pt>
                <c:pt idx="3">
                  <c:v>51 a 60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11.0</c:v>
                </c:pt>
                <c:pt idx="1">
                  <c:v>35.0</c:v>
                </c:pt>
                <c:pt idx="2">
                  <c:v>33.0</c:v>
                </c:pt>
                <c:pt idx="3">
                  <c:v>4.0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Pastores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Abaixo 30</c:v>
                </c:pt>
                <c:pt idx="1">
                  <c:v>31 a 40</c:v>
                </c:pt>
                <c:pt idx="2">
                  <c:v>41 a 50</c:v>
                </c:pt>
                <c:pt idx="3">
                  <c:v>51 a 60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2.3</c:v>
                </c:pt>
                <c:pt idx="1">
                  <c:v>21.1</c:v>
                </c:pt>
                <c:pt idx="2">
                  <c:v>37.3</c:v>
                </c:pt>
                <c:pt idx="3">
                  <c:v>20.8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Past + Aux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Abaixo 30</c:v>
                </c:pt>
                <c:pt idx="1">
                  <c:v>31 a 40</c:v>
                </c:pt>
                <c:pt idx="2">
                  <c:v>41 a 50</c:v>
                </c:pt>
                <c:pt idx="3">
                  <c:v>51 a 60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7.6</c:v>
                </c:pt>
                <c:pt idx="1">
                  <c:v>26.6</c:v>
                </c:pt>
                <c:pt idx="2">
                  <c:v>5.4</c:v>
                </c:pt>
                <c:pt idx="3">
                  <c:v>17.2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1993707048"/>
        <c:axId val="-2005192296"/>
        <c:axId val="0"/>
      </c:bar3DChart>
      <c:catAx>
        <c:axId val="-199370704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05192296"/>
        <c:crosses val="autoZero"/>
        <c:auto val="1"/>
        <c:lblAlgn val="ctr"/>
        <c:lblOffset val="100"/>
        <c:noMultiLvlLbl val="0"/>
      </c:catAx>
      <c:valAx>
        <c:axId val="-2005192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993707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lang="pt-BR" sz="2000" noProof="0">
                <a:solidFill>
                  <a:srgbClr val="FFFF00"/>
                </a:solidFill>
              </a:defRPr>
            </a:pPr>
            <a:r>
              <a:rPr lang="pt-BR" sz="2000" noProof="0" smtClean="0">
                <a:solidFill>
                  <a:srgbClr val="FFFF00"/>
                </a:solidFill>
              </a:rPr>
              <a:t>Remuneração Pastoral</a:t>
            </a:r>
            <a:endParaRPr lang="pt-BR" sz="2000" noProof="0">
              <a:solidFill>
                <a:srgbClr val="FFFF00"/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de 1 a 3 SM</c:v>
                </c:pt>
                <c:pt idx="1">
                  <c:v>de 3 a 6 SM</c:v>
                </c:pt>
                <c:pt idx="2">
                  <c:v>de 6 a 10 SM</c:v>
                </c:pt>
                <c:pt idx="3">
                  <c:v>mais de 10 SM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109.0</c:v>
                </c:pt>
                <c:pt idx="1">
                  <c:v>112.0</c:v>
                </c:pt>
                <c:pt idx="2">
                  <c:v>43.0</c:v>
                </c:pt>
                <c:pt idx="3">
                  <c:v>7.0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lang="pt-BR" noProof="0">
                <a:solidFill>
                  <a:srgbClr val="FFFF00"/>
                </a:solidFill>
              </a:defRPr>
            </a:pPr>
            <a:r>
              <a:rPr lang="pt-BR" noProof="0" smtClean="0">
                <a:solidFill>
                  <a:srgbClr val="FFFF00"/>
                </a:solidFill>
              </a:rPr>
              <a:t>Tamanho das cidades onde as igrejas se localizam</a:t>
            </a:r>
            <a:endParaRPr lang="pt-BR" noProof="0">
              <a:solidFill>
                <a:srgbClr val="FFFF00"/>
              </a:solidFill>
            </a:endParaRP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Mais de 1 milhão</c:v>
                </c:pt>
                <c:pt idx="1">
                  <c:v>de 500 a 1 milhão</c:v>
                </c:pt>
                <c:pt idx="2">
                  <c:v>de 300 a 500</c:v>
                </c:pt>
                <c:pt idx="3">
                  <c:v>de 100 a 300</c:v>
                </c:pt>
                <c:pt idx="4">
                  <c:v>de 50 a 100</c:v>
                </c:pt>
                <c:pt idx="5">
                  <c:v>de 20 a 50</c:v>
                </c:pt>
                <c:pt idx="6">
                  <c:v>menos de 20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38.0</c:v>
                </c:pt>
                <c:pt idx="1">
                  <c:v>26.0</c:v>
                </c:pt>
                <c:pt idx="2">
                  <c:v>43.0</c:v>
                </c:pt>
                <c:pt idx="3">
                  <c:v>52.0</c:v>
                </c:pt>
                <c:pt idx="4">
                  <c:v>34.0</c:v>
                </c:pt>
                <c:pt idx="5">
                  <c:v>39.0</c:v>
                </c:pt>
                <c:pt idx="6">
                  <c:v>39.0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2"/>
              <c:layout>
                <c:manualLayout>
                  <c:x val="0.146624967486776"/>
                  <c:y val="0.09106889283525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0598617951023615"/>
                  <c:y val="0.03575308257347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23928802123648"/>
                  <c:y val="-0.065793246286647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93553930115551"/>
                  <c:y val="-0.031069668134435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Crescer mais de 10%</c:v>
                </c:pt>
                <c:pt idx="1">
                  <c:v>Crescer entre 5 e 10%</c:v>
                </c:pt>
                <c:pt idx="2">
                  <c:v>Crescer entre 2 e 5%</c:v>
                </c:pt>
                <c:pt idx="3">
                  <c:v>Crescer menos de 2%</c:v>
                </c:pt>
                <c:pt idx="4">
                  <c:v>Não iremos crescer</c:v>
                </c:pt>
                <c:pt idx="5">
                  <c:v>Diminuir ministérios (ou outros) para focar melhor</c:v>
                </c:pt>
                <c:pt idx="6">
                  <c:v>Outro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125.0</c:v>
                </c:pt>
                <c:pt idx="1">
                  <c:v>91.0</c:v>
                </c:pt>
                <c:pt idx="2">
                  <c:v>35.0</c:v>
                </c:pt>
                <c:pt idx="3">
                  <c:v>10.0</c:v>
                </c:pt>
                <c:pt idx="4">
                  <c:v>7.0</c:v>
                </c:pt>
                <c:pt idx="5">
                  <c:v>0.0</c:v>
                </c:pt>
                <c:pt idx="6">
                  <c:v>3.0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lang="pt-BR" noProof="0">
                <a:solidFill>
                  <a:srgbClr val="FFFF00"/>
                </a:solidFill>
              </a:defRPr>
            </a:pPr>
            <a:r>
              <a:rPr lang="pt-BR" noProof="0" smtClean="0">
                <a:solidFill>
                  <a:srgbClr val="FFFF00"/>
                </a:solidFill>
              </a:rPr>
              <a:t>Planejamento</a:t>
            </a:r>
            <a:r>
              <a:rPr lang="pt-BR" baseline="0" noProof="0" smtClean="0">
                <a:solidFill>
                  <a:srgbClr val="FFFF00"/>
                </a:solidFill>
              </a:rPr>
              <a:t> nas igrejas</a:t>
            </a:r>
            <a:endParaRPr lang="pt-BR" noProof="0">
              <a:solidFill>
                <a:srgbClr val="FFFF00"/>
              </a:solidFill>
            </a:endParaRP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Sim. Entre um e três anos.</c:v>
                </c:pt>
                <c:pt idx="1">
                  <c:v>Sim. Entre quatro e cinco anos.</c:v>
                </c:pt>
                <c:pt idx="2">
                  <c:v>Não fazemos planejamentos.</c:v>
                </c:pt>
                <c:pt idx="3">
                  <c:v>Outro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180.0</c:v>
                </c:pt>
                <c:pt idx="1">
                  <c:v>34.0</c:v>
                </c:pt>
                <c:pt idx="2">
                  <c:v>42.0</c:v>
                </c:pt>
                <c:pt idx="3">
                  <c:v>15.0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621803-FDF0-5745-BC6B-48DD48F359D9}" type="doc">
      <dgm:prSet loTypeId="urn:microsoft.com/office/officeart/2009/3/layout/StepUpProcess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2A25B66-C928-3A42-905E-223E1C4863F4}">
      <dgm:prSet phldrT="[Text]"/>
      <dgm:spPr/>
      <dgm:t>
        <a:bodyPr/>
        <a:lstStyle/>
        <a:p>
          <a:r>
            <a:rPr lang="pt-BR" b="1" noProof="0" dirty="0" err="1" smtClean="0"/>
            <a:t>Envisionar</a:t>
          </a:r>
          <a:endParaRPr lang="pt-BR" b="1" noProof="0" dirty="0"/>
        </a:p>
      </dgm:t>
    </dgm:pt>
    <dgm:pt modelId="{60590053-6FE9-F148-99B5-59DE38A2D53B}" type="parTrans" cxnId="{843CDABC-895A-9D4C-8267-5134A8A29A17}">
      <dgm:prSet/>
      <dgm:spPr/>
      <dgm:t>
        <a:bodyPr/>
        <a:lstStyle/>
        <a:p>
          <a:endParaRPr lang="pt-BR" noProof="0"/>
        </a:p>
      </dgm:t>
    </dgm:pt>
    <dgm:pt modelId="{64A832FD-FC64-C74E-9571-B2D5ADB36A06}" type="sibTrans" cxnId="{843CDABC-895A-9D4C-8267-5134A8A29A17}">
      <dgm:prSet/>
      <dgm:spPr/>
      <dgm:t>
        <a:bodyPr/>
        <a:lstStyle/>
        <a:p>
          <a:endParaRPr lang="pt-BR" noProof="0"/>
        </a:p>
      </dgm:t>
    </dgm:pt>
    <dgm:pt modelId="{E8D03880-8005-AB42-B049-51EEC2C7D8CA}">
      <dgm:prSet phldrT="[Text]"/>
      <dgm:spPr/>
      <dgm:t>
        <a:bodyPr/>
        <a:lstStyle/>
        <a:p>
          <a:r>
            <a:rPr lang="pt-BR" b="1" noProof="0" smtClean="0">
              <a:solidFill>
                <a:srgbClr val="FFFF00"/>
              </a:solidFill>
            </a:rPr>
            <a:t>Capacitar</a:t>
          </a:r>
          <a:endParaRPr lang="pt-BR" b="1" noProof="0">
            <a:solidFill>
              <a:srgbClr val="FFFF00"/>
            </a:solidFill>
          </a:endParaRPr>
        </a:p>
      </dgm:t>
    </dgm:pt>
    <dgm:pt modelId="{F842A20A-2CB1-E949-B0D2-F73916E49088}" type="parTrans" cxnId="{16569F4A-F976-0C4E-96D9-F2C235681FF2}">
      <dgm:prSet/>
      <dgm:spPr/>
      <dgm:t>
        <a:bodyPr/>
        <a:lstStyle/>
        <a:p>
          <a:endParaRPr lang="pt-BR" noProof="0"/>
        </a:p>
      </dgm:t>
    </dgm:pt>
    <dgm:pt modelId="{A6AE7D98-0240-844E-8CA6-595B30C3E3C0}" type="sibTrans" cxnId="{16569F4A-F976-0C4E-96D9-F2C235681FF2}">
      <dgm:prSet/>
      <dgm:spPr/>
      <dgm:t>
        <a:bodyPr/>
        <a:lstStyle/>
        <a:p>
          <a:endParaRPr lang="pt-BR" noProof="0"/>
        </a:p>
      </dgm:t>
    </dgm:pt>
    <dgm:pt modelId="{88ABDEBD-4ECE-6445-818B-567A0A5D6511}">
      <dgm:prSet phldrT="[Text]"/>
      <dgm:spPr/>
      <dgm:t>
        <a:bodyPr/>
        <a:lstStyle/>
        <a:p>
          <a:r>
            <a:rPr lang="pt-BR" b="1" noProof="0" smtClean="0"/>
            <a:t>Multiplicar</a:t>
          </a:r>
          <a:endParaRPr lang="pt-BR" b="1" noProof="0"/>
        </a:p>
      </dgm:t>
    </dgm:pt>
    <dgm:pt modelId="{F46D52EC-F08E-E741-989E-C4C5425AB541}" type="parTrans" cxnId="{644D32B0-18C5-8F40-AA48-D71B54D62E8B}">
      <dgm:prSet/>
      <dgm:spPr/>
      <dgm:t>
        <a:bodyPr/>
        <a:lstStyle/>
        <a:p>
          <a:endParaRPr lang="pt-BR" noProof="0"/>
        </a:p>
      </dgm:t>
    </dgm:pt>
    <dgm:pt modelId="{E0DB408F-92DB-C04C-8637-E301B01E6E0E}" type="sibTrans" cxnId="{644D32B0-18C5-8F40-AA48-D71B54D62E8B}">
      <dgm:prSet/>
      <dgm:spPr/>
      <dgm:t>
        <a:bodyPr/>
        <a:lstStyle/>
        <a:p>
          <a:endParaRPr lang="pt-BR" noProof="0"/>
        </a:p>
      </dgm:t>
    </dgm:pt>
    <dgm:pt modelId="{5912BD40-9CAB-FD41-ACF3-604BFE88BFFF}" type="pres">
      <dgm:prSet presAssocID="{51621803-FDF0-5745-BC6B-48DD48F359D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1CD4515-4694-1D42-AF19-81E31BC50CAC}" type="pres">
      <dgm:prSet presAssocID="{12A25B66-C928-3A42-905E-223E1C4863F4}" presName="composite" presStyleCnt="0"/>
      <dgm:spPr/>
    </dgm:pt>
    <dgm:pt modelId="{A8831370-F543-5941-9F0A-8C32B1166EA7}" type="pres">
      <dgm:prSet presAssocID="{12A25B66-C928-3A42-905E-223E1C4863F4}" presName="LShape" presStyleLbl="alignNode1" presStyleIdx="0" presStyleCnt="5"/>
      <dgm:spPr/>
    </dgm:pt>
    <dgm:pt modelId="{B27E80F0-759D-864C-B181-7FB120463364}" type="pres">
      <dgm:prSet presAssocID="{12A25B66-C928-3A42-905E-223E1C4863F4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C0A065-EF16-704F-B3F0-EBE9EFACCB0D}" type="pres">
      <dgm:prSet presAssocID="{12A25B66-C928-3A42-905E-223E1C4863F4}" presName="Triangle" presStyleLbl="alignNode1" presStyleIdx="1" presStyleCnt="5" custLinFactNeighborX="34954" custLinFactNeighborY="-44248"/>
      <dgm:spPr/>
    </dgm:pt>
    <dgm:pt modelId="{0CC82245-AA87-8140-8F47-593E4AFCC175}" type="pres">
      <dgm:prSet presAssocID="{64A832FD-FC64-C74E-9571-B2D5ADB36A06}" presName="sibTrans" presStyleCnt="0"/>
      <dgm:spPr/>
    </dgm:pt>
    <dgm:pt modelId="{6ACB9063-7633-0748-A82F-D6461C67B187}" type="pres">
      <dgm:prSet presAssocID="{64A832FD-FC64-C74E-9571-B2D5ADB36A06}" presName="space" presStyleCnt="0"/>
      <dgm:spPr/>
    </dgm:pt>
    <dgm:pt modelId="{CA13E98C-F734-9C48-A343-10605DDD8E14}" type="pres">
      <dgm:prSet presAssocID="{E8D03880-8005-AB42-B049-51EEC2C7D8CA}" presName="composite" presStyleCnt="0"/>
      <dgm:spPr/>
    </dgm:pt>
    <dgm:pt modelId="{3EE25925-C66B-F549-9E58-0F275BF42DBC}" type="pres">
      <dgm:prSet presAssocID="{E8D03880-8005-AB42-B049-51EEC2C7D8CA}" presName="LShape" presStyleLbl="alignNode1" presStyleIdx="2" presStyleCnt="5"/>
      <dgm:spPr/>
    </dgm:pt>
    <dgm:pt modelId="{95AF449A-721C-2243-97C6-79BB3372AB36}" type="pres">
      <dgm:prSet presAssocID="{E8D03880-8005-AB42-B049-51EEC2C7D8CA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8D677-CB18-0048-9D96-7D51D9BBB657}" type="pres">
      <dgm:prSet presAssocID="{E8D03880-8005-AB42-B049-51EEC2C7D8CA}" presName="Triangle" presStyleLbl="alignNode1" presStyleIdx="3" presStyleCnt="5"/>
      <dgm:spPr/>
    </dgm:pt>
    <dgm:pt modelId="{E37DDB8D-29BF-1E44-9C8D-1FA7274F124F}" type="pres">
      <dgm:prSet presAssocID="{A6AE7D98-0240-844E-8CA6-595B30C3E3C0}" presName="sibTrans" presStyleCnt="0"/>
      <dgm:spPr/>
    </dgm:pt>
    <dgm:pt modelId="{AA46549C-4784-3942-A0B7-235805D9047E}" type="pres">
      <dgm:prSet presAssocID="{A6AE7D98-0240-844E-8CA6-595B30C3E3C0}" presName="space" presStyleCnt="0"/>
      <dgm:spPr/>
    </dgm:pt>
    <dgm:pt modelId="{E3C41589-247F-C34C-80B9-EA4A35A36F85}" type="pres">
      <dgm:prSet presAssocID="{88ABDEBD-4ECE-6445-818B-567A0A5D6511}" presName="composite" presStyleCnt="0"/>
      <dgm:spPr/>
    </dgm:pt>
    <dgm:pt modelId="{1A72C333-F605-9E4C-9C50-09A6167EB596}" type="pres">
      <dgm:prSet presAssocID="{88ABDEBD-4ECE-6445-818B-567A0A5D6511}" presName="LShape" presStyleLbl="alignNode1" presStyleIdx="4" presStyleCnt="5"/>
      <dgm:spPr/>
    </dgm:pt>
    <dgm:pt modelId="{4E024A6C-C768-1846-9087-906D4CC642C7}" type="pres">
      <dgm:prSet presAssocID="{88ABDEBD-4ECE-6445-818B-567A0A5D651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508EEA-B1AA-C648-8F20-777132089B76}" type="presOf" srcId="{51621803-FDF0-5745-BC6B-48DD48F359D9}" destId="{5912BD40-9CAB-FD41-ACF3-604BFE88BFFF}" srcOrd="0" destOrd="0" presId="urn:microsoft.com/office/officeart/2009/3/layout/StepUpProcess"/>
    <dgm:cxn modelId="{5CB0626A-EE09-AD49-8419-C71D663C4F71}" type="presOf" srcId="{E8D03880-8005-AB42-B049-51EEC2C7D8CA}" destId="{95AF449A-721C-2243-97C6-79BB3372AB36}" srcOrd="0" destOrd="0" presId="urn:microsoft.com/office/officeart/2009/3/layout/StepUpProcess"/>
    <dgm:cxn modelId="{16569F4A-F976-0C4E-96D9-F2C235681FF2}" srcId="{51621803-FDF0-5745-BC6B-48DD48F359D9}" destId="{E8D03880-8005-AB42-B049-51EEC2C7D8CA}" srcOrd="1" destOrd="0" parTransId="{F842A20A-2CB1-E949-B0D2-F73916E49088}" sibTransId="{A6AE7D98-0240-844E-8CA6-595B30C3E3C0}"/>
    <dgm:cxn modelId="{843CDABC-895A-9D4C-8267-5134A8A29A17}" srcId="{51621803-FDF0-5745-BC6B-48DD48F359D9}" destId="{12A25B66-C928-3A42-905E-223E1C4863F4}" srcOrd="0" destOrd="0" parTransId="{60590053-6FE9-F148-99B5-59DE38A2D53B}" sibTransId="{64A832FD-FC64-C74E-9571-B2D5ADB36A06}"/>
    <dgm:cxn modelId="{644D32B0-18C5-8F40-AA48-D71B54D62E8B}" srcId="{51621803-FDF0-5745-BC6B-48DD48F359D9}" destId="{88ABDEBD-4ECE-6445-818B-567A0A5D6511}" srcOrd="2" destOrd="0" parTransId="{F46D52EC-F08E-E741-989E-C4C5425AB541}" sibTransId="{E0DB408F-92DB-C04C-8637-E301B01E6E0E}"/>
    <dgm:cxn modelId="{833329DA-6C6E-E54C-9427-0368E6B01261}" type="presOf" srcId="{12A25B66-C928-3A42-905E-223E1C4863F4}" destId="{B27E80F0-759D-864C-B181-7FB120463364}" srcOrd="0" destOrd="0" presId="urn:microsoft.com/office/officeart/2009/3/layout/StepUpProcess"/>
    <dgm:cxn modelId="{756569B6-3785-144E-AD7B-389FE2194689}" type="presOf" srcId="{88ABDEBD-4ECE-6445-818B-567A0A5D6511}" destId="{4E024A6C-C768-1846-9087-906D4CC642C7}" srcOrd="0" destOrd="0" presId="urn:microsoft.com/office/officeart/2009/3/layout/StepUpProcess"/>
    <dgm:cxn modelId="{B02AF58D-BC9E-8C40-9540-C27A13C84169}" type="presParOf" srcId="{5912BD40-9CAB-FD41-ACF3-604BFE88BFFF}" destId="{51CD4515-4694-1D42-AF19-81E31BC50CAC}" srcOrd="0" destOrd="0" presId="urn:microsoft.com/office/officeart/2009/3/layout/StepUpProcess"/>
    <dgm:cxn modelId="{0FF22DAC-330E-494E-85DC-99EF7E0667B6}" type="presParOf" srcId="{51CD4515-4694-1D42-AF19-81E31BC50CAC}" destId="{A8831370-F543-5941-9F0A-8C32B1166EA7}" srcOrd="0" destOrd="0" presId="urn:microsoft.com/office/officeart/2009/3/layout/StepUpProcess"/>
    <dgm:cxn modelId="{46ECD920-DEA8-3640-B31F-25EBD6DFE09E}" type="presParOf" srcId="{51CD4515-4694-1D42-AF19-81E31BC50CAC}" destId="{B27E80F0-759D-864C-B181-7FB120463364}" srcOrd="1" destOrd="0" presId="urn:microsoft.com/office/officeart/2009/3/layout/StepUpProcess"/>
    <dgm:cxn modelId="{24A2DF6F-E687-6A44-856B-55F2A62BCE2A}" type="presParOf" srcId="{51CD4515-4694-1D42-AF19-81E31BC50CAC}" destId="{07C0A065-EF16-704F-B3F0-EBE9EFACCB0D}" srcOrd="2" destOrd="0" presId="urn:microsoft.com/office/officeart/2009/3/layout/StepUpProcess"/>
    <dgm:cxn modelId="{F876E893-FCBC-5947-ADC2-DC909ACCE3C6}" type="presParOf" srcId="{5912BD40-9CAB-FD41-ACF3-604BFE88BFFF}" destId="{0CC82245-AA87-8140-8F47-593E4AFCC175}" srcOrd="1" destOrd="0" presId="urn:microsoft.com/office/officeart/2009/3/layout/StepUpProcess"/>
    <dgm:cxn modelId="{58855016-1FB9-6E42-ADD3-750269F43A50}" type="presParOf" srcId="{0CC82245-AA87-8140-8F47-593E4AFCC175}" destId="{6ACB9063-7633-0748-A82F-D6461C67B187}" srcOrd="0" destOrd="0" presId="urn:microsoft.com/office/officeart/2009/3/layout/StepUpProcess"/>
    <dgm:cxn modelId="{03787A0C-39BB-3745-99E9-E8D9A5B24AB4}" type="presParOf" srcId="{5912BD40-9CAB-FD41-ACF3-604BFE88BFFF}" destId="{CA13E98C-F734-9C48-A343-10605DDD8E14}" srcOrd="2" destOrd="0" presId="urn:microsoft.com/office/officeart/2009/3/layout/StepUpProcess"/>
    <dgm:cxn modelId="{990F3677-83B0-7D4F-98A1-DF1A8F071106}" type="presParOf" srcId="{CA13E98C-F734-9C48-A343-10605DDD8E14}" destId="{3EE25925-C66B-F549-9E58-0F275BF42DBC}" srcOrd="0" destOrd="0" presId="urn:microsoft.com/office/officeart/2009/3/layout/StepUpProcess"/>
    <dgm:cxn modelId="{6761E488-FACF-0641-88E1-313543A5E3A2}" type="presParOf" srcId="{CA13E98C-F734-9C48-A343-10605DDD8E14}" destId="{95AF449A-721C-2243-97C6-79BB3372AB36}" srcOrd="1" destOrd="0" presId="urn:microsoft.com/office/officeart/2009/3/layout/StepUpProcess"/>
    <dgm:cxn modelId="{0134CB41-B6DA-2241-855F-C23785D84710}" type="presParOf" srcId="{CA13E98C-F734-9C48-A343-10605DDD8E14}" destId="{60E8D677-CB18-0048-9D96-7D51D9BBB657}" srcOrd="2" destOrd="0" presId="urn:microsoft.com/office/officeart/2009/3/layout/StepUpProcess"/>
    <dgm:cxn modelId="{3A08F9AC-F157-204E-A132-101E497B42B9}" type="presParOf" srcId="{5912BD40-9CAB-FD41-ACF3-604BFE88BFFF}" destId="{E37DDB8D-29BF-1E44-9C8D-1FA7274F124F}" srcOrd="3" destOrd="0" presId="urn:microsoft.com/office/officeart/2009/3/layout/StepUpProcess"/>
    <dgm:cxn modelId="{EA0A0FA1-7B10-B34D-9B8B-FBB37FC05F40}" type="presParOf" srcId="{E37DDB8D-29BF-1E44-9C8D-1FA7274F124F}" destId="{AA46549C-4784-3942-A0B7-235805D9047E}" srcOrd="0" destOrd="0" presId="urn:microsoft.com/office/officeart/2009/3/layout/StepUpProcess"/>
    <dgm:cxn modelId="{674A0648-C553-D342-A263-79CF8F657786}" type="presParOf" srcId="{5912BD40-9CAB-FD41-ACF3-604BFE88BFFF}" destId="{E3C41589-247F-C34C-80B9-EA4A35A36F85}" srcOrd="4" destOrd="0" presId="urn:microsoft.com/office/officeart/2009/3/layout/StepUpProcess"/>
    <dgm:cxn modelId="{0EBCEF9B-173B-1D45-B549-4C20345F8D2A}" type="presParOf" srcId="{E3C41589-247F-C34C-80B9-EA4A35A36F85}" destId="{1A72C333-F605-9E4C-9C50-09A6167EB596}" srcOrd="0" destOrd="0" presId="urn:microsoft.com/office/officeart/2009/3/layout/StepUpProcess"/>
    <dgm:cxn modelId="{43E75981-BF30-C746-9B89-C4558412348B}" type="presParOf" srcId="{E3C41589-247F-C34C-80B9-EA4A35A36F85}" destId="{4E024A6C-C768-1846-9087-906D4CC642C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515E9B7-0674-43E3-894B-4ABE05F2BD7B}" type="doc">
      <dgm:prSet loTypeId="urn:microsoft.com/office/officeart/2005/8/layout/orgChart1" loCatId="hierarchy" qsTypeId="urn:microsoft.com/office/officeart/2005/8/quickstyle/3d2" qsCatId="3D" csTypeId="urn:microsoft.com/office/officeart/2005/8/colors/colorful2" csCatId="colorful" phldr="1"/>
      <dgm:spPr/>
    </dgm:pt>
    <dgm:pt modelId="{16D7D0F6-7A03-4E88-9CDF-76CBDF28450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800" b="1" i="0" u="none" strike="noStrike" cap="none" normalizeH="0" baseline="0" dirty="0" smtClean="0">
              <a:ln/>
              <a:effectLst/>
              <a:latin typeface="Arial" charset="0"/>
            </a:rPr>
            <a:t>Capacitar discípulos e líderes</a:t>
          </a:r>
          <a:endParaRPr kumimoji="0" lang="en-US" sz="18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D78194C4-AE7E-425D-B60E-4DE7ECB092FA}" type="parTrans" cxnId="{20499406-571C-43FE-921C-3FB3F6F7F352}">
      <dgm:prSet/>
      <dgm:spPr/>
      <dgm:t>
        <a:bodyPr/>
        <a:lstStyle/>
        <a:p>
          <a:endParaRPr lang="pt-PT"/>
        </a:p>
      </dgm:t>
    </dgm:pt>
    <dgm:pt modelId="{6DA1F6F5-7909-49F7-B6C8-C7BEFA475822}" type="sibTrans" cxnId="{20499406-571C-43FE-921C-3FB3F6F7F352}">
      <dgm:prSet/>
      <dgm:spPr/>
      <dgm:t>
        <a:bodyPr/>
        <a:lstStyle/>
        <a:p>
          <a:endParaRPr lang="pt-PT"/>
        </a:p>
      </dgm:t>
    </dgm:pt>
    <dgm:pt modelId="{AEABE0D4-5245-4B19-B5AE-0C3583E6218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Conectar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 os membros e novos convertidos em grupos e </a:t>
          </a:r>
          <a:r>
            <a:rPr kumimoji="0" lang="pt-BR" b="1" i="0" u="none" strike="noStrike" cap="none" normalizeH="0" baseline="0" dirty="0" err="1" smtClean="0">
              <a:ln/>
              <a:solidFill>
                <a:srgbClr val="FFFF00"/>
              </a:solidFill>
              <a:effectLst/>
              <a:latin typeface="Arial" charset="0"/>
            </a:rPr>
            <a:t>mentorear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 os pastores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9B3A4A3E-BD3A-4DE6-8001-375DC480FEF9}" type="parTrans" cxnId="{91BE7741-F378-430B-A8E3-95EF1DD71AF8}">
      <dgm:prSet/>
      <dgm:spPr/>
      <dgm:t>
        <a:bodyPr/>
        <a:lstStyle/>
        <a:p>
          <a:endParaRPr lang="pt-PT"/>
        </a:p>
      </dgm:t>
    </dgm:pt>
    <dgm:pt modelId="{7CC0FB59-186C-4128-8B8C-143A884D34A2}" type="sibTrans" cxnId="{91BE7741-F378-430B-A8E3-95EF1DD71AF8}">
      <dgm:prSet/>
      <dgm:spPr/>
      <dgm:t>
        <a:bodyPr/>
        <a:lstStyle/>
        <a:p>
          <a:endParaRPr lang="pt-PT"/>
        </a:p>
      </dgm:t>
    </dgm:pt>
    <dgm:pt modelId="{105D5EF6-B34B-4627-91D7-21E578B4E5F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Identificar 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capacitar</a:t>
          </a: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Líderes multiplicadores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9E19789B-E3CE-46DF-AE52-1AD4C473B272}" type="parTrans" cxnId="{D6F65EEE-C2BE-4D5A-BD7E-5F4CCA031E2C}">
      <dgm:prSet/>
      <dgm:spPr/>
      <dgm:t>
        <a:bodyPr/>
        <a:lstStyle/>
        <a:p>
          <a:endParaRPr lang="pt-PT"/>
        </a:p>
      </dgm:t>
    </dgm:pt>
    <dgm:pt modelId="{38DC8E1F-9E03-4BE4-A943-EF33C61AF342}" type="sibTrans" cxnId="{D6F65EEE-C2BE-4D5A-BD7E-5F4CCA031E2C}">
      <dgm:prSet/>
      <dgm:spPr/>
      <dgm:t>
        <a:bodyPr/>
        <a:lstStyle/>
        <a:p>
          <a:endParaRPr lang="pt-PT"/>
        </a:p>
      </dgm:t>
    </dgm:pt>
    <dgm:pt modelId="{99FFADB4-1074-4E06-9AB9-D4BFE34C85F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Criar um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processo de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Discipulado</a:t>
          </a: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 e </a:t>
          </a: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Ensino</a:t>
          </a: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 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para as igrejas.</a:t>
          </a:r>
          <a:endParaRPr kumimoji="0" lang="en-US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C8257C6B-4161-41FA-A4A5-575814B12842}" type="parTrans" cxnId="{835C2D8C-32C1-48E6-9881-C80CB25FEC11}">
      <dgm:prSet/>
      <dgm:spPr/>
      <dgm:t>
        <a:bodyPr/>
        <a:lstStyle/>
        <a:p>
          <a:endParaRPr lang="pt-PT"/>
        </a:p>
      </dgm:t>
    </dgm:pt>
    <dgm:pt modelId="{E6A52090-B106-43B4-B045-491338A5CD9F}" type="sibTrans" cxnId="{835C2D8C-32C1-48E6-9881-C80CB25FEC11}">
      <dgm:prSet/>
      <dgm:spPr/>
      <dgm:t>
        <a:bodyPr/>
        <a:lstStyle/>
        <a:p>
          <a:endParaRPr lang="pt-PT"/>
        </a:p>
      </dgm:t>
    </dgm:pt>
    <dgm:pt modelId="{EDE8752C-147B-4931-93AB-27BAC815D32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Alcançar 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nova geração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com o avivamento e o discipulado.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DA1C9C36-4CB6-42CD-99B5-03E8CA032FF3}" type="parTrans" cxnId="{4C5E680C-7166-4904-8ACB-81994851A393}">
      <dgm:prSet/>
      <dgm:spPr/>
      <dgm:t>
        <a:bodyPr/>
        <a:lstStyle/>
        <a:p>
          <a:endParaRPr lang="pt-PT"/>
        </a:p>
      </dgm:t>
    </dgm:pt>
    <dgm:pt modelId="{F77A1835-929A-4689-8E8F-7D8449739996}" type="sibTrans" cxnId="{4C5E680C-7166-4904-8ACB-81994851A393}">
      <dgm:prSet/>
      <dgm:spPr/>
      <dgm:t>
        <a:bodyPr/>
        <a:lstStyle/>
        <a:p>
          <a:endParaRPr lang="pt-PT"/>
        </a:p>
      </dgm:t>
    </dgm:pt>
    <dgm:pt modelId="{4AF82AFD-2BE8-49E6-B79E-D5596B1E7A8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Despertar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vocacionados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 e </a:t>
          </a: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plantar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 novas igrejas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AE43FA30-9628-4AF1-B857-22CE2B94768B}" type="parTrans" cxnId="{4DAE5867-9277-4803-BAD1-A2C1ABCC344B}">
      <dgm:prSet/>
      <dgm:spPr/>
      <dgm:t>
        <a:bodyPr/>
        <a:lstStyle/>
        <a:p>
          <a:endParaRPr lang="pt-PT"/>
        </a:p>
      </dgm:t>
    </dgm:pt>
    <dgm:pt modelId="{E6D4B7B3-D4DF-4E79-B4C3-62F4AE49D75F}" type="sibTrans" cxnId="{4DAE5867-9277-4803-BAD1-A2C1ABCC344B}">
      <dgm:prSet/>
      <dgm:spPr/>
      <dgm:t>
        <a:bodyPr/>
        <a:lstStyle/>
        <a:p>
          <a:endParaRPr lang="pt-PT"/>
        </a:p>
      </dgm:t>
    </dgm:pt>
    <dgm:pt modelId="{3195F375-5787-413C-A4D1-2DF1C3749554}" type="pres">
      <dgm:prSet presAssocID="{0515E9B7-0674-43E3-894B-4ABE05F2BD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3CC273F-FABC-452D-9BD9-E54F00808CFA}" type="pres">
      <dgm:prSet presAssocID="{16D7D0F6-7A03-4E88-9CDF-76CBDF28450F}" presName="hierRoot1" presStyleCnt="0">
        <dgm:presLayoutVars>
          <dgm:hierBranch/>
        </dgm:presLayoutVars>
      </dgm:prSet>
      <dgm:spPr/>
    </dgm:pt>
    <dgm:pt modelId="{DA4F3C8D-B10D-4581-AE3A-AB005B4FEE4F}" type="pres">
      <dgm:prSet presAssocID="{16D7D0F6-7A03-4E88-9CDF-76CBDF28450F}" presName="rootComposite1" presStyleCnt="0"/>
      <dgm:spPr/>
    </dgm:pt>
    <dgm:pt modelId="{9744CE20-A63F-476F-BBE3-2F327570AC53}" type="pres">
      <dgm:prSet presAssocID="{16D7D0F6-7A03-4E88-9CDF-76CBDF28450F}" presName="rootText1" presStyleLbl="node0" presStyleIdx="0" presStyleCnt="1" custScaleX="132654" custScaleY="147010" custLinFactNeighborX="-303" custLinFactNeighborY="-9270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05DC1E3-C448-41E8-A2D1-E3C6BBFE16B4}" type="pres">
      <dgm:prSet presAssocID="{16D7D0F6-7A03-4E88-9CDF-76CBDF28450F}" presName="rootConnector1" presStyleLbl="node1" presStyleIdx="0" presStyleCnt="0"/>
      <dgm:spPr/>
      <dgm:t>
        <a:bodyPr/>
        <a:lstStyle/>
        <a:p>
          <a:endParaRPr lang="pt-PT"/>
        </a:p>
      </dgm:t>
    </dgm:pt>
    <dgm:pt modelId="{73147217-8606-4146-AAA1-47C7D0483BA1}" type="pres">
      <dgm:prSet presAssocID="{16D7D0F6-7A03-4E88-9CDF-76CBDF28450F}" presName="hierChild2" presStyleCnt="0"/>
      <dgm:spPr/>
    </dgm:pt>
    <dgm:pt modelId="{C18F89C0-B10E-4BBB-B03D-11BDCCEB6816}" type="pres">
      <dgm:prSet presAssocID="{9B3A4A3E-BD3A-4DE6-8001-375DC480FEF9}" presName="Name35" presStyleLbl="parChTrans1D2" presStyleIdx="0" presStyleCnt="5"/>
      <dgm:spPr/>
      <dgm:t>
        <a:bodyPr/>
        <a:lstStyle/>
        <a:p>
          <a:endParaRPr lang="pt-PT"/>
        </a:p>
      </dgm:t>
    </dgm:pt>
    <dgm:pt modelId="{05DA083A-7E3A-4180-8047-03ECB629134D}" type="pres">
      <dgm:prSet presAssocID="{AEABE0D4-5245-4B19-B5AE-0C3583E62189}" presName="hierRoot2" presStyleCnt="0">
        <dgm:presLayoutVars>
          <dgm:hierBranch/>
        </dgm:presLayoutVars>
      </dgm:prSet>
      <dgm:spPr/>
    </dgm:pt>
    <dgm:pt modelId="{AAAEE1C4-21E7-47F8-A690-4FE53C99EEC8}" type="pres">
      <dgm:prSet presAssocID="{AEABE0D4-5245-4B19-B5AE-0C3583E62189}" presName="rootComposite" presStyleCnt="0"/>
      <dgm:spPr/>
    </dgm:pt>
    <dgm:pt modelId="{03BA0A3A-E929-4A4D-B52D-58642BBF29E1}" type="pres">
      <dgm:prSet presAssocID="{AEABE0D4-5245-4B19-B5AE-0C3583E62189}" presName="rootText" presStyleLbl="node2" presStyleIdx="0" presStyleCnt="5" custScaleY="17377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49CFF2E-62CC-4A85-AB5A-1F05C9E2DAEF}" type="pres">
      <dgm:prSet presAssocID="{AEABE0D4-5245-4B19-B5AE-0C3583E62189}" presName="rootConnector" presStyleLbl="node2" presStyleIdx="0" presStyleCnt="5"/>
      <dgm:spPr/>
      <dgm:t>
        <a:bodyPr/>
        <a:lstStyle/>
        <a:p>
          <a:endParaRPr lang="pt-PT"/>
        </a:p>
      </dgm:t>
    </dgm:pt>
    <dgm:pt modelId="{A4B0A4EF-BD82-4AB2-8776-692954D1C6D1}" type="pres">
      <dgm:prSet presAssocID="{AEABE0D4-5245-4B19-B5AE-0C3583E62189}" presName="hierChild4" presStyleCnt="0"/>
      <dgm:spPr/>
    </dgm:pt>
    <dgm:pt modelId="{B614C2FA-5448-498A-BABA-83C2196D5DB4}" type="pres">
      <dgm:prSet presAssocID="{AEABE0D4-5245-4B19-B5AE-0C3583E62189}" presName="hierChild5" presStyleCnt="0"/>
      <dgm:spPr/>
    </dgm:pt>
    <dgm:pt modelId="{3D613358-6063-477B-8BDB-3BC7C3F098D0}" type="pres">
      <dgm:prSet presAssocID="{9E19789B-E3CE-46DF-AE52-1AD4C473B272}" presName="Name35" presStyleLbl="parChTrans1D2" presStyleIdx="1" presStyleCnt="5"/>
      <dgm:spPr/>
      <dgm:t>
        <a:bodyPr/>
        <a:lstStyle/>
        <a:p>
          <a:endParaRPr lang="pt-PT"/>
        </a:p>
      </dgm:t>
    </dgm:pt>
    <dgm:pt modelId="{88D46D59-7C6C-4537-909B-A8DF3F3BCF76}" type="pres">
      <dgm:prSet presAssocID="{105D5EF6-B34B-4627-91D7-21E578B4E5F7}" presName="hierRoot2" presStyleCnt="0">
        <dgm:presLayoutVars>
          <dgm:hierBranch/>
        </dgm:presLayoutVars>
      </dgm:prSet>
      <dgm:spPr/>
    </dgm:pt>
    <dgm:pt modelId="{2F3B7FEA-BF62-425A-A7BE-5627315D2464}" type="pres">
      <dgm:prSet presAssocID="{105D5EF6-B34B-4627-91D7-21E578B4E5F7}" presName="rootComposite" presStyleCnt="0"/>
      <dgm:spPr/>
    </dgm:pt>
    <dgm:pt modelId="{0EA90B54-A98E-4656-A141-6F27CA6630DD}" type="pres">
      <dgm:prSet presAssocID="{105D5EF6-B34B-4627-91D7-21E578B4E5F7}" presName="rootText" presStyleLbl="node2" presStyleIdx="1" presStyleCnt="5" custScaleY="17377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75648F8-0424-4AA7-A6FC-BF1107E688F7}" type="pres">
      <dgm:prSet presAssocID="{105D5EF6-B34B-4627-91D7-21E578B4E5F7}" presName="rootConnector" presStyleLbl="node2" presStyleIdx="1" presStyleCnt="5"/>
      <dgm:spPr/>
      <dgm:t>
        <a:bodyPr/>
        <a:lstStyle/>
        <a:p>
          <a:endParaRPr lang="pt-PT"/>
        </a:p>
      </dgm:t>
    </dgm:pt>
    <dgm:pt modelId="{F7674933-9AED-45AB-B302-209ADABAF4A7}" type="pres">
      <dgm:prSet presAssocID="{105D5EF6-B34B-4627-91D7-21E578B4E5F7}" presName="hierChild4" presStyleCnt="0"/>
      <dgm:spPr/>
    </dgm:pt>
    <dgm:pt modelId="{3FE0F15E-9A16-4503-801A-34E2019B84B9}" type="pres">
      <dgm:prSet presAssocID="{105D5EF6-B34B-4627-91D7-21E578B4E5F7}" presName="hierChild5" presStyleCnt="0"/>
      <dgm:spPr/>
    </dgm:pt>
    <dgm:pt modelId="{3085DB85-55BC-44E6-90F6-CEFB546D1D88}" type="pres">
      <dgm:prSet presAssocID="{C8257C6B-4161-41FA-A4A5-575814B12842}" presName="Name35" presStyleLbl="parChTrans1D2" presStyleIdx="2" presStyleCnt="5"/>
      <dgm:spPr/>
      <dgm:t>
        <a:bodyPr/>
        <a:lstStyle/>
        <a:p>
          <a:endParaRPr lang="pt-PT"/>
        </a:p>
      </dgm:t>
    </dgm:pt>
    <dgm:pt modelId="{462E4C12-BBD0-4159-9BD2-514B71310790}" type="pres">
      <dgm:prSet presAssocID="{99FFADB4-1074-4E06-9AB9-D4BFE34C85F8}" presName="hierRoot2" presStyleCnt="0">
        <dgm:presLayoutVars>
          <dgm:hierBranch/>
        </dgm:presLayoutVars>
      </dgm:prSet>
      <dgm:spPr/>
    </dgm:pt>
    <dgm:pt modelId="{7811DAB4-C3F2-4C3A-9655-DFE1B8EB17E6}" type="pres">
      <dgm:prSet presAssocID="{99FFADB4-1074-4E06-9AB9-D4BFE34C85F8}" presName="rootComposite" presStyleCnt="0"/>
      <dgm:spPr/>
    </dgm:pt>
    <dgm:pt modelId="{C47BBEC0-2B26-4CBA-9D20-B5FAA3A98E86}" type="pres">
      <dgm:prSet presAssocID="{99FFADB4-1074-4E06-9AB9-D4BFE34C85F8}" presName="rootText" presStyleLbl="node2" presStyleIdx="2" presStyleCnt="5" custScaleY="17377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C0BAA8C-7391-4BA8-87CB-0571211FB58F}" type="pres">
      <dgm:prSet presAssocID="{99FFADB4-1074-4E06-9AB9-D4BFE34C85F8}" presName="rootConnector" presStyleLbl="node2" presStyleIdx="2" presStyleCnt="5"/>
      <dgm:spPr/>
      <dgm:t>
        <a:bodyPr/>
        <a:lstStyle/>
        <a:p>
          <a:endParaRPr lang="pt-PT"/>
        </a:p>
      </dgm:t>
    </dgm:pt>
    <dgm:pt modelId="{1EDB35E4-E00C-4AAE-ABC9-BF856CCF2809}" type="pres">
      <dgm:prSet presAssocID="{99FFADB4-1074-4E06-9AB9-D4BFE34C85F8}" presName="hierChild4" presStyleCnt="0"/>
      <dgm:spPr/>
    </dgm:pt>
    <dgm:pt modelId="{05D249CA-C642-4DB3-80D1-5CEE6F1AF520}" type="pres">
      <dgm:prSet presAssocID="{99FFADB4-1074-4E06-9AB9-D4BFE34C85F8}" presName="hierChild5" presStyleCnt="0"/>
      <dgm:spPr/>
    </dgm:pt>
    <dgm:pt modelId="{88F72C19-AA81-447F-ABDC-52B6D58A66D0}" type="pres">
      <dgm:prSet presAssocID="{DA1C9C36-4CB6-42CD-99B5-03E8CA032FF3}" presName="Name35" presStyleLbl="parChTrans1D2" presStyleIdx="3" presStyleCnt="5"/>
      <dgm:spPr/>
      <dgm:t>
        <a:bodyPr/>
        <a:lstStyle/>
        <a:p>
          <a:endParaRPr lang="pt-PT"/>
        </a:p>
      </dgm:t>
    </dgm:pt>
    <dgm:pt modelId="{12F8AB2B-910F-47DE-8CDB-F269DF11582E}" type="pres">
      <dgm:prSet presAssocID="{EDE8752C-147B-4931-93AB-27BAC815D326}" presName="hierRoot2" presStyleCnt="0">
        <dgm:presLayoutVars>
          <dgm:hierBranch/>
        </dgm:presLayoutVars>
      </dgm:prSet>
      <dgm:spPr/>
    </dgm:pt>
    <dgm:pt modelId="{E15BF320-57F4-43EE-922F-449BEA2C12C0}" type="pres">
      <dgm:prSet presAssocID="{EDE8752C-147B-4931-93AB-27BAC815D326}" presName="rootComposite" presStyleCnt="0"/>
      <dgm:spPr/>
    </dgm:pt>
    <dgm:pt modelId="{4678681B-A24A-4A4C-AD5A-C73753C47646}" type="pres">
      <dgm:prSet presAssocID="{EDE8752C-147B-4931-93AB-27BAC815D326}" presName="rootText" presStyleLbl="node2" presStyleIdx="3" presStyleCnt="5" custScaleY="16967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51B6F0D-7334-435F-8D55-7D9CCB86889F}" type="pres">
      <dgm:prSet presAssocID="{EDE8752C-147B-4931-93AB-27BAC815D326}" presName="rootConnector" presStyleLbl="node2" presStyleIdx="3" presStyleCnt="5"/>
      <dgm:spPr/>
      <dgm:t>
        <a:bodyPr/>
        <a:lstStyle/>
        <a:p>
          <a:endParaRPr lang="pt-PT"/>
        </a:p>
      </dgm:t>
    </dgm:pt>
    <dgm:pt modelId="{2FDA8C68-A524-45F6-89C1-BB9B40624CBE}" type="pres">
      <dgm:prSet presAssocID="{EDE8752C-147B-4931-93AB-27BAC815D326}" presName="hierChild4" presStyleCnt="0"/>
      <dgm:spPr/>
    </dgm:pt>
    <dgm:pt modelId="{79185C59-6184-475D-9EBE-7A124A4D46E1}" type="pres">
      <dgm:prSet presAssocID="{EDE8752C-147B-4931-93AB-27BAC815D326}" presName="hierChild5" presStyleCnt="0"/>
      <dgm:spPr/>
    </dgm:pt>
    <dgm:pt modelId="{38D266CB-9AF5-4A4B-8E11-2D9A2E9EBA12}" type="pres">
      <dgm:prSet presAssocID="{AE43FA30-9628-4AF1-B857-22CE2B94768B}" presName="Name35" presStyleLbl="parChTrans1D2" presStyleIdx="4" presStyleCnt="5"/>
      <dgm:spPr/>
      <dgm:t>
        <a:bodyPr/>
        <a:lstStyle/>
        <a:p>
          <a:endParaRPr lang="pt-PT"/>
        </a:p>
      </dgm:t>
    </dgm:pt>
    <dgm:pt modelId="{76C207C4-EE2D-4B62-8A98-D50CAA6087B5}" type="pres">
      <dgm:prSet presAssocID="{4AF82AFD-2BE8-49E6-B79E-D5596B1E7A81}" presName="hierRoot2" presStyleCnt="0">
        <dgm:presLayoutVars>
          <dgm:hierBranch/>
        </dgm:presLayoutVars>
      </dgm:prSet>
      <dgm:spPr/>
    </dgm:pt>
    <dgm:pt modelId="{8F10D15B-A9EA-4B6B-9741-288E4A30A76E}" type="pres">
      <dgm:prSet presAssocID="{4AF82AFD-2BE8-49E6-B79E-D5596B1E7A81}" presName="rootComposite" presStyleCnt="0"/>
      <dgm:spPr/>
    </dgm:pt>
    <dgm:pt modelId="{C4FD40F4-8640-4B87-8F60-DB375CE9A39D}" type="pres">
      <dgm:prSet presAssocID="{4AF82AFD-2BE8-49E6-B79E-D5596B1E7A81}" presName="rootText" presStyleLbl="node2" presStyleIdx="4" presStyleCnt="5" custScaleY="16967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BFA1734-E4A5-4DB6-976C-7AC3CC6746C0}" type="pres">
      <dgm:prSet presAssocID="{4AF82AFD-2BE8-49E6-B79E-D5596B1E7A81}" presName="rootConnector" presStyleLbl="node2" presStyleIdx="4" presStyleCnt="5"/>
      <dgm:spPr/>
      <dgm:t>
        <a:bodyPr/>
        <a:lstStyle/>
        <a:p>
          <a:endParaRPr lang="pt-PT"/>
        </a:p>
      </dgm:t>
    </dgm:pt>
    <dgm:pt modelId="{1D58B4B6-9110-4B83-880D-F2A5C2F078CE}" type="pres">
      <dgm:prSet presAssocID="{4AF82AFD-2BE8-49E6-B79E-D5596B1E7A81}" presName="hierChild4" presStyleCnt="0"/>
      <dgm:spPr/>
    </dgm:pt>
    <dgm:pt modelId="{7AC1F0AB-D2AE-4CF7-B508-C60F1F67D3F8}" type="pres">
      <dgm:prSet presAssocID="{4AF82AFD-2BE8-49E6-B79E-D5596B1E7A81}" presName="hierChild5" presStyleCnt="0"/>
      <dgm:spPr/>
    </dgm:pt>
    <dgm:pt modelId="{BD81160B-FD81-40C7-A4FE-D874CB7CBF1E}" type="pres">
      <dgm:prSet presAssocID="{16D7D0F6-7A03-4E88-9CDF-76CBDF28450F}" presName="hierChild3" presStyleCnt="0"/>
      <dgm:spPr/>
    </dgm:pt>
  </dgm:ptLst>
  <dgm:cxnLst>
    <dgm:cxn modelId="{4DAE5867-9277-4803-BAD1-A2C1ABCC344B}" srcId="{16D7D0F6-7A03-4E88-9CDF-76CBDF28450F}" destId="{4AF82AFD-2BE8-49E6-B79E-D5596B1E7A81}" srcOrd="4" destOrd="0" parTransId="{AE43FA30-9628-4AF1-B857-22CE2B94768B}" sibTransId="{E6D4B7B3-D4DF-4E79-B4C3-62F4AE49D75F}"/>
    <dgm:cxn modelId="{96859572-F573-5B41-9C05-46F0530355B4}" type="presOf" srcId="{AE43FA30-9628-4AF1-B857-22CE2B94768B}" destId="{38D266CB-9AF5-4A4B-8E11-2D9A2E9EBA12}" srcOrd="0" destOrd="0" presId="urn:microsoft.com/office/officeart/2005/8/layout/orgChart1"/>
    <dgm:cxn modelId="{B7661646-5DD9-2A41-904A-9325F70E4DFA}" type="presOf" srcId="{EDE8752C-147B-4931-93AB-27BAC815D326}" destId="{051B6F0D-7334-435F-8D55-7D9CCB86889F}" srcOrd="1" destOrd="0" presId="urn:microsoft.com/office/officeart/2005/8/layout/orgChart1"/>
    <dgm:cxn modelId="{F6233380-638F-E641-91D5-EE37CECF1502}" type="presOf" srcId="{4AF82AFD-2BE8-49E6-B79E-D5596B1E7A81}" destId="{5BFA1734-E4A5-4DB6-976C-7AC3CC6746C0}" srcOrd="1" destOrd="0" presId="urn:microsoft.com/office/officeart/2005/8/layout/orgChart1"/>
    <dgm:cxn modelId="{835C2D8C-32C1-48E6-9881-C80CB25FEC11}" srcId="{16D7D0F6-7A03-4E88-9CDF-76CBDF28450F}" destId="{99FFADB4-1074-4E06-9AB9-D4BFE34C85F8}" srcOrd="2" destOrd="0" parTransId="{C8257C6B-4161-41FA-A4A5-575814B12842}" sibTransId="{E6A52090-B106-43B4-B045-491338A5CD9F}"/>
    <dgm:cxn modelId="{E7F978E8-E29F-2044-8F5A-C27C3634423A}" type="presOf" srcId="{4AF82AFD-2BE8-49E6-B79E-D5596B1E7A81}" destId="{C4FD40F4-8640-4B87-8F60-DB375CE9A39D}" srcOrd="0" destOrd="0" presId="urn:microsoft.com/office/officeart/2005/8/layout/orgChart1"/>
    <dgm:cxn modelId="{54BA111E-4B1B-7445-B8C3-E944B9676BE3}" type="presOf" srcId="{DA1C9C36-4CB6-42CD-99B5-03E8CA032FF3}" destId="{88F72C19-AA81-447F-ABDC-52B6D58A66D0}" srcOrd="0" destOrd="0" presId="urn:microsoft.com/office/officeart/2005/8/layout/orgChart1"/>
    <dgm:cxn modelId="{4C5E680C-7166-4904-8ACB-81994851A393}" srcId="{16D7D0F6-7A03-4E88-9CDF-76CBDF28450F}" destId="{EDE8752C-147B-4931-93AB-27BAC815D326}" srcOrd="3" destOrd="0" parTransId="{DA1C9C36-4CB6-42CD-99B5-03E8CA032FF3}" sibTransId="{F77A1835-929A-4689-8E8F-7D8449739996}"/>
    <dgm:cxn modelId="{9BFBF959-2923-8944-A2F9-1756CDF36B13}" type="presOf" srcId="{C8257C6B-4161-41FA-A4A5-575814B12842}" destId="{3085DB85-55BC-44E6-90F6-CEFB546D1D88}" srcOrd="0" destOrd="0" presId="urn:microsoft.com/office/officeart/2005/8/layout/orgChart1"/>
    <dgm:cxn modelId="{67A5989C-72D7-944D-B3B4-2DA4396857F0}" type="presOf" srcId="{99FFADB4-1074-4E06-9AB9-D4BFE34C85F8}" destId="{C47BBEC0-2B26-4CBA-9D20-B5FAA3A98E86}" srcOrd="0" destOrd="0" presId="urn:microsoft.com/office/officeart/2005/8/layout/orgChart1"/>
    <dgm:cxn modelId="{1E392F8D-EEAB-8741-9130-3E0CB5CA2D19}" type="presOf" srcId="{0515E9B7-0674-43E3-894B-4ABE05F2BD7B}" destId="{3195F375-5787-413C-A4D1-2DF1C3749554}" srcOrd="0" destOrd="0" presId="urn:microsoft.com/office/officeart/2005/8/layout/orgChart1"/>
    <dgm:cxn modelId="{7D0F5E7D-4924-D24D-935F-616EDC32B3C6}" type="presOf" srcId="{105D5EF6-B34B-4627-91D7-21E578B4E5F7}" destId="{0EA90B54-A98E-4656-A141-6F27CA6630DD}" srcOrd="0" destOrd="0" presId="urn:microsoft.com/office/officeart/2005/8/layout/orgChart1"/>
    <dgm:cxn modelId="{697864D8-44E2-234F-9712-80134FBB9D65}" type="presOf" srcId="{9E19789B-E3CE-46DF-AE52-1AD4C473B272}" destId="{3D613358-6063-477B-8BDB-3BC7C3F098D0}" srcOrd="0" destOrd="0" presId="urn:microsoft.com/office/officeart/2005/8/layout/orgChart1"/>
    <dgm:cxn modelId="{91BE7741-F378-430B-A8E3-95EF1DD71AF8}" srcId="{16D7D0F6-7A03-4E88-9CDF-76CBDF28450F}" destId="{AEABE0D4-5245-4B19-B5AE-0C3583E62189}" srcOrd="0" destOrd="0" parTransId="{9B3A4A3E-BD3A-4DE6-8001-375DC480FEF9}" sibTransId="{7CC0FB59-186C-4128-8B8C-143A884D34A2}"/>
    <dgm:cxn modelId="{D6F65EEE-C2BE-4D5A-BD7E-5F4CCA031E2C}" srcId="{16D7D0F6-7A03-4E88-9CDF-76CBDF28450F}" destId="{105D5EF6-B34B-4627-91D7-21E578B4E5F7}" srcOrd="1" destOrd="0" parTransId="{9E19789B-E3CE-46DF-AE52-1AD4C473B272}" sibTransId="{38DC8E1F-9E03-4BE4-A943-EF33C61AF342}"/>
    <dgm:cxn modelId="{B9961755-2687-DC4A-892E-EB48FC1D8EBB}" type="presOf" srcId="{EDE8752C-147B-4931-93AB-27BAC815D326}" destId="{4678681B-A24A-4A4C-AD5A-C73753C47646}" srcOrd="0" destOrd="0" presId="urn:microsoft.com/office/officeart/2005/8/layout/orgChart1"/>
    <dgm:cxn modelId="{7C22E43B-23E1-0D45-BF6B-C4C688CF9016}" type="presOf" srcId="{99FFADB4-1074-4E06-9AB9-D4BFE34C85F8}" destId="{3C0BAA8C-7391-4BA8-87CB-0571211FB58F}" srcOrd="1" destOrd="0" presId="urn:microsoft.com/office/officeart/2005/8/layout/orgChart1"/>
    <dgm:cxn modelId="{58153466-93D3-6241-A443-9307F1CCFC27}" type="presOf" srcId="{9B3A4A3E-BD3A-4DE6-8001-375DC480FEF9}" destId="{C18F89C0-B10E-4BBB-B03D-11BDCCEB6816}" srcOrd="0" destOrd="0" presId="urn:microsoft.com/office/officeart/2005/8/layout/orgChart1"/>
    <dgm:cxn modelId="{F94B7FA7-F598-2348-B7ED-AC7C0848828F}" type="presOf" srcId="{16D7D0F6-7A03-4E88-9CDF-76CBDF28450F}" destId="{9744CE20-A63F-476F-BBE3-2F327570AC53}" srcOrd="0" destOrd="0" presId="urn:microsoft.com/office/officeart/2005/8/layout/orgChart1"/>
    <dgm:cxn modelId="{52C39F5F-174A-7849-A28C-47CA28547E22}" type="presOf" srcId="{105D5EF6-B34B-4627-91D7-21E578B4E5F7}" destId="{275648F8-0424-4AA7-A6FC-BF1107E688F7}" srcOrd="1" destOrd="0" presId="urn:microsoft.com/office/officeart/2005/8/layout/orgChart1"/>
    <dgm:cxn modelId="{49D03254-764D-5B46-88CD-C425573D0AAA}" type="presOf" srcId="{16D7D0F6-7A03-4E88-9CDF-76CBDF28450F}" destId="{C05DC1E3-C448-41E8-A2D1-E3C6BBFE16B4}" srcOrd="1" destOrd="0" presId="urn:microsoft.com/office/officeart/2005/8/layout/orgChart1"/>
    <dgm:cxn modelId="{9CDEF607-974F-184D-8219-0122E14FD9DB}" type="presOf" srcId="{AEABE0D4-5245-4B19-B5AE-0C3583E62189}" destId="{549CFF2E-62CC-4A85-AB5A-1F05C9E2DAEF}" srcOrd="1" destOrd="0" presId="urn:microsoft.com/office/officeart/2005/8/layout/orgChart1"/>
    <dgm:cxn modelId="{20499406-571C-43FE-921C-3FB3F6F7F352}" srcId="{0515E9B7-0674-43E3-894B-4ABE05F2BD7B}" destId="{16D7D0F6-7A03-4E88-9CDF-76CBDF28450F}" srcOrd="0" destOrd="0" parTransId="{D78194C4-AE7E-425D-B60E-4DE7ECB092FA}" sibTransId="{6DA1F6F5-7909-49F7-B6C8-C7BEFA475822}"/>
    <dgm:cxn modelId="{498DC54C-EEBD-C847-AEDB-82F37A492DA0}" type="presOf" srcId="{AEABE0D4-5245-4B19-B5AE-0C3583E62189}" destId="{03BA0A3A-E929-4A4D-B52D-58642BBF29E1}" srcOrd="0" destOrd="0" presId="urn:microsoft.com/office/officeart/2005/8/layout/orgChart1"/>
    <dgm:cxn modelId="{93D19E24-88ED-794D-A78C-E9EC1FB9B30A}" type="presParOf" srcId="{3195F375-5787-413C-A4D1-2DF1C3749554}" destId="{03CC273F-FABC-452D-9BD9-E54F00808CFA}" srcOrd="0" destOrd="0" presId="urn:microsoft.com/office/officeart/2005/8/layout/orgChart1"/>
    <dgm:cxn modelId="{6CAA4F49-7C56-7A48-B0FB-F9FE200D846B}" type="presParOf" srcId="{03CC273F-FABC-452D-9BD9-E54F00808CFA}" destId="{DA4F3C8D-B10D-4581-AE3A-AB005B4FEE4F}" srcOrd="0" destOrd="0" presId="urn:microsoft.com/office/officeart/2005/8/layout/orgChart1"/>
    <dgm:cxn modelId="{681B9724-A646-FF4A-97C7-A946B9B21C13}" type="presParOf" srcId="{DA4F3C8D-B10D-4581-AE3A-AB005B4FEE4F}" destId="{9744CE20-A63F-476F-BBE3-2F327570AC53}" srcOrd="0" destOrd="0" presId="urn:microsoft.com/office/officeart/2005/8/layout/orgChart1"/>
    <dgm:cxn modelId="{01178170-1B4E-934C-AA84-A7D8346F3D2A}" type="presParOf" srcId="{DA4F3C8D-B10D-4581-AE3A-AB005B4FEE4F}" destId="{C05DC1E3-C448-41E8-A2D1-E3C6BBFE16B4}" srcOrd="1" destOrd="0" presId="urn:microsoft.com/office/officeart/2005/8/layout/orgChart1"/>
    <dgm:cxn modelId="{3D5DC0F9-6CB7-BC45-8D05-A5B0C3ECEA03}" type="presParOf" srcId="{03CC273F-FABC-452D-9BD9-E54F00808CFA}" destId="{73147217-8606-4146-AAA1-47C7D0483BA1}" srcOrd="1" destOrd="0" presId="urn:microsoft.com/office/officeart/2005/8/layout/orgChart1"/>
    <dgm:cxn modelId="{7E4D87D2-DD12-AC4E-AFC8-E3433E8387D3}" type="presParOf" srcId="{73147217-8606-4146-AAA1-47C7D0483BA1}" destId="{C18F89C0-B10E-4BBB-B03D-11BDCCEB6816}" srcOrd="0" destOrd="0" presId="urn:microsoft.com/office/officeart/2005/8/layout/orgChart1"/>
    <dgm:cxn modelId="{455E864C-22FE-3F47-99D4-501032114DC1}" type="presParOf" srcId="{73147217-8606-4146-AAA1-47C7D0483BA1}" destId="{05DA083A-7E3A-4180-8047-03ECB629134D}" srcOrd="1" destOrd="0" presId="urn:microsoft.com/office/officeart/2005/8/layout/orgChart1"/>
    <dgm:cxn modelId="{EA18B193-BB25-1141-B9E3-6892BA0D4D57}" type="presParOf" srcId="{05DA083A-7E3A-4180-8047-03ECB629134D}" destId="{AAAEE1C4-21E7-47F8-A690-4FE53C99EEC8}" srcOrd="0" destOrd="0" presId="urn:microsoft.com/office/officeart/2005/8/layout/orgChart1"/>
    <dgm:cxn modelId="{D865F33E-5440-944E-BEE6-DBD4D5CA2405}" type="presParOf" srcId="{AAAEE1C4-21E7-47F8-A690-4FE53C99EEC8}" destId="{03BA0A3A-E929-4A4D-B52D-58642BBF29E1}" srcOrd="0" destOrd="0" presId="urn:microsoft.com/office/officeart/2005/8/layout/orgChart1"/>
    <dgm:cxn modelId="{8157F807-7211-014F-96D3-B0380B5BC661}" type="presParOf" srcId="{AAAEE1C4-21E7-47F8-A690-4FE53C99EEC8}" destId="{549CFF2E-62CC-4A85-AB5A-1F05C9E2DAEF}" srcOrd="1" destOrd="0" presId="urn:microsoft.com/office/officeart/2005/8/layout/orgChart1"/>
    <dgm:cxn modelId="{D0999B35-7B2F-714C-95A7-3D8AFCAD641E}" type="presParOf" srcId="{05DA083A-7E3A-4180-8047-03ECB629134D}" destId="{A4B0A4EF-BD82-4AB2-8776-692954D1C6D1}" srcOrd="1" destOrd="0" presId="urn:microsoft.com/office/officeart/2005/8/layout/orgChart1"/>
    <dgm:cxn modelId="{E02BDC8B-DAF9-F241-9BBE-2D65CCDBEA30}" type="presParOf" srcId="{05DA083A-7E3A-4180-8047-03ECB629134D}" destId="{B614C2FA-5448-498A-BABA-83C2196D5DB4}" srcOrd="2" destOrd="0" presId="urn:microsoft.com/office/officeart/2005/8/layout/orgChart1"/>
    <dgm:cxn modelId="{97B38ED6-8124-C04E-8B82-6A598F764CF1}" type="presParOf" srcId="{73147217-8606-4146-AAA1-47C7D0483BA1}" destId="{3D613358-6063-477B-8BDB-3BC7C3F098D0}" srcOrd="2" destOrd="0" presId="urn:microsoft.com/office/officeart/2005/8/layout/orgChart1"/>
    <dgm:cxn modelId="{8F45392F-F171-9A4A-A4B2-0C7D83DC077C}" type="presParOf" srcId="{73147217-8606-4146-AAA1-47C7D0483BA1}" destId="{88D46D59-7C6C-4537-909B-A8DF3F3BCF76}" srcOrd="3" destOrd="0" presId="urn:microsoft.com/office/officeart/2005/8/layout/orgChart1"/>
    <dgm:cxn modelId="{F81B97FB-C869-6A41-A3E7-C7BB21CBE60C}" type="presParOf" srcId="{88D46D59-7C6C-4537-909B-A8DF3F3BCF76}" destId="{2F3B7FEA-BF62-425A-A7BE-5627315D2464}" srcOrd="0" destOrd="0" presId="urn:microsoft.com/office/officeart/2005/8/layout/orgChart1"/>
    <dgm:cxn modelId="{BBECA64A-9F18-7F4C-B7E1-2171CE06FD32}" type="presParOf" srcId="{2F3B7FEA-BF62-425A-A7BE-5627315D2464}" destId="{0EA90B54-A98E-4656-A141-6F27CA6630DD}" srcOrd="0" destOrd="0" presId="urn:microsoft.com/office/officeart/2005/8/layout/orgChart1"/>
    <dgm:cxn modelId="{C11E3E73-067C-A748-A0C2-4D04540409D7}" type="presParOf" srcId="{2F3B7FEA-BF62-425A-A7BE-5627315D2464}" destId="{275648F8-0424-4AA7-A6FC-BF1107E688F7}" srcOrd="1" destOrd="0" presId="urn:microsoft.com/office/officeart/2005/8/layout/orgChart1"/>
    <dgm:cxn modelId="{EA87C56D-6324-1646-9350-F2556C801643}" type="presParOf" srcId="{88D46D59-7C6C-4537-909B-A8DF3F3BCF76}" destId="{F7674933-9AED-45AB-B302-209ADABAF4A7}" srcOrd="1" destOrd="0" presId="urn:microsoft.com/office/officeart/2005/8/layout/orgChart1"/>
    <dgm:cxn modelId="{963C79EB-CFE9-934D-B89C-465E5ED1CB6B}" type="presParOf" srcId="{88D46D59-7C6C-4537-909B-A8DF3F3BCF76}" destId="{3FE0F15E-9A16-4503-801A-34E2019B84B9}" srcOrd="2" destOrd="0" presId="urn:microsoft.com/office/officeart/2005/8/layout/orgChart1"/>
    <dgm:cxn modelId="{2A82C927-32C6-C74D-A98B-41A2C18DED41}" type="presParOf" srcId="{73147217-8606-4146-AAA1-47C7D0483BA1}" destId="{3085DB85-55BC-44E6-90F6-CEFB546D1D88}" srcOrd="4" destOrd="0" presId="urn:microsoft.com/office/officeart/2005/8/layout/orgChart1"/>
    <dgm:cxn modelId="{CB3ECEEC-E6D3-D248-BC87-73253CC51FDF}" type="presParOf" srcId="{73147217-8606-4146-AAA1-47C7D0483BA1}" destId="{462E4C12-BBD0-4159-9BD2-514B71310790}" srcOrd="5" destOrd="0" presId="urn:microsoft.com/office/officeart/2005/8/layout/orgChart1"/>
    <dgm:cxn modelId="{2C8D438D-BF83-D848-9B25-BBB5DBFD23FB}" type="presParOf" srcId="{462E4C12-BBD0-4159-9BD2-514B71310790}" destId="{7811DAB4-C3F2-4C3A-9655-DFE1B8EB17E6}" srcOrd="0" destOrd="0" presId="urn:microsoft.com/office/officeart/2005/8/layout/orgChart1"/>
    <dgm:cxn modelId="{AE462FBF-A907-4B47-B442-B3846E1F2015}" type="presParOf" srcId="{7811DAB4-C3F2-4C3A-9655-DFE1B8EB17E6}" destId="{C47BBEC0-2B26-4CBA-9D20-B5FAA3A98E86}" srcOrd="0" destOrd="0" presId="urn:microsoft.com/office/officeart/2005/8/layout/orgChart1"/>
    <dgm:cxn modelId="{A4C9A79C-D8A0-614F-BC43-A0DA896CD37F}" type="presParOf" srcId="{7811DAB4-C3F2-4C3A-9655-DFE1B8EB17E6}" destId="{3C0BAA8C-7391-4BA8-87CB-0571211FB58F}" srcOrd="1" destOrd="0" presId="urn:microsoft.com/office/officeart/2005/8/layout/orgChart1"/>
    <dgm:cxn modelId="{B6148221-7CC6-7248-8B9A-DEA40784C76C}" type="presParOf" srcId="{462E4C12-BBD0-4159-9BD2-514B71310790}" destId="{1EDB35E4-E00C-4AAE-ABC9-BF856CCF2809}" srcOrd="1" destOrd="0" presId="urn:microsoft.com/office/officeart/2005/8/layout/orgChart1"/>
    <dgm:cxn modelId="{58623BEE-6C4E-5041-B2BA-0AB265B7C827}" type="presParOf" srcId="{462E4C12-BBD0-4159-9BD2-514B71310790}" destId="{05D249CA-C642-4DB3-80D1-5CEE6F1AF520}" srcOrd="2" destOrd="0" presId="urn:microsoft.com/office/officeart/2005/8/layout/orgChart1"/>
    <dgm:cxn modelId="{B7720EE0-CE34-8F4E-9D90-2F7D8044C29F}" type="presParOf" srcId="{73147217-8606-4146-AAA1-47C7D0483BA1}" destId="{88F72C19-AA81-447F-ABDC-52B6D58A66D0}" srcOrd="6" destOrd="0" presId="urn:microsoft.com/office/officeart/2005/8/layout/orgChart1"/>
    <dgm:cxn modelId="{0C27C7D2-C67F-4440-86C2-744B2FD0AA77}" type="presParOf" srcId="{73147217-8606-4146-AAA1-47C7D0483BA1}" destId="{12F8AB2B-910F-47DE-8CDB-F269DF11582E}" srcOrd="7" destOrd="0" presId="urn:microsoft.com/office/officeart/2005/8/layout/orgChart1"/>
    <dgm:cxn modelId="{620AA3ED-0AAB-7F4F-BD70-F0BD8A6E3BF2}" type="presParOf" srcId="{12F8AB2B-910F-47DE-8CDB-F269DF11582E}" destId="{E15BF320-57F4-43EE-922F-449BEA2C12C0}" srcOrd="0" destOrd="0" presId="urn:microsoft.com/office/officeart/2005/8/layout/orgChart1"/>
    <dgm:cxn modelId="{9C2E8800-B49C-DC44-A56A-8079FFA0C322}" type="presParOf" srcId="{E15BF320-57F4-43EE-922F-449BEA2C12C0}" destId="{4678681B-A24A-4A4C-AD5A-C73753C47646}" srcOrd="0" destOrd="0" presId="urn:microsoft.com/office/officeart/2005/8/layout/orgChart1"/>
    <dgm:cxn modelId="{33A67FCA-9FC5-D04E-9BEE-64708B98D992}" type="presParOf" srcId="{E15BF320-57F4-43EE-922F-449BEA2C12C0}" destId="{051B6F0D-7334-435F-8D55-7D9CCB86889F}" srcOrd="1" destOrd="0" presId="urn:microsoft.com/office/officeart/2005/8/layout/orgChart1"/>
    <dgm:cxn modelId="{56E50A86-66C8-8E4F-824C-57F4D20DDEC1}" type="presParOf" srcId="{12F8AB2B-910F-47DE-8CDB-F269DF11582E}" destId="{2FDA8C68-A524-45F6-89C1-BB9B40624CBE}" srcOrd="1" destOrd="0" presId="urn:microsoft.com/office/officeart/2005/8/layout/orgChart1"/>
    <dgm:cxn modelId="{947E6644-D2F1-B64A-B306-E749A8923244}" type="presParOf" srcId="{12F8AB2B-910F-47DE-8CDB-F269DF11582E}" destId="{79185C59-6184-475D-9EBE-7A124A4D46E1}" srcOrd="2" destOrd="0" presId="urn:microsoft.com/office/officeart/2005/8/layout/orgChart1"/>
    <dgm:cxn modelId="{48FA6ABE-7A82-E846-9D75-27143D6170B1}" type="presParOf" srcId="{73147217-8606-4146-AAA1-47C7D0483BA1}" destId="{38D266CB-9AF5-4A4B-8E11-2D9A2E9EBA12}" srcOrd="8" destOrd="0" presId="urn:microsoft.com/office/officeart/2005/8/layout/orgChart1"/>
    <dgm:cxn modelId="{5A999ED6-4330-CA4C-99C9-8131D6C7F4F5}" type="presParOf" srcId="{73147217-8606-4146-AAA1-47C7D0483BA1}" destId="{76C207C4-EE2D-4B62-8A98-D50CAA6087B5}" srcOrd="9" destOrd="0" presId="urn:microsoft.com/office/officeart/2005/8/layout/orgChart1"/>
    <dgm:cxn modelId="{BED61DA0-2A32-F647-8213-3E7683E4BE31}" type="presParOf" srcId="{76C207C4-EE2D-4B62-8A98-D50CAA6087B5}" destId="{8F10D15B-A9EA-4B6B-9741-288E4A30A76E}" srcOrd="0" destOrd="0" presId="urn:microsoft.com/office/officeart/2005/8/layout/orgChart1"/>
    <dgm:cxn modelId="{F3FBE258-BEF3-2445-AA06-C608C8B9541A}" type="presParOf" srcId="{8F10D15B-A9EA-4B6B-9741-288E4A30A76E}" destId="{C4FD40F4-8640-4B87-8F60-DB375CE9A39D}" srcOrd="0" destOrd="0" presId="urn:microsoft.com/office/officeart/2005/8/layout/orgChart1"/>
    <dgm:cxn modelId="{74FF7434-C1F0-6B4F-B9FA-08B7FBEF4BC8}" type="presParOf" srcId="{8F10D15B-A9EA-4B6B-9741-288E4A30A76E}" destId="{5BFA1734-E4A5-4DB6-976C-7AC3CC6746C0}" srcOrd="1" destOrd="0" presId="urn:microsoft.com/office/officeart/2005/8/layout/orgChart1"/>
    <dgm:cxn modelId="{D3D1E3F5-2FFD-AC46-8887-A5363A534881}" type="presParOf" srcId="{76C207C4-EE2D-4B62-8A98-D50CAA6087B5}" destId="{1D58B4B6-9110-4B83-880D-F2A5C2F078CE}" srcOrd="1" destOrd="0" presId="urn:microsoft.com/office/officeart/2005/8/layout/orgChart1"/>
    <dgm:cxn modelId="{BD98D250-63DD-A94F-8827-778C272632C5}" type="presParOf" srcId="{76C207C4-EE2D-4B62-8A98-D50CAA6087B5}" destId="{7AC1F0AB-D2AE-4CF7-B508-C60F1F67D3F8}" srcOrd="2" destOrd="0" presId="urn:microsoft.com/office/officeart/2005/8/layout/orgChart1"/>
    <dgm:cxn modelId="{05F09E63-BBBB-0446-BB4E-B28A1AEFFD0A}" type="presParOf" srcId="{03CC273F-FABC-452D-9BD9-E54F00808CFA}" destId="{BD81160B-FD81-40C7-A4FE-D874CB7CBF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515E9B7-0674-43E3-894B-4ABE05F2BD7B}" type="doc">
      <dgm:prSet loTypeId="urn:microsoft.com/office/officeart/2005/8/layout/orgChart1" loCatId="hierarchy" qsTypeId="urn:microsoft.com/office/officeart/2005/8/quickstyle/3d2" qsCatId="3D" csTypeId="urn:microsoft.com/office/officeart/2005/8/colors/colorful2" csCatId="colorful" phldr="1"/>
      <dgm:spPr/>
    </dgm:pt>
    <dgm:pt modelId="{16D7D0F6-7A03-4E88-9CDF-76CBDF28450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800" b="1" i="0" u="none" strike="noStrike" cap="none" normalizeH="0" baseline="0" dirty="0" smtClean="0">
              <a:ln/>
              <a:effectLst/>
              <a:latin typeface="Arial" charset="0"/>
            </a:rPr>
            <a:t>Capacitar discípulos e líderes</a:t>
          </a:r>
          <a:endParaRPr kumimoji="0" lang="en-US" sz="18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D78194C4-AE7E-425D-B60E-4DE7ECB092FA}" type="parTrans" cxnId="{20499406-571C-43FE-921C-3FB3F6F7F352}">
      <dgm:prSet/>
      <dgm:spPr/>
      <dgm:t>
        <a:bodyPr/>
        <a:lstStyle/>
        <a:p>
          <a:endParaRPr lang="pt-PT"/>
        </a:p>
      </dgm:t>
    </dgm:pt>
    <dgm:pt modelId="{6DA1F6F5-7909-49F7-B6C8-C7BEFA475822}" type="sibTrans" cxnId="{20499406-571C-43FE-921C-3FB3F6F7F352}">
      <dgm:prSet/>
      <dgm:spPr/>
      <dgm:t>
        <a:bodyPr/>
        <a:lstStyle/>
        <a:p>
          <a:endParaRPr lang="pt-PT"/>
        </a:p>
      </dgm:t>
    </dgm:pt>
    <dgm:pt modelId="{AEABE0D4-5245-4B19-B5AE-0C3583E6218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Conectar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 os membros e novos convertidos em e </a:t>
          </a:r>
          <a:r>
            <a:rPr kumimoji="0" lang="pt-BR" b="1" i="0" u="none" strike="noStrike" cap="none" normalizeH="0" baseline="0" dirty="0" err="1" smtClean="0">
              <a:ln/>
              <a:solidFill>
                <a:srgbClr val="FFFF00"/>
              </a:solidFill>
              <a:effectLst/>
              <a:latin typeface="Arial" charset="0"/>
            </a:rPr>
            <a:t>mentorear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 os pastores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9B3A4A3E-BD3A-4DE6-8001-375DC480FEF9}" type="parTrans" cxnId="{91BE7741-F378-430B-A8E3-95EF1DD71AF8}">
      <dgm:prSet/>
      <dgm:spPr/>
      <dgm:t>
        <a:bodyPr/>
        <a:lstStyle/>
        <a:p>
          <a:endParaRPr lang="pt-PT"/>
        </a:p>
      </dgm:t>
    </dgm:pt>
    <dgm:pt modelId="{7CC0FB59-186C-4128-8B8C-143A884D34A2}" type="sibTrans" cxnId="{91BE7741-F378-430B-A8E3-95EF1DD71AF8}">
      <dgm:prSet/>
      <dgm:spPr/>
      <dgm:t>
        <a:bodyPr/>
        <a:lstStyle/>
        <a:p>
          <a:endParaRPr lang="pt-PT"/>
        </a:p>
      </dgm:t>
    </dgm:pt>
    <dgm:pt modelId="{105D5EF6-B34B-4627-91D7-21E578B4E5F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Identificar 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capacitar</a:t>
          </a: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Líderes multiplicadores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9E19789B-E3CE-46DF-AE52-1AD4C473B272}" type="parTrans" cxnId="{D6F65EEE-C2BE-4D5A-BD7E-5F4CCA031E2C}">
      <dgm:prSet/>
      <dgm:spPr/>
      <dgm:t>
        <a:bodyPr/>
        <a:lstStyle/>
        <a:p>
          <a:endParaRPr lang="pt-PT"/>
        </a:p>
      </dgm:t>
    </dgm:pt>
    <dgm:pt modelId="{38DC8E1F-9E03-4BE4-A943-EF33C61AF342}" type="sibTrans" cxnId="{D6F65EEE-C2BE-4D5A-BD7E-5F4CCA031E2C}">
      <dgm:prSet/>
      <dgm:spPr/>
      <dgm:t>
        <a:bodyPr/>
        <a:lstStyle/>
        <a:p>
          <a:endParaRPr lang="pt-PT"/>
        </a:p>
      </dgm:t>
    </dgm:pt>
    <dgm:pt modelId="{99FFADB4-1074-4E06-9AB9-D4BFE34C85F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Criar um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processo de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Discipulado</a:t>
          </a: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 e </a:t>
          </a: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Ensino</a:t>
          </a: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 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para as igrejas.</a:t>
          </a:r>
          <a:endParaRPr kumimoji="0" lang="en-US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C8257C6B-4161-41FA-A4A5-575814B12842}" type="parTrans" cxnId="{835C2D8C-32C1-48E6-9881-C80CB25FEC11}">
      <dgm:prSet/>
      <dgm:spPr/>
      <dgm:t>
        <a:bodyPr/>
        <a:lstStyle/>
        <a:p>
          <a:endParaRPr lang="pt-PT"/>
        </a:p>
      </dgm:t>
    </dgm:pt>
    <dgm:pt modelId="{E6A52090-B106-43B4-B045-491338A5CD9F}" type="sibTrans" cxnId="{835C2D8C-32C1-48E6-9881-C80CB25FEC11}">
      <dgm:prSet/>
      <dgm:spPr/>
      <dgm:t>
        <a:bodyPr/>
        <a:lstStyle/>
        <a:p>
          <a:endParaRPr lang="pt-PT"/>
        </a:p>
      </dgm:t>
    </dgm:pt>
    <dgm:pt modelId="{EDE8752C-147B-4931-93AB-27BAC815D32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Alcançar 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nova geração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com o avivamento e o discipulado.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DA1C9C36-4CB6-42CD-99B5-03E8CA032FF3}" type="parTrans" cxnId="{4C5E680C-7166-4904-8ACB-81994851A393}">
      <dgm:prSet/>
      <dgm:spPr/>
      <dgm:t>
        <a:bodyPr/>
        <a:lstStyle/>
        <a:p>
          <a:endParaRPr lang="pt-PT"/>
        </a:p>
      </dgm:t>
    </dgm:pt>
    <dgm:pt modelId="{F77A1835-929A-4689-8E8F-7D8449739996}" type="sibTrans" cxnId="{4C5E680C-7166-4904-8ACB-81994851A393}">
      <dgm:prSet/>
      <dgm:spPr/>
      <dgm:t>
        <a:bodyPr/>
        <a:lstStyle/>
        <a:p>
          <a:endParaRPr lang="pt-PT"/>
        </a:p>
      </dgm:t>
    </dgm:pt>
    <dgm:pt modelId="{4AF82AFD-2BE8-49E6-B79E-D5596B1E7A8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Despertar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vocacionados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 e </a:t>
          </a: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plantar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 novas igrejas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AE43FA30-9628-4AF1-B857-22CE2B94768B}" type="parTrans" cxnId="{4DAE5867-9277-4803-BAD1-A2C1ABCC344B}">
      <dgm:prSet/>
      <dgm:spPr/>
      <dgm:t>
        <a:bodyPr/>
        <a:lstStyle/>
        <a:p>
          <a:endParaRPr lang="pt-PT"/>
        </a:p>
      </dgm:t>
    </dgm:pt>
    <dgm:pt modelId="{E6D4B7B3-D4DF-4E79-B4C3-62F4AE49D75F}" type="sibTrans" cxnId="{4DAE5867-9277-4803-BAD1-A2C1ABCC344B}">
      <dgm:prSet/>
      <dgm:spPr/>
      <dgm:t>
        <a:bodyPr/>
        <a:lstStyle/>
        <a:p>
          <a:endParaRPr lang="pt-PT"/>
        </a:p>
      </dgm:t>
    </dgm:pt>
    <dgm:pt modelId="{3195F375-5787-413C-A4D1-2DF1C3749554}" type="pres">
      <dgm:prSet presAssocID="{0515E9B7-0674-43E3-894B-4ABE05F2BD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3CC273F-FABC-452D-9BD9-E54F00808CFA}" type="pres">
      <dgm:prSet presAssocID="{16D7D0F6-7A03-4E88-9CDF-76CBDF28450F}" presName="hierRoot1" presStyleCnt="0">
        <dgm:presLayoutVars>
          <dgm:hierBranch/>
        </dgm:presLayoutVars>
      </dgm:prSet>
      <dgm:spPr/>
    </dgm:pt>
    <dgm:pt modelId="{DA4F3C8D-B10D-4581-AE3A-AB005B4FEE4F}" type="pres">
      <dgm:prSet presAssocID="{16D7D0F6-7A03-4E88-9CDF-76CBDF28450F}" presName="rootComposite1" presStyleCnt="0"/>
      <dgm:spPr/>
    </dgm:pt>
    <dgm:pt modelId="{9744CE20-A63F-476F-BBE3-2F327570AC53}" type="pres">
      <dgm:prSet presAssocID="{16D7D0F6-7A03-4E88-9CDF-76CBDF28450F}" presName="rootText1" presStyleLbl="node0" presStyleIdx="0" presStyleCnt="1" custScaleX="132654" custScaleY="147010" custLinFactNeighborX="-303" custLinFactNeighborY="-9270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05DC1E3-C448-41E8-A2D1-E3C6BBFE16B4}" type="pres">
      <dgm:prSet presAssocID="{16D7D0F6-7A03-4E88-9CDF-76CBDF28450F}" presName="rootConnector1" presStyleLbl="node1" presStyleIdx="0" presStyleCnt="0"/>
      <dgm:spPr/>
      <dgm:t>
        <a:bodyPr/>
        <a:lstStyle/>
        <a:p>
          <a:endParaRPr lang="pt-PT"/>
        </a:p>
      </dgm:t>
    </dgm:pt>
    <dgm:pt modelId="{73147217-8606-4146-AAA1-47C7D0483BA1}" type="pres">
      <dgm:prSet presAssocID="{16D7D0F6-7A03-4E88-9CDF-76CBDF28450F}" presName="hierChild2" presStyleCnt="0"/>
      <dgm:spPr/>
    </dgm:pt>
    <dgm:pt modelId="{C18F89C0-B10E-4BBB-B03D-11BDCCEB6816}" type="pres">
      <dgm:prSet presAssocID="{9B3A4A3E-BD3A-4DE6-8001-375DC480FEF9}" presName="Name35" presStyleLbl="parChTrans1D2" presStyleIdx="0" presStyleCnt="5"/>
      <dgm:spPr/>
      <dgm:t>
        <a:bodyPr/>
        <a:lstStyle/>
        <a:p>
          <a:endParaRPr lang="pt-PT"/>
        </a:p>
      </dgm:t>
    </dgm:pt>
    <dgm:pt modelId="{05DA083A-7E3A-4180-8047-03ECB629134D}" type="pres">
      <dgm:prSet presAssocID="{AEABE0D4-5245-4B19-B5AE-0C3583E62189}" presName="hierRoot2" presStyleCnt="0">
        <dgm:presLayoutVars>
          <dgm:hierBranch/>
        </dgm:presLayoutVars>
      </dgm:prSet>
      <dgm:spPr/>
    </dgm:pt>
    <dgm:pt modelId="{AAAEE1C4-21E7-47F8-A690-4FE53C99EEC8}" type="pres">
      <dgm:prSet presAssocID="{AEABE0D4-5245-4B19-B5AE-0C3583E62189}" presName="rootComposite" presStyleCnt="0"/>
      <dgm:spPr/>
    </dgm:pt>
    <dgm:pt modelId="{03BA0A3A-E929-4A4D-B52D-58642BBF29E1}" type="pres">
      <dgm:prSet presAssocID="{AEABE0D4-5245-4B19-B5AE-0C3583E62189}" presName="rootText" presStyleLbl="node2" presStyleIdx="0" presStyleCnt="5" custScaleY="17377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49CFF2E-62CC-4A85-AB5A-1F05C9E2DAEF}" type="pres">
      <dgm:prSet presAssocID="{AEABE0D4-5245-4B19-B5AE-0C3583E62189}" presName="rootConnector" presStyleLbl="node2" presStyleIdx="0" presStyleCnt="5"/>
      <dgm:spPr/>
      <dgm:t>
        <a:bodyPr/>
        <a:lstStyle/>
        <a:p>
          <a:endParaRPr lang="pt-PT"/>
        </a:p>
      </dgm:t>
    </dgm:pt>
    <dgm:pt modelId="{A4B0A4EF-BD82-4AB2-8776-692954D1C6D1}" type="pres">
      <dgm:prSet presAssocID="{AEABE0D4-5245-4B19-B5AE-0C3583E62189}" presName="hierChild4" presStyleCnt="0"/>
      <dgm:spPr/>
    </dgm:pt>
    <dgm:pt modelId="{B614C2FA-5448-498A-BABA-83C2196D5DB4}" type="pres">
      <dgm:prSet presAssocID="{AEABE0D4-5245-4B19-B5AE-0C3583E62189}" presName="hierChild5" presStyleCnt="0"/>
      <dgm:spPr/>
    </dgm:pt>
    <dgm:pt modelId="{3D613358-6063-477B-8BDB-3BC7C3F098D0}" type="pres">
      <dgm:prSet presAssocID="{9E19789B-E3CE-46DF-AE52-1AD4C473B272}" presName="Name35" presStyleLbl="parChTrans1D2" presStyleIdx="1" presStyleCnt="5"/>
      <dgm:spPr/>
      <dgm:t>
        <a:bodyPr/>
        <a:lstStyle/>
        <a:p>
          <a:endParaRPr lang="pt-PT"/>
        </a:p>
      </dgm:t>
    </dgm:pt>
    <dgm:pt modelId="{88D46D59-7C6C-4537-909B-A8DF3F3BCF76}" type="pres">
      <dgm:prSet presAssocID="{105D5EF6-B34B-4627-91D7-21E578B4E5F7}" presName="hierRoot2" presStyleCnt="0">
        <dgm:presLayoutVars>
          <dgm:hierBranch/>
        </dgm:presLayoutVars>
      </dgm:prSet>
      <dgm:spPr/>
    </dgm:pt>
    <dgm:pt modelId="{2F3B7FEA-BF62-425A-A7BE-5627315D2464}" type="pres">
      <dgm:prSet presAssocID="{105D5EF6-B34B-4627-91D7-21E578B4E5F7}" presName="rootComposite" presStyleCnt="0"/>
      <dgm:spPr/>
    </dgm:pt>
    <dgm:pt modelId="{0EA90B54-A98E-4656-A141-6F27CA6630DD}" type="pres">
      <dgm:prSet presAssocID="{105D5EF6-B34B-4627-91D7-21E578B4E5F7}" presName="rootText" presStyleLbl="node2" presStyleIdx="1" presStyleCnt="5" custScaleY="17377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75648F8-0424-4AA7-A6FC-BF1107E688F7}" type="pres">
      <dgm:prSet presAssocID="{105D5EF6-B34B-4627-91D7-21E578B4E5F7}" presName="rootConnector" presStyleLbl="node2" presStyleIdx="1" presStyleCnt="5"/>
      <dgm:spPr/>
      <dgm:t>
        <a:bodyPr/>
        <a:lstStyle/>
        <a:p>
          <a:endParaRPr lang="pt-PT"/>
        </a:p>
      </dgm:t>
    </dgm:pt>
    <dgm:pt modelId="{F7674933-9AED-45AB-B302-209ADABAF4A7}" type="pres">
      <dgm:prSet presAssocID="{105D5EF6-B34B-4627-91D7-21E578B4E5F7}" presName="hierChild4" presStyleCnt="0"/>
      <dgm:spPr/>
    </dgm:pt>
    <dgm:pt modelId="{3FE0F15E-9A16-4503-801A-34E2019B84B9}" type="pres">
      <dgm:prSet presAssocID="{105D5EF6-B34B-4627-91D7-21E578B4E5F7}" presName="hierChild5" presStyleCnt="0"/>
      <dgm:spPr/>
    </dgm:pt>
    <dgm:pt modelId="{3085DB85-55BC-44E6-90F6-CEFB546D1D88}" type="pres">
      <dgm:prSet presAssocID="{C8257C6B-4161-41FA-A4A5-575814B12842}" presName="Name35" presStyleLbl="parChTrans1D2" presStyleIdx="2" presStyleCnt="5"/>
      <dgm:spPr/>
      <dgm:t>
        <a:bodyPr/>
        <a:lstStyle/>
        <a:p>
          <a:endParaRPr lang="pt-PT"/>
        </a:p>
      </dgm:t>
    </dgm:pt>
    <dgm:pt modelId="{462E4C12-BBD0-4159-9BD2-514B71310790}" type="pres">
      <dgm:prSet presAssocID="{99FFADB4-1074-4E06-9AB9-D4BFE34C85F8}" presName="hierRoot2" presStyleCnt="0">
        <dgm:presLayoutVars>
          <dgm:hierBranch/>
        </dgm:presLayoutVars>
      </dgm:prSet>
      <dgm:spPr/>
    </dgm:pt>
    <dgm:pt modelId="{7811DAB4-C3F2-4C3A-9655-DFE1B8EB17E6}" type="pres">
      <dgm:prSet presAssocID="{99FFADB4-1074-4E06-9AB9-D4BFE34C85F8}" presName="rootComposite" presStyleCnt="0"/>
      <dgm:spPr/>
    </dgm:pt>
    <dgm:pt modelId="{C47BBEC0-2B26-4CBA-9D20-B5FAA3A98E86}" type="pres">
      <dgm:prSet presAssocID="{99FFADB4-1074-4E06-9AB9-D4BFE34C85F8}" presName="rootText" presStyleLbl="node2" presStyleIdx="2" presStyleCnt="5" custScaleY="17377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C0BAA8C-7391-4BA8-87CB-0571211FB58F}" type="pres">
      <dgm:prSet presAssocID="{99FFADB4-1074-4E06-9AB9-D4BFE34C85F8}" presName="rootConnector" presStyleLbl="node2" presStyleIdx="2" presStyleCnt="5"/>
      <dgm:spPr/>
      <dgm:t>
        <a:bodyPr/>
        <a:lstStyle/>
        <a:p>
          <a:endParaRPr lang="pt-PT"/>
        </a:p>
      </dgm:t>
    </dgm:pt>
    <dgm:pt modelId="{1EDB35E4-E00C-4AAE-ABC9-BF856CCF2809}" type="pres">
      <dgm:prSet presAssocID="{99FFADB4-1074-4E06-9AB9-D4BFE34C85F8}" presName="hierChild4" presStyleCnt="0"/>
      <dgm:spPr/>
    </dgm:pt>
    <dgm:pt modelId="{05D249CA-C642-4DB3-80D1-5CEE6F1AF520}" type="pres">
      <dgm:prSet presAssocID="{99FFADB4-1074-4E06-9AB9-D4BFE34C85F8}" presName="hierChild5" presStyleCnt="0"/>
      <dgm:spPr/>
    </dgm:pt>
    <dgm:pt modelId="{88F72C19-AA81-447F-ABDC-52B6D58A66D0}" type="pres">
      <dgm:prSet presAssocID="{DA1C9C36-4CB6-42CD-99B5-03E8CA032FF3}" presName="Name35" presStyleLbl="parChTrans1D2" presStyleIdx="3" presStyleCnt="5"/>
      <dgm:spPr/>
      <dgm:t>
        <a:bodyPr/>
        <a:lstStyle/>
        <a:p>
          <a:endParaRPr lang="pt-PT"/>
        </a:p>
      </dgm:t>
    </dgm:pt>
    <dgm:pt modelId="{12F8AB2B-910F-47DE-8CDB-F269DF11582E}" type="pres">
      <dgm:prSet presAssocID="{EDE8752C-147B-4931-93AB-27BAC815D326}" presName="hierRoot2" presStyleCnt="0">
        <dgm:presLayoutVars>
          <dgm:hierBranch/>
        </dgm:presLayoutVars>
      </dgm:prSet>
      <dgm:spPr/>
    </dgm:pt>
    <dgm:pt modelId="{E15BF320-57F4-43EE-922F-449BEA2C12C0}" type="pres">
      <dgm:prSet presAssocID="{EDE8752C-147B-4931-93AB-27BAC815D326}" presName="rootComposite" presStyleCnt="0"/>
      <dgm:spPr/>
    </dgm:pt>
    <dgm:pt modelId="{4678681B-A24A-4A4C-AD5A-C73753C47646}" type="pres">
      <dgm:prSet presAssocID="{EDE8752C-147B-4931-93AB-27BAC815D326}" presName="rootText" presStyleLbl="node2" presStyleIdx="3" presStyleCnt="5" custScaleY="16967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51B6F0D-7334-435F-8D55-7D9CCB86889F}" type="pres">
      <dgm:prSet presAssocID="{EDE8752C-147B-4931-93AB-27BAC815D326}" presName="rootConnector" presStyleLbl="node2" presStyleIdx="3" presStyleCnt="5"/>
      <dgm:spPr/>
      <dgm:t>
        <a:bodyPr/>
        <a:lstStyle/>
        <a:p>
          <a:endParaRPr lang="pt-PT"/>
        </a:p>
      </dgm:t>
    </dgm:pt>
    <dgm:pt modelId="{2FDA8C68-A524-45F6-89C1-BB9B40624CBE}" type="pres">
      <dgm:prSet presAssocID="{EDE8752C-147B-4931-93AB-27BAC815D326}" presName="hierChild4" presStyleCnt="0"/>
      <dgm:spPr/>
    </dgm:pt>
    <dgm:pt modelId="{79185C59-6184-475D-9EBE-7A124A4D46E1}" type="pres">
      <dgm:prSet presAssocID="{EDE8752C-147B-4931-93AB-27BAC815D326}" presName="hierChild5" presStyleCnt="0"/>
      <dgm:spPr/>
    </dgm:pt>
    <dgm:pt modelId="{38D266CB-9AF5-4A4B-8E11-2D9A2E9EBA12}" type="pres">
      <dgm:prSet presAssocID="{AE43FA30-9628-4AF1-B857-22CE2B94768B}" presName="Name35" presStyleLbl="parChTrans1D2" presStyleIdx="4" presStyleCnt="5"/>
      <dgm:spPr/>
      <dgm:t>
        <a:bodyPr/>
        <a:lstStyle/>
        <a:p>
          <a:endParaRPr lang="pt-PT"/>
        </a:p>
      </dgm:t>
    </dgm:pt>
    <dgm:pt modelId="{76C207C4-EE2D-4B62-8A98-D50CAA6087B5}" type="pres">
      <dgm:prSet presAssocID="{4AF82AFD-2BE8-49E6-B79E-D5596B1E7A81}" presName="hierRoot2" presStyleCnt="0">
        <dgm:presLayoutVars>
          <dgm:hierBranch/>
        </dgm:presLayoutVars>
      </dgm:prSet>
      <dgm:spPr/>
    </dgm:pt>
    <dgm:pt modelId="{8F10D15B-A9EA-4B6B-9741-288E4A30A76E}" type="pres">
      <dgm:prSet presAssocID="{4AF82AFD-2BE8-49E6-B79E-D5596B1E7A81}" presName="rootComposite" presStyleCnt="0"/>
      <dgm:spPr/>
    </dgm:pt>
    <dgm:pt modelId="{C4FD40F4-8640-4B87-8F60-DB375CE9A39D}" type="pres">
      <dgm:prSet presAssocID="{4AF82AFD-2BE8-49E6-B79E-D5596B1E7A81}" presName="rootText" presStyleLbl="node2" presStyleIdx="4" presStyleCnt="5" custScaleY="16967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BFA1734-E4A5-4DB6-976C-7AC3CC6746C0}" type="pres">
      <dgm:prSet presAssocID="{4AF82AFD-2BE8-49E6-B79E-D5596B1E7A81}" presName="rootConnector" presStyleLbl="node2" presStyleIdx="4" presStyleCnt="5"/>
      <dgm:spPr/>
      <dgm:t>
        <a:bodyPr/>
        <a:lstStyle/>
        <a:p>
          <a:endParaRPr lang="pt-PT"/>
        </a:p>
      </dgm:t>
    </dgm:pt>
    <dgm:pt modelId="{1D58B4B6-9110-4B83-880D-F2A5C2F078CE}" type="pres">
      <dgm:prSet presAssocID="{4AF82AFD-2BE8-49E6-B79E-D5596B1E7A81}" presName="hierChild4" presStyleCnt="0"/>
      <dgm:spPr/>
    </dgm:pt>
    <dgm:pt modelId="{7AC1F0AB-D2AE-4CF7-B508-C60F1F67D3F8}" type="pres">
      <dgm:prSet presAssocID="{4AF82AFD-2BE8-49E6-B79E-D5596B1E7A81}" presName="hierChild5" presStyleCnt="0"/>
      <dgm:spPr/>
    </dgm:pt>
    <dgm:pt modelId="{BD81160B-FD81-40C7-A4FE-D874CB7CBF1E}" type="pres">
      <dgm:prSet presAssocID="{16D7D0F6-7A03-4E88-9CDF-76CBDF28450F}" presName="hierChild3" presStyleCnt="0"/>
      <dgm:spPr/>
    </dgm:pt>
  </dgm:ptLst>
  <dgm:cxnLst>
    <dgm:cxn modelId="{112F8AF1-A276-2D42-9206-6964C1384030}" type="presOf" srcId="{C8257C6B-4161-41FA-A4A5-575814B12842}" destId="{3085DB85-55BC-44E6-90F6-CEFB546D1D88}" srcOrd="0" destOrd="0" presId="urn:microsoft.com/office/officeart/2005/8/layout/orgChart1"/>
    <dgm:cxn modelId="{B7B8126F-E2BD-4242-9E3F-C9DC47CFCD14}" type="presOf" srcId="{16D7D0F6-7A03-4E88-9CDF-76CBDF28450F}" destId="{C05DC1E3-C448-41E8-A2D1-E3C6BBFE16B4}" srcOrd="1" destOrd="0" presId="urn:microsoft.com/office/officeart/2005/8/layout/orgChart1"/>
    <dgm:cxn modelId="{FF42AC6C-1324-3749-8AD7-8A831A024285}" type="presOf" srcId="{9B3A4A3E-BD3A-4DE6-8001-375DC480FEF9}" destId="{C18F89C0-B10E-4BBB-B03D-11BDCCEB6816}" srcOrd="0" destOrd="0" presId="urn:microsoft.com/office/officeart/2005/8/layout/orgChart1"/>
    <dgm:cxn modelId="{3D79036A-247E-8547-AB75-69269E848C43}" type="presOf" srcId="{105D5EF6-B34B-4627-91D7-21E578B4E5F7}" destId="{275648F8-0424-4AA7-A6FC-BF1107E688F7}" srcOrd="1" destOrd="0" presId="urn:microsoft.com/office/officeart/2005/8/layout/orgChart1"/>
    <dgm:cxn modelId="{CA9A786F-11B5-804A-A984-60AA891D8515}" type="presOf" srcId="{4AF82AFD-2BE8-49E6-B79E-D5596B1E7A81}" destId="{5BFA1734-E4A5-4DB6-976C-7AC3CC6746C0}" srcOrd="1" destOrd="0" presId="urn:microsoft.com/office/officeart/2005/8/layout/orgChart1"/>
    <dgm:cxn modelId="{4C5E680C-7166-4904-8ACB-81994851A393}" srcId="{16D7D0F6-7A03-4E88-9CDF-76CBDF28450F}" destId="{EDE8752C-147B-4931-93AB-27BAC815D326}" srcOrd="3" destOrd="0" parTransId="{DA1C9C36-4CB6-42CD-99B5-03E8CA032FF3}" sibTransId="{F77A1835-929A-4689-8E8F-7D8449739996}"/>
    <dgm:cxn modelId="{05ABDE71-6CEA-F24B-9B8C-03DC2541C129}" type="presOf" srcId="{0515E9B7-0674-43E3-894B-4ABE05F2BD7B}" destId="{3195F375-5787-413C-A4D1-2DF1C3749554}" srcOrd="0" destOrd="0" presId="urn:microsoft.com/office/officeart/2005/8/layout/orgChart1"/>
    <dgm:cxn modelId="{7543CFAC-FD06-5340-AF66-BDCAC04F2D5F}" type="presOf" srcId="{9E19789B-E3CE-46DF-AE52-1AD4C473B272}" destId="{3D613358-6063-477B-8BDB-3BC7C3F098D0}" srcOrd="0" destOrd="0" presId="urn:microsoft.com/office/officeart/2005/8/layout/orgChart1"/>
    <dgm:cxn modelId="{8DFFEF8D-0F10-274F-AB13-0C787C6A9B75}" type="presOf" srcId="{4AF82AFD-2BE8-49E6-B79E-D5596B1E7A81}" destId="{C4FD40F4-8640-4B87-8F60-DB375CE9A39D}" srcOrd="0" destOrd="0" presId="urn:microsoft.com/office/officeart/2005/8/layout/orgChart1"/>
    <dgm:cxn modelId="{20499406-571C-43FE-921C-3FB3F6F7F352}" srcId="{0515E9B7-0674-43E3-894B-4ABE05F2BD7B}" destId="{16D7D0F6-7A03-4E88-9CDF-76CBDF28450F}" srcOrd="0" destOrd="0" parTransId="{D78194C4-AE7E-425D-B60E-4DE7ECB092FA}" sibTransId="{6DA1F6F5-7909-49F7-B6C8-C7BEFA475822}"/>
    <dgm:cxn modelId="{27963340-3310-1B44-B598-67EE0DFDA633}" type="presOf" srcId="{99FFADB4-1074-4E06-9AB9-D4BFE34C85F8}" destId="{C47BBEC0-2B26-4CBA-9D20-B5FAA3A98E86}" srcOrd="0" destOrd="0" presId="urn:microsoft.com/office/officeart/2005/8/layout/orgChart1"/>
    <dgm:cxn modelId="{65CAC7CC-45EB-054A-8DFA-47C3A938B0CF}" type="presOf" srcId="{DA1C9C36-4CB6-42CD-99B5-03E8CA032FF3}" destId="{88F72C19-AA81-447F-ABDC-52B6D58A66D0}" srcOrd="0" destOrd="0" presId="urn:microsoft.com/office/officeart/2005/8/layout/orgChart1"/>
    <dgm:cxn modelId="{2C428406-E243-D84A-923E-DFEAF0C3F6C4}" type="presOf" srcId="{16D7D0F6-7A03-4E88-9CDF-76CBDF28450F}" destId="{9744CE20-A63F-476F-BBE3-2F327570AC53}" srcOrd="0" destOrd="0" presId="urn:microsoft.com/office/officeart/2005/8/layout/orgChart1"/>
    <dgm:cxn modelId="{37E0E310-C1CE-D546-B8AC-940EA8668C42}" type="presOf" srcId="{AEABE0D4-5245-4B19-B5AE-0C3583E62189}" destId="{549CFF2E-62CC-4A85-AB5A-1F05C9E2DAEF}" srcOrd="1" destOrd="0" presId="urn:microsoft.com/office/officeart/2005/8/layout/orgChart1"/>
    <dgm:cxn modelId="{DB82993A-77C8-F346-BDCA-1E8C38A379AB}" type="presOf" srcId="{99FFADB4-1074-4E06-9AB9-D4BFE34C85F8}" destId="{3C0BAA8C-7391-4BA8-87CB-0571211FB58F}" srcOrd="1" destOrd="0" presId="urn:microsoft.com/office/officeart/2005/8/layout/orgChart1"/>
    <dgm:cxn modelId="{835C2D8C-32C1-48E6-9881-C80CB25FEC11}" srcId="{16D7D0F6-7A03-4E88-9CDF-76CBDF28450F}" destId="{99FFADB4-1074-4E06-9AB9-D4BFE34C85F8}" srcOrd="2" destOrd="0" parTransId="{C8257C6B-4161-41FA-A4A5-575814B12842}" sibTransId="{E6A52090-B106-43B4-B045-491338A5CD9F}"/>
    <dgm:cxn modelId="{D6F65EEE-C2BE-4D5A-BD7E-5F4CCA031E2C}" srcId="{16D7D0F6-7A03-4E88-9CDF-76CBDF28450F}" destId="{105D5EF6-B34B-4627-91D7-21E578B4E5F7}" srcOrd="1" destOrd="0" parTransId="{9E19789B-E3CE-46DF-AE52-1AD4C473B272}" sibTransId="{38DC8E1F-9E03-4BE4-A943-EF33C61AF342}"/>
    <dgm:cxn modelId="{B2BA26B6-283E-8747-BE5E-4EA6FF46934D}" type="presOf" srcId="{EDE8752C-147B-4931-93AB-27BAC815D326}" destId="{4678681B-A24A-4A4C-AD5A-C73753C47646}" srcOrd="0" destOrd="0" presId="urn:microsoft.com/office/officeart/2005/8/layout/orgChart1"/>
    <dgm:cxn modelId="{07AC55D6-0A1A-CD41-9ADA-177D2D834BD3}" type="presOf" srcId="{AE43FA30-9628-4AF1-B857-22CE2B94768B}" destId="{38D266CB-9AF5-4A4B-8E11-2D9A2E9EBA12}" srcOrd="0" destOrd="0" presId="urn:microsoft.com/office/officeart/2005/8/layout/orgChart1"/>
    <dgm:cxn modelId="{DA3D4298-15CB-4140-8E8A-68AFF5CDBA47}" type="presOf" srcId="{105D5EF6-B34B-4627-91D7-21E578B4E5F7}" destId="{0EA90B54-A98E-4656-A141-6F27CA6630DD}" srcOrd="0" destOrd="0" presId="urn:microsoft.com/office/officeart/2005/8/layout/orgChart1"/>
    <dgm:cxn modelId="{4DAE5867-9277-4803-BAD1-A2C1ABCC344B}" srcId="{16D7D0F6-7A03-4E88-9CDF-76CBDF28450F}" destId="{4AF82AFD-2BE8-49E6-B79E-D5596B1E7A81}" srcOrd="4" destOrd="0" parTransId="{AE43FA30-9628-4AF1-B857-22CE2B94768B}" sibTransId="{E6D4B7B3-D4DF-4E79-B4C3-62F4AE49D75F}"/>
    <dgm:cxn modelId="{BF5A2DD6-FAF8-9845-BBE4-EA8C6C5620F3}" type="presOf" srcId="{AEABE0D4-5245-4B19-B5AE-0C3583E62189}" destId="{03BA0A3A-E929-4A4D-B52D-58642BBF29E1}" srcOrd="0" destOrd="0" presId="urn:microsoft.com/office/officeart/2005/8/layout/orgChart1"/>
    <dgm:cxn modelId="{AA592576-B236-0D4F-9BB0-32B9CEF94125}" type="presOf" srcId="{EDE8752C-147B-4931-93AB-27BAC815D326}" destId="{051B6F0D-7334-435F-8D55-7D9CCB86889F}" srcOrd="1" destOrd="0" presId="urn:microsoft.com/office/officeart/2005/8/layout/orgChart1"/>
    <dgm:cxn modelId="{91BE7741-F378-430B-A8E3-95EF1DD71AF8}" srcId="{16D7D0F6-7A03-4E88-9CDF-76CBDF28450F}" destId="{AEABE0D4-5245-4B19-B5AE-0C3583E62189}" srcOrd="0" destOrd="0" parTransId="{9B3A4A3E-BD3A-4DE6-8001-375DC480FEF9}" sibTransId="{7CC0FB59-186C-4128-8B8C-143A884D34A2}"/>
    <dgm:cxn modelId="{129BC5E9-59B1-5B49-A367-AF0A291EF96F}" type="presParOf" srcId="{3195F375-5787-413C-A4D1-2DF1C3749554}" destId="{03CC273F-FABC-452D-9BD9-E54F00808CFA}" srcOrd="0" destOrd="0" presId="urn:microsoft.com/office/officeart/2005/8/layout/orgChart1"/>
    <dgm:cxn modelId="{F2B02B8E-9AF7-7E4E-A3BB-A668D95B5E82}" type="presParOf" srcId="{03CC273F-FABC-452D-9BD9-E54F00808CFA}" destId="{DA4F3C8D-B10D-4581-AE3A-AB005B4FEE4F}" srcOrd="0" destOrd="0" presId="urn:microsoft.com/office/officeart/2005/8/layout/orgChart1"/>
    <dgm:cxn modelId="{28D1F27B-6338-CA46-AB04-8C7D882AFA9B}" type="presParOf" srcId="{DA4F3C8D-B10D-4581-AE3A-AB005B4FEE4F}" destId="{9744CE20-A63F-476F-BBE3-2F327570AC53}" srcOrd="0" destOrd="0" presId="urn:microsoft.com/office/officeart/2005/8/layout/orgChart1"/>
    <dgm:cxn modelId="{331EB99F-4F34-8941-898C-59074C2CFBDF}" type="presParOf" srcId="{DA4F3C8D-B10D-4581-AE3A-AB005B4FEE4F}" destId="{C05DC1E3-C448-41E8-A2D1-E3C6BBFE16B4}" srcOrd="1" destOrd="0" presId="urn:microsoft.com/office/officeart/2005/8/layout/orgChart1"/>
    <dgm:cxn modelId="{28B88F13-9A83-9144-8F92-B8C0430389D6}" type="presParOf" srcId="{03CC273F-FABC-452D-9BD9-E54F00808CFA}" destId="{73147217-8606-4146-AAA1-47C7D0483BA1}" srcOrd="1" destOrd="0" presId="urn:microsoft.com/office/officeart/2005/8/layout/orgChart1"/>
    <dgm:cxn modelId="{0E3B3377-E22C-824E-B2B7-AF973C28C048}" type="presParOf" srcId="{73147217-8606-4146-AAA1-47C7D0483BA1}" destId="{C18F89C0-B10E-4BBB-B03D-11BDCCEB6816}" srcOrd="0" destOrd="0" presId="urn:microsoft.com/office/officeart/2005/8/layout/orgChart1"/>
    <dgm:cxn modelId="{80E5F125-2A5C-FB42-87C4-D3BE45F724C0}" type="presParOf" srcId="{73147217-8606-4146-AAA1-47C7D0483BA1}" destId="{05DA083A-7E3A-4180-8047-03ECB629134D}" srcOrd="1" destOrd="0" presId="urn:microsoft.com/office/officeart/2005/8/layout/orgChart1"/>
    <dgm:cxn modelId="{AF02EBED-A8D9-6E44-8612-C59341189B37}" type="presParOf" srcId="{05DA083A-7E3A-4180-8047-03ECB629134D}" destId="{AAAEE1C4-21E7-47F8-A690-4FE53C99EEC8}" srcOrd="0" destOrd="0" presId="urn:microsoft.com/office/officeart/2005/8/layout/orgChart1"/>
    <dgm:cxn modelId="{69C677B3-B93A-174A-8D80-646670B61264}" type="presParOf" srcId="{AAAEE1C4-21E7-47F8-A690-4FE53C99EEC8}" destId="{03BA0A3A-E929-4A4D-B52D-58642BBF29E1}" srcOrd="0" destOrd="0" presId="urn:microsoft.com/office/officeart/2005/8/layout/orgChart1"/>
    <dgm:cxn modelId="{43AF324C-DE87-5140-B5FF-EB18A0718905}" type="presParOf" srcId="{AAAEE1C4-21E7-47F8-A690-4FE53C99EEC8}" destId="{549CFF2E-62CC-4A85-AB5A-1F05C9E2DAEF}" srcOrd="1" destOrd="0" presId="urn:microsoft.com/office/officeart/2005/8/layout/orgChart1"/>
    <dgm:cxn modelId="{A2F39DD5-E81B-3F4F-9A28-A91DE2E01CE5}" type="presParOf" srcId="{05DA083A-7E3A-4180-8047-03ECB629134D}" destId="{A4B0A4EF-BD82-4AB2-8776-692954D1C6D1}" srcOrd="1" destOrd="0" presId="urn:microsoft.com/office/officeart/2005/8/layout/orgChart1"/>
    <dgm:cxn modelId="{7A28F862-A70C-1144-8231-467458E5958E}" type="presParOf" srcId="{05DA083A-7E3A-4180-8047-03ECB629134D}" destId="{B614C2FA-5448-498A-BABA-83C2196D5DB4}" srcOrd="2" destOrd="0" presId="urn:microsoft.com/office/officeart/2005/8/layout/orgChart1"/>
    <dgm:cxn modelId="{243BF38F-FC5D-DD48-971F-732C38DC528B}" type="presParOf" srcId="{73147217-8606-4146-AAA1-47C7D0483BA1}" destId="{3D613358-6063-477B-8BDB-3BC7C3F098D0}" srcOrd="2" destOrd="0" presId="urn:microsoft.com/office/officeart/2005/8/layout/orgChart1"/>
    <dgm:cxn modelId="{B4845440-9A7C-AF4E-9AF6-4D82F6780B93}" type="presParOf" srcId="{73147217-8606-4146-AAA1-47C7D0483BA1}" destId="{88D46D59-7C6C-4537-909B-A8DF3F3BCF76}" srcOrd="3" destOrd="0" presId="urn:microsoft.com/office/officeart/2005/8/layout/orgChart1"/>
    <dgm:cxn modelId="{971D9237-5037-5949-8FBF-BB2DD1A26C41}" type="presParOf" srcId="{88D46D59-7C6C-4537-909B-A8DF3F3BCF76}" destId="{2F3B7FEA-BF62-425A-A7BE-5627315D2464}" srcOrd="0" destOrd="0" presId="urn:microsoft.com/office/officeart/2005/8/layout/orgChart1"/>
    <dgm:cxn modelId="{4C5D1C2D-C65E-CD46-99EF-6D3CA36C03E3}" type="presParOf" srcId="{2F3B7FEA-BF62-425A-A7BE-5627315D2464}" destId="{0EA90B54-A98E-4656-A141-6F27CA6630DD}" srcOrd="0" destOrd="0" presId="urn:microsoft.com/office/officeart/2005/8/layout/orgChart1"/>
    <dgm:cxn modelId="{D6C84679-485E-3B4D-8856-EE5C29388092}" type="presParOf" srcId="{2F3B7FEA-BF62-425A-A7BE-5627315D2464}" destId="{275648F8-0424-4AA7-A6FC-BF1107E688F7}" srcOrd="1" destOrd="0" presId="urn:microsoft.com/office/officeart/2005/8/layout/orgChart1"/>
    <dgm:cxn modelId="{5317671C-B5FC-CC49-9AB6-7DE8EBF4796F}" type="presParOf" srcId="{88D46D59-7C6C-4537-909B-A8DF3F3BCF76}" destId="{F7674933-9AED-45AB-B302-209ADABAF4A7}" srcOrd="1" destOrd="0" presId="urn:microsoft.com/office/officeart/2005/8/layout/orgChart1"/>
    <dgm:cxn modelId="{DC1098CD-D448-4D42-A3D8-9AA396EBBECE}" type="presParOf" srcId="{88D46D59-7C6C-4537-909B-A8DF3F3BCF76}" destId="{3FE0F15E-9A16-4503-801A-34E2019B84B9}" srcOrd="2" destOrd="0" presId="urn:microsoft.com/office/officeart/2005/8/layout/orgChart1"/>
    <dgm:cxn modelId="{914669AB-66E9-7540-BF7B-9F1F440E749B}" type="presParOf" srcId="{73147217-8606-4146-AAA1-47C7D0483BA1}" destId="{3085DB85-55BC-44E6-90F6-CEFB546D1D88}" srcOrd="4" destOrd="0" presId="urn:microsoft.com/office/officeart/2005/8/layout/orgChart1"/>
    <dgm:cxn modelId="{E0FBFED6-A703-EF42-8992-919EC98D404F}" type="presParOf" srcId="{73147217-8606-4146-AAA1-47C7D0483BA1}" destId="{462E4C12-BBD0-4159-9BD2-514B71310790}" srcOrd="5" destOrd="0" presId="urn:microsoft.com/office/officeart/2005/8/layout/orgChart1"/>
    <dgm:cxn modelId="{E1A28910-C05D-8D41-9868-BE7E2E419EF9}" type="presParOf" srcId="{462E4C12-BBD0-4159-9BD2-514B71310790}" destId="{7811DAB4-C3F2-4C3A-9655-DFE1B8EB17E6}" srcOrd="0" destOrd="0" presId="urn:microsoft.com/office/officeart/2005/8/layout/orgChart1"/>
    <dgm:cxn modelId="{3237E690-C08D-3146-A7EA-E2EB99863D6A}" type="presParOf" srcId="{7811DAB4-C3F2-4C3A-9655-DFE1B8EB17E6}" destId="{C47BBEC0-2B26-4CBA-9D20-B5FAA3A98E86}" srcOrd="0" destOrd="0" presId="urn:microsoft.com/office/officeart/2005/8/layout/orgChart1"/>
    <dgm:cxn modelId="{C1CEA454-6073-9941-AA2B-9EE62D9FAABD}" type="presParOf" srcId="{7811DAB4-C3F2-4C3A-9655-DFE1B8EB17E6}" destId="{3C0BAA8C-7391-4BA8-87CB-0571211FB58F}" srcOrd="1" destOrd="0" presId="urn:microsoft.com/office/officeart/2005/8/layout/orgChart1"/>
    <dgm:cxn modelId="{2541BB61-5409-9C43-9494-FBE39A3D6771}" type="presParOf" srcId="{462E4C12-BBD0-4159-9BD2-514B71310790}" destId="{1EDB35E4-E00C-4AAE-ABC9-BF856CCF2809}" srcOrd="1" destOrd="0" presId="urn:microsoft.com/office/officeart/2005/8/layout/orgChart1"/>
    <dgm:cxn modelId="{8BF7AF54-DE4E-6C4F-A4CF-6F61DA1C6990}" type="presParOf" srcId="{462E4C12-BBD0-4159-9BD2-514B71310790}" destId="{05D249CA-C642-4DB3-80D1-5CEE6F1AF520}" srcOrd="2" destOrd="0" presId="urn:microsoft.com/office/officeart/2005/8/layout/orgChart1"/>
    <dgm:cxn modelId="{F6A241DD-8B34-7445-BF1A-E84309E3A025}" type="presParOf" srcId="{73147217-8606-4146-AAA1-47C7D0483BA1}" destId="{88F72C19-AA81-447F-ABDC-52B6D58A66D0}" srcOrd="6" destOrd="0" presId="urn:microsoft.com/office/officeart/2005/8/layout/orgChart1"/>
    <dgm:cxn modelId="{BF0AAB23-D64C-C345-BC8D-C727FE4AD452}" type="presParOf" srcId="{73147217-8606-4146-AAA1-47C7D0483BA1}" destId="{12F8AB2B-910F-47DE-8CDB-F269DF11582E}" srcOrd="7" destOrd="0" presId="urn:microsoft.com/office/officeart/2005/8/layout/orgChart1"/>
    <dgm:cxn modelId="{E11C1BB1-E98D-0C45-A800-7E76A7DD8CDA}" type="presParOf" srcId="{12F8AB2B-910F-47DE-8CDB-F269DF11582E}" destId="{E15BF320-57F4-43EE-922F-449BEA2C12C0}" srcOrd="0" destOrd="0" presId="urn:microsoft.com/office/officeart/2005/8/layout/orgChart1"/>
    <dgm:cxn modelId="{E3C547DE-C3D9-D044-A6C3-DCE4712943A5}" type="presParOf" srcId="{E15BF320-57F4-43EE-922F-449BEA2C12C0}" destId="{4678681B-A24A-4A4C-AD5A-C73753C47646}" srcOrd="0" destOrd="0" presId="urn:microsoft.com/office/officeart/2005/8/layout/orgChart1"/>
    <dgm:cxn modelId="{2E684C0A-D9B0-DB4A-BBBB-D667FF74B07F}" type="presParOf" srcId="{E15BF320-57F4-43EE-922F-449BEA2C12C0}" destId="{051B6F0D-7334-435F-8D55-7D9CCB86889F}" srcOrd="1" destOrd="0" presId="urn:microsoft.com/office/officeart/2005/8/layout/orgChart1"/>
    <dgm:cxn modelId="{9264DD02-E37B-A34D-A097-E8A8A726829E}" type="presParOf" srcId="{12F8AB2B-910F-47DE-8CDB-F269DF11582E}" destId="{2FDA8C68-A524-45F6-89C1-BB9B40624CBE}" srcOrd="1" destOrd="0" presId="urn:microsoft.com/office/officeart/2005/8/layout/orgChart1"/>
    <dgm:cxn modelId="{FA7738B9-A398-834D-92BD-14E58083E93D}" type="presParOf" srcId="{12F8AB2B-910F-47DE-8CDB-F269DF11582E}" destId="{79185C59-6184-475D-9EBE-7A124A4D46E1}" srcOrd="2" destOrd="0" presId="urn:microsoft.com/office/officeart/2005/8/layout/orgChart1"/>
    <dgm:cxn modelId="{0831792E-5CAC-B345-BA67-51D7CFDE43BC}" type="presParOf" srcId="{73147217-8606-4146-AAA1-47C7D0483BA1}" destId="{38D266CB-9AF5-4A4B-8E11-2D9A2E9EBA12}" srcOrd="8" destOrd="0" presId="urn:microsoft.com/office/officeart/2005/8/layout/orgChart1"/>
    <dgm:cxn modelId="{6E5000D4-94BE-5C4E-A699-574793F8056B}" type="presParOf" srcId="{73147217-8606-4146-AAA1-47C7D0483BA1}" destId="{76C207C4-EE2D-4B62-8A98-D50CAA6087B5}" srcOrd="9" destOrd="0" presId="urn:microsoft.com/office/officeart/2005/8/layout/orgChart1"/>
    <dgm:cxn modelId="{0D20A431-94CC-AA42-96AD-E6B428606AA8}" type="presParOf" srcId="{76C207C4-EE2D-4B62-8A98-D50CAA6087B5}" destId="{8F10D15B-A9EA-4B6B-9741-288E4A30A76E}" srcOrd="0" destOrd="0" presId="urn:microsoft.com/office/officeart/2005/8/layout/orgChart1"/>
    <dgm:cxn modelId="{BFD062D6-C5FB-5748-A3C3-56999AEBCF7B}" type="presParOf" srcId="{8F10D15B-A9EA-4B6B-9741-288E4A30A76E}" destId="{C4FD40F4-8640-4B87-8F60-DB375CE9A39D}" srcOrd="0" destOrd="0" presId="urn:microsoft.com/office/officeart/2005/8/layout/orgChart1"/>
    <dgm:cxn modelId="{AB0735B9-491A-614D-A252-CB06196FEF0F}" type="presParOf" srcId="{8F10D15B-A9EA-4B6B-9741-288E4A30A76E}" destId="{5BFA1734-E4A5-4DB6-976C-7AC3CC6746C0}" srcOrd="1" destOrd="0" presId="urn:microsoft.com/office/officeart/2005/8/layout/orgChart1"/>
    <dgm:cxn modelId="{22C0365A-A05D-FE4E-8E33-4A8079766A54}" type="presParOf" srcId="{76C207C4-EE2D-4B62-8A98-D50CAA6087B5}" destId="{1D58B4B6-9110-4B83-880D-F2A5C2F078CE}" srcOrd="1" destOrd="0" presId="urn:microsoft.com/office/officeart/2005/8/layout/orgChart1"/>
    <dgm:cxn modelId="{46E318C0-7D0D-3C45-81F8-A93502B59648}" type="presParOf" srcId="{76C207C4-EE2D-4B62-8A98-D50CAA6087B5}" destId="{7AC1F0AB-D2AE-4CF7-B508-C60F1F67D3F8}" srcOrd="2" destOrd="0" presId="urn:microsoft.com/office/officeart/2005/8/layout/orgChart1"/>
    <dgm:cxn modelId="{98482C01-E262-984E-BF20-2FA6EEC3D74C}" type="presParOf" srcId="{03CC273F-FABC-452D-9BD9-E54F00808CFA}" destId="{BD81160B-FD81-40C7-A4FE-D874CB7CBF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515E9B7-0674-43E3-894B-4ABE05F2BD7B}" type="doc">
      <dgm:prSet loTypeId="urn:microsoft.com/office/officeart/2005/8/layout/orgChart1" loCatId="hierarchy" qsTypeId="urn:microsoft.com/office/officeart/2005/8/quickstyle/3d2" qsCatId="3D" csTypeId="urn:microsoft.com/office/officeart/2005/8/colors/colorful2" csCatId="colorful" phldr="1"/>
      <dgm:spPr/>
    </dgm:pt>
    <dgm:pt modelId="{16D7D0F6-7A03-4E88-9CDF-76CBDF28450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800" b="1" i="0" u="none" strike="noStrike" cap="none" normalizeH="0" baseline="0" dirty="0" smtClean="0">
              <a:ln/>
              <a:effectLst/>
              <a:latin typeface="Arial" charset="0"/>
            </a:rPr>
            <a:t>Capacitar discípulos e líderes</a:t>
          </a:r>
          <a:endParaRPr kumimoji="0" lang="en-US" sz="18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D78194C4-AE7E-425D-B60E-4DE7ECB092FA}" type="parTrans" cxnId="{20499406-571C-43FE-921C-3FB3F6F7F352}">
      <dgm:prSet/>
      <dgm:spPr/>
      <dgm:t>
        <a:bodyPr/>
        <a:lstStyle/>
        <a:p>
          <a:endParaRPr lang="pt-PT"/>
        </a:p>
      </dgm:t>
    </dgm:pt>
    <dgm:pt modelId="{6DA1F6F5-7909-49F7-B6C8-C7BEFA475822}" type="sibTrans" cxnId="{20499406-571C-43FE-921C-3FB3F6F7F352}">
      <dgm:prSet/>
      <dgm:spPr/>
      <dgm:t>
        <a:bodyPr/>
        <a:lstStyle/>
        <a:p>
          <a:endParaRPr lang="pt-PT"/>
        </a:p>
      </dgm:t>
    </dgm:pt>
    <dgm:pt modelId="{AEABE0D4-5245-4B19-B5AE-0C3583E6218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Conectar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 os membros e novos convertidos em grupos e </a:t>
          </a:r>
          <a:r>
            <a:rPr kumimoji="0" lang="pt-BR" b="1" i="0" u="none" strike="noStrike" cap="none" normalizeH="0" baseline="0" dirty="0" err="1" smtClean="0">
              <a:ln/>
              <a:solidFill>
                <a:srgbClr val="FFFF00"/>
              </a:solidFill>
              <a:effectLst/>
              <a:latin typeface="Arial" charset="0"/>
            </a:rPr>
            <a:t>mentorear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 os pastores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9B3A4A3E-BD3A-4DE6-8001-375DC480FEF9}" type="parTrans" cxnId="{91BE7741-F378-430B-A8E3-95EF1DD71AF8}">
      <dgm:prSet/>
      <dgm:spPr/>
      <dgm:t>
        <a:bodyPr/>
        <a:lstStyle/>
        <a:p>
          <a:endParaRPr lang="pt-PT"/>
        </a:p>
      </dgm:t>
    </dgm:pt>
    <dgm:pt modelId="{7CC0FB59-186C-4128-8B8C-143A884D34A2}" type="sibTrans" cxnId="{91BE7741-F378-430B-A8E3-95EF1DD71AF8}">
      <dgm:prSet/>
      <dgm:spPr/>
      <dgm:t>
        <a:bodyPr/>
        <a:lstStyle/>
        <a:p>
          <a:endParaRPr lang="pt-PT"/>
        </a:p>
      </dgm:t>
    </dgm:pt>
    <dgm:pt modelId="{105D5EF6-B34B-4627-91D7-21E578B4E5F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Identificar 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capacitar</a:t>
          </a: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Líderes multiplicadores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9E19789B-E3CE-46DF-AE52-1AD4C473B272}" type="parTrans" cxnId="{D6F65EEE-C2BE-4D5A-BD7E-5F4CCA031E2C}">
      <dgm:prSet/>
      <dgm:spPr/>
      <dgm:t>
        <a:bodyPr/>
        <a:lstStyle/>
        <a:p>
          <a:endParaRPr lang="pt-PT"/>
        </a:p>
      </dgm:t>
    </dgm:pt>
    <dgm:pt modelId="{38DC8E1F-9E03-4BE4-A943-EF33C61AF342}" type="sibTrans" cxnId="{D6F65EEE-C2BE-4D5A-BD7E-5F4CCA031E2C}">
      <dgm:prSet/>
      <dgm:spPr/>
      <dgm:t>
        <a:bodyPr/>
        <a:lstStyle/>
        <a:p>
          <a:endParaRPr lang="pt-PT"/>
        </a:p>
      </dgm:t>
    </dgm:pt>
    <dgm:pt modelId="{99FFADB4-1074-4E06-9AB9-D4BFE34C85F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Criar um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processo de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Discipulado</a:t>
          </a: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 e </a:t>
          </a: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Ensino</a:t>
          </a: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 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para as igrejas.</a:t>
          </a:r>
          <a:endParaRPr kumimoji="0" lang="en-US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C8257C6B-4161-41FA-A4A5-575814B12842}" type="parTrans" cxnId="{835C2D8C-32C1-48E6-9881-C80CB25FEC11}">
      <dgm:prSet/>
      <dgm:spPr/>
      <dgm:t>
        <a:bodyPr/>
        <a:lstStyle/>
        <a:p>
          <a:endParaRPr lang="pt-PT"/>
        </a:p>
      </dgm:t>
    </dgm:pt>
    <dgm:pt modelId="{E6A52090-B106-43B4-B045-491338A5CD9F}" type="sibTrans" cxnId="{835C2D8C-32C1-48E6-9881-C80CB25FEC11}">
      <dgm:prSet/>
      <dgm:spPr/>
      <dgm:t>
        <a:bodyPr/>
        <a:lstStyle/>
        <a:p>
          <a:endParaRPr lang="pt-PT"/>
        </a:p>
      </dgm:t>
    </dgm:pt>
    <dgm:pt modelId="{EDE8752C-147B-4931-93AB-27BAC815D32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Alcançar 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nova geração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com o avivamento e o discipulado.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DA1C9C36-4CB6-42CD-99B5-03E8CA032FF3}" type="parTrans" cxnId="{4C5E680C-7166-4904-8ACB-81994851A393}">
      <dgm:prSet/>
      <dgm:spPr/>
      <dgm:t>
        <a:bodyPr/>
        <a:lstStyle/>
        <a:p>
          <a:endParaRPr lang="pt-PT"/>
        </a:p>
      </dgm:t>
    </dgm:pt>
    <dgm:pt modelId="{F77A1835-929A-4689-8E8F-7D8449739996}" type="sibTrans" cxnId="{4C5E680C-7166-4904-8ACB-81994851A393}">
      <dgm:prSet/>
      <dgm:spPr/>
      <dgm:t>
        <a:bodyPr/>
        <a:lstStyle/>
        <a:p>
          <a:endParaRPr lang="pt-PT"/>
        </a:p>
      </dgm:t>
    </dgm:pt>
    <dgm:pt modelId="{4AF82AFD-2BE8-49E6-B79E-D5596B1E7A8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Despertar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vocacionados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 e </a:t>
          </a: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plantar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 novas igrejas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AE43FA30-9628-4AF1-B857-22CE2B94768B}" type="parTrans" cxnId="{4DAE5867-9277-4803-BAD1-A2C1ABCC344B}">
      <dgm:prSet/>
      <dgm:spPr/>
      <dgm:t>
        <a:bodyPr/>
        <a:lstStyle/>
        <a:p>
          <a:endParaRPr lang="pt-PT"/>
        </a:p>
      </dgm:t>
    </dgm:pt>
    <dgm:pt modelId="{E6D4B7B3-D4DF-4E79-B4C3-62F4AE49D75F}" type="sibTrans" cxnId="{4DAE5867-9277-4803-BAD1-A2C1ABCC344B}">
      <dgm:prSet/>
      <dgm:spPr/>
      <dgm:t>
        <a:bodyPr/>
        <a:lstStyle/>
        <a:p>
          <a:endParaRPr lang="pt-PT"/>
        </a:p>
      </dgm:t>
    </dgm:pt>
    <dgm:pt modelId="{3195F375-5787-413C-A4D1-2DF1C3749554}" type="pres">
      <dgm:prSet presAssocID="{0515E9B7-0674-43E3-894B-4ABE05F2BD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3CC273F-FABC-452D-9BD9-E54F00808CFA}" type="pres">
      <dgm:prSet presAssocID="{16D7D0F6-7A03-4E88-9CDF-76CBDF28450F}" presName="hierRoot1" presStyleCnt="0">
        <dgm:presLayoutVars>
          <dgm:hierBranch/>
        </dgm:presLayoutVars>
      </dgm:prSet>
      <dgm:spPr/>
    </dgm:pt>
    <dgm:pt modelId="{DA4F3C8D-B10D-4581-AE3A-AB005B4FEE4F}" type="pres">
      <dgm:prSet presAssocID="{16D7D0F6-7A03-4E88-9CDF-76CBDF28450F}" presName="rootComposite1" presStyleCnt="0"/>
      <dgm:spPr/>
    </dgm:pt>
    <dgm:pt modelId="{9744CE20-A63F-476F-BBE3-2F327570AC53}" type="pres">
      <dgm:prSet presAssocID="{16D7D0F6-7A03-4E88-9CDF-76CBDF28450F}" presName="rootText1" presStyleLbl="node0" presStyleIdx="0" presStyleCnt="1" custScaleX="132654" custScaleY="147010" custLinFactNeighborX="-303" custLinFactNeighborY="-9270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05DC1E3-C448-41E8-A2D1-E3C6BBFE16B4}" type="pres">
      <dgm:prSet presAssocID="{16D7D0F6-7A03-4E88-9CDF-76CBDF28450F}" presName="rootConnector1" presStyleLbl="node1" presStyleIdx="0" presStyleCnt="0"/>
      <dgm:spPr/>
      <dgm:t>
        <a:bodyPr/>
        <a:lstStyle/>
        <a:p>
          <a:endParaRPr lang="pt-PT"/>
        </a:p>
      </dgm:t>
    </dgm:pt>
    <dgm:pt modelId="{73147217-8606-4146-AAA1-47C7D0483BA1}" type="pres">
      <dgm:prSet presAssocID="{16D7D0F6-7A03-4E88-9CDF-76CBDF28450F}" presName="hierChild2" presStyleCnt="0"/>
      <dgm:spPr/>
    </dgm:pt>
    <dgm:pt modelId="{C18F89C0-B10E-4BBB-B03D-11BDCCEB6816}" type="pres">
      <dgm:prSet presAssocID="{9B3A4A3E-BD3A-4DE6-8001-375DC480FEF9}" presName="Name35" presStyleLbl="parChTrans1D2" presStyleIdx="0" presStyleCnt="5"/>
      <dgm:spPr/>
      <dgm:t>
        <a:bodyPr/>
        <a:lstStyle/>
        <a:p>
          <a:endParaRPr lang="pt-PT"/>
        </a:p>
      </dgm:t>
    </dgm:pt>
    <dgm:pt modelId="{05DA083A-7E3A-4180-8047-03ECB629134D}" type="pres">
      <dgm:prSet presAssocID="{AEABE0D4-5245-4B19-B5AE-0C3583E62189}" presName="hierRoot2" presStyleCnt="0">
        <dgm:presLayoutVars>
          <dgm:hierBranch/>
        </dgm:presLayoutVars>
      </dgm:prSet>
      <dgm:spPr/>
    </dgm:pt>
    <dgm:pt modelId="{AAAEE1C4-21E7-47F8-A690-4FE53C99EEC8}" type="pres">
      <dgm:prSet presAssocID="{AEABE0D4-5245-4B19-B5AE-0C3583E62189}" presName="rootComposite" presStyleCnt="0"/>
      <dgm:spPr/>
    </dgm:pt>
    <dgm:pt modelId="{03BA0A3A-E929-4A4D-B52D-58642BBF29E1}" type="pres">
      <dgm:prSet presAssocID="{AEABE0D4-5245-4B19-B5AE-0C3583E62189}" presName="rootText" presStyleLbl="node2" presStyleIdx="0" presStyleCnt="5" custScaleY="17377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49CFF2E-62CC-4A85-AB5A-1F05C9E2DAEF}" type="pres">
      <dgm:prSet presAssocID="{AEABE0D4-5245-4B19-B5AE-0C3583E62189}" presName="rootConnector" presStyleLbl="node2" presStyleIdx="0" presStyleCnt="5"/>
      <dgm:spPr/>
      <dgm:t>
        <a:bodyPr/>
        <a:lstStyle/>
        <a:p>
          <a:endParaRPr lang="pt-PT"/>
        </a:p>
      </dgm:t>
    </dgm:pt>
    <dgm:pt modelId="{A4B0A4EF-BD82-4AB2-8776-692954D1C6D1}" type="pres">
      <dgm:prSet presAssocID="{AEABE0D4-5245-4B19-B5AE-0C3583E62189}" presName="hierChild4" presStyleCnt="0"/>
      <dgm:spPr/>
    </dgm:pt>
    <dgm:pt modelId="{B614C2FA-5448-498A-BABA-83C2196D5DB4}" type="pres">
      <dgm:prSet presAssocID="{AEABE0D4-5245-4B19-B5AE-0C3583E62189}" presName="hierChild5" presStyleCnt="0"/>
      <dgm:spPr/>
    </dgm:pt>
    <dgm:pt modelId="{3D613358-6063-477B-8BDB-3BC7C3F098D0}" type="pres">
      <dgm:prSet presAssocID="{9E19789B-E3CE-46DF-AE52-1AD4C473B272}" presName="Name35" presStyleLbl="parChTrans1D2" presStyleIdx="1" presStyleCnt="5"/>
      <dgm:spPr/>
      <dgm:t>
        <a:bodyPr/>
        <a:lstStyle/>
        <a:p>
          <a:endParaRPr lang="pt-PT"/>
        </a:p>
      </dgm:t>
    </dgm:pt>
    <dgm:pt modelId="{88D46D59-7C6C-4537-909B-A8DF3F3BCF76}" type="pres">
      <dgm:prSet presAssocID="{105D5EF6-B34B-4627-91D7-21E578B4E5F7}" presName="hierRoot2" presStyleCnt="0">
        <dgm:presLayoutVars>
          <dgm:hierBranch/>
        </dgm:presLayoutVars>
      </dgm:prSet>
      <dgm:spPr/>
    </dgm:pt>
    <dgm:pt modelId="{2F3B7FEA-BF62-425A-A7BE-5627315D2464}" type="pres">
      <dgm:prSet presAssocID="{105D5EF6-B34B-4627-91D7-21E578B4E5F7}" presName="rootComposite" presStyleCnt="0"/>
      <dgm:spPr/>
    </dgm:pt>
    <dgm:pt modelId="{0EA90B54-A98E-4656-A141-6F27CA6630DD}" type="pres">
      <dgm:prSet presAssocID="{105D5EF6-B34B-4627-91D7-21E578B4E5F7}" presName="rootText" presStyleLbl="node2" presStyleIdx="1" presStyleCnt="5" custScaleY="17377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75648F8-0424-4AA7-A6FC-BF1107E688F7}" type="pres">
      <dgm:prSet presAssocID="{105D5EF6-B34B-4627-91D7-21E578B4E5F7}" presName="rootConnector" presStyleLbl="node2" presStyleIdx="1" presStyleCnt="5"/>
      <dgm:spPr/>
      <dgm:t>
        <a:bodyPr/>
        <a:lstStyle/>
        <a:p>
          <a:endParaRPr lang="pt-PT"/>
        </a:p>
      </dgm:t>
    </dgm:pt>
    <dgm:pt modelId="{F7674933-9AED-45AB-B302-209ADABAF4A7}" type="pres">
      <dgm:prSet presAssocID="{105D5EF6-B34B-4627-91D7-21E578B4E5F7}" presName="hierChild4" presStyleCnt="0"/>
      <dgm:spPr/>
    </dgm:pt>
    <dgm:pt modelId="{3FE0F15E-9A16-4503-801A-34E2019B84B9}" type="pres">
      <dgm:prSet presAssocID="{105D5EF6-B34B-4627-91D7-21E578B4E5F7}" presName="hierChild5" presStyleCnt="0"/>
      <dgm:spPr/>
    </dgm:pt>
    <dgm:pt modelId="{3085DB85-55BC-44E6-90F6-CEFB546D1D88}" type="pres">
      <dgm:prSet presAssocID="{C8257C6B-4161-41FA-A4A5-575814B12842}" presName="Name35" presStyleLbl="parChTrans1D2" presStyleIdx="2" presStyleCnt="5"/>
      <dgm:spPr/>
      <dgm:t>
        <a:bodyPr/>
        <a:lstStyle/>
        <a:p>
          <a:endParaRPr lang="pt-PT"/>
        </a:p>
      </dgm:t>
    </dgm:pt>
    <dgm:pt modelId="{462E4C12-BBD0-4159-9BD2-514B71310790}" type="pres">
      <dgm:prSet presAssocID="{99FFADB4-1074-4E06-9AB9-D4BFE34C85F8}" presName="hierRoot2" presStyleCnt="0">
        <dgm:presLayoutVars>
          <dgm:hierBranch/>
        </dgm:presLayoutVars>
      </dgm:prSet>
      <dgm:spPr/>
    </dgm:pt>
    <dgm:pt modelId="{7811DAB4-C3F2-4C3A-9655-DFE1B8EB17E6}" type="pres">
      <dgm:prSet presAssocID="{99FFADB4-1074-4E06-9AB9-D4BFE34C85F8}" presName="rootComposite" presStyleCnt="0"/>
      <dgm:spPr/>
    </dgm:pt>
    <dgm:pt modelId="{C47BBEC0-2B26-4CBA-9D20-B5FAA3A98E86}" type="pres">
      <dgm:prSet presAssocID="{99FFADB4-1074-4E06-9AB9-D4BFE34C85F8}" presName="rootText" presStyleLbl="node2" presStyleIdx="2" presStyleCnt="5" custScaleY="17377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C0BAA8C-7391-4BA8-87CB-0571211FB58F}" type="pres">
      <dgm:prSet presAssocID="{99FFADB4-1074-4E06-9AB9-D4BFE34C85F8}" presName="rootConnector" presStyleLbl="node2" presStyleIdx="2" presStyleCnt="5"/>
      <dgm:spPr/>
      <dgm:t>
        <a:bodyPr/>
        <a:lstStyle/>
        <a:p>
          <a:endParaRPr lang="pt-PT"/>
        </a:p>
      </dgm:t>
    </dgm:pt>
    <dgm:pt modelId="{1EDB35E4-E00C-4AAE-ABC9-BF856CCF2809}" type="pres">
      <dgm:prSet presAssocID="{99FFADB4-1074-4E06-9AB9-D4BFE34C85F8}" presName="hierChild4" presStyleCnt="0"/>
      <dgm:spPr/>
    </dgm:pt>
    <dgm:pt modelId="{05D249CA-C642-4DB3-80D1-5CEE6F1AF520}" type="pres">
      <dgm:prSet presAssocID="{99FFADB4-1074-4E06-9AB9-D4BFE34C85F8}" presName="hierChild5" presStyleCnt="0"/>
      <dgm:spPr/>
    </dgm:pt>
    <dgm:pt modelId="{88F72C19-AA81-447F-ABDC-52B6D58A66D0}" type="pres">
      <dgm:prSet presAssocID="{DA1C9C36-4CB6-42CD-99B5-03E8CA032FF3}" presName="Name35" presStyleLbl="parChTrans1D2" presStyleIdx="3" presStyleCnt="5"/>
      <dgm:spPr/>
      <dgm:t>
        <a:bodyPr/>
        <a:lstStyle/>
        <a:p>
          <a:endParaRPr lang="pt-PT"/>
        </a:p>
      </dgm:t>
    </dgm:pt>
    <dgm:pt modelId="{12F8AB2B-910F-47DE-8CDB-F269DF11582E}" type="pres">
      <dgm:prSet presAssocID="{EDE8752C-147B-4931-93AB-27BAC815D326}" presName="hierRoot2" presStyleCnt="0">
        <dgm:presLayoutVars>
          <dgm:hierBranch/>
        </dgm:presLayoutVars>
      </dgm:prSet>
      <dgm:spPr/>
    </dgm:pt>
    <dgm:pt modelId="{E15BF320-57F4-43EE-922F-449BEA2C12C0}" type="pres">
      <dgm:prSet presAssocID="{EDE8752C-147B-4931-93AB-27BAC815D326}" presName="rootComposite" presStyleCnt="0"/>
      <dgm:spPr/>
    </dgm:pt>
    <dgm:pt modelId="{4678681B-A24A-4A4C-AD5A-C73753C47646}" type="pres">
      <dgm:prSet presAssocID="{EDE8752C-147B-4931-93AB-27BAC815D326}" presName="rootText" presStyleLbl="node2" presStyleIdx="3" presStyleCnt="5" custScaleY="16967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51B6F0D-7334-435F-8D55-7D9CCB86889F}" type="pres">
      <dgm:prSet presAssocID="{EDE8752C-147B-4931-93AB-27BAC815D326}" presName="rootConnector" presStyleLbl="node2" presStyleIdx="3" presStyleCnt="5"/>
      <dgm:spPr/>
      <dgm:t>
        <a:bodyPr/>
        <a:lstStyle/>
        <a:p>
          <a:endParaRPr lang="pt-PT"/>
        </a:p>
      </dgm:t>
    </dgm:pt>
    <dgm:pt modelId="{2FDA8C68-A524-45F6-89C1-BB9B40624CBE}" type="pres">
      <dgm:prSet presAssocID="{EDE8752C-147B-4931-93AB-27BAC815D326}" presName="hierChild4" presStyleCnt="0"/>
      <dgm:spPr/>
    </dgm:pt>
    <dgm:pt modelId="{79185C59-6184-475D-9EBE-7A124A4D46E1}" type="pres">
      <dgm:prSet presAssocID="{EDE8752C-147B-4931-93AB-27BAC815D326}" presName="hierChild5" presStyleCnt="0"/>
      <dgm:spPr/>
    </dgm:pt>
    <dgm:pt modelId="{38D266CB-9AF5-4A4B-8E11-2D9A2E9EBA12}" type="pres">
      <dgm:prSet presAssocID="{AE43FA30-9628-4AF1-B857-22CE2B94768B}" presName="Name35" presStyleLbl="parChTrans1D2" presStyleIdx="4" presStyleCnt="5"/>
      <dgm:spPr/>
      <dgm:t>
        <a:bodyPr/>
        <a:lstStyle/>
        <a:p>
          <a:endParaRPr lang="pt-PT"/>
        </a:p>
      </dgm:t>
    </dgm:pt>
    <dgm:pt modelId="{76C207C4-EE2D-4B62-8A98-D50CAA6087B5}" type="pres">
      <dgm:prSet presAssocID="{4AF82AFD-2BE8-49E6-B79E-D5596B1E7A81}" presName="hierRoot2" presStyleCnt="0">
        <dgm:presLayoutVars>
          <dgm:hierBranch/>
        </dgm:presLayoutVars>
      </dgm:prSet>
      <dgm:spPr/>
    </dgm:pt>
    <dgm:pt modelId="{8F10D15B-A9EA-4B6B-9741-288E4A30A76E}" type="pres">
      <dgm:prSet presAssocID="{4AF82AFD-2BE8-49E6-B79E-D5596B1E7A81}" presName="rootComposite" presStyleCnt="0"/>
      <dgm:spPr/>
    </dgm:pt>
    <dgm:pt modelId="{C4FD40F4-8640-4B87-8F60-DB375CE9A39D}" type="pres">
      <dgm:prSet presAssocID="{4AF82AFD-2BE8-49E6-B79E-D5596B1E7A81}" presName="rootText" presStyleLbl="node2" presStyleIdx="4" presStyleCnt="5" custScaleY="16967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BFA1734-E4A5-4DB6-976C-7AC3CC6746C0}" type="pres">
      <dgm:prSet presAssocID="{4AF82AFD-2BE8-49E6-B79E-D5596B1E7A81}" presName="rootConnector" presStyleLbl="node2" presStyleIdx="4" presStyleCnt="5"/>
      <dgm:spPr/>
      <dgm:t>
        <a:bodyPr/>
        <a:lstStyle/>
        <a:p>
          <a:endParaRPr lang="pt-PT"/>
        </a:p>
      </dgm:t>
    </dgm:pt>
    <dgm:pt modelId="{1D58B4B6-9110-4B83-880D-F2A5C2F078CE}" type="pres">
      <dgm:prSet presAssocID="{4AF82AFD-2BE8-49E6-B79E-D5596B1E7A81}" presName="hierChild4" presStyleCnt="0"/>
      <dgm:spPr/>
    </dgm:pt>
    <dgm:pt modelId="{7AC1F0AB-D2AE-4CF7-B508-C60F1F67D3F8}" type="pres">
      <dgm:prSet presAssocID="{4AF82AFD-2BE8-49E6-B79E-D5596B1E7A81}" presName="hierChild5" presStyleCnt="0"/>
      <dgm:spPr/>
    </dgm:pt>
    <dgm:pt modelId="{BD81160B-FD81-40C7-A4FE-D874CB7CBF1E}" type="pres">
      <dgm:prSet presAssocID="{16D7D0F6-7A03-4E88-9CDF-76CBDF28450F}" presName="hierChild3" presStyleCnt="0"/>
      <dgm:spPr/>
    </dgm:pt>
  </dgm:ptLst>
  <dgm:cxnLst>
    <dgm:cxn modelId="{4DAE5867-9277-4803-BAD1-A2C1ABCC344B}" srcId="{16D7D0F6-7A03-4E88-9CDF-76CBDF28450F}" destId="{4AF82AFD-2BE8-49E6-B79E-D5596B1E7A81}" srcOrd="4" destOrd="0" parTransId="{AE43FA30-9628-4AF1-B857-22CE2B94768B}" sibTransId="{E6D4B7B3-D4DF-4E79-B4C3-62F4AE49D75F}"/>
    <dgm:cxn modelId="{1B3DBDCF-8C80-8D49-80B5-103C37EA353E}" type="presOf" srcId="{4AF82AFD-2BE8-49E6-B79E-D5596B1E7A81}" destId="{C4FD40F4-8640-4B87-8F60-DB375CE9A39D}" srcOrd="0" destOrd="0" presId="urn:microsoft.com/office/officeart/2005/8/layout/orgChart1"/>
    <dgm:cxn modelId="{11093CF2-5C70-FA4D-B802-3DC90D7C9545}" type="presOf" srcId="{AEABE0D4-5245-4B19-B5AE-0C3583E62189}" destId="{549CFF2E-62CC-4A85-AB5A-1F05C9E2DAEF}" srcOrd="1" destOrd="0" presId="urn:microsoft.com/office/officeart/2005/8/layout/orgChart1"/>
    <dgm:cxn modelId="{AEAE191C-E89F-E34A-A2B2-C159589A72F5}" type="presOf" srcId="{4AF82AFD-2BE8-49E6-B79E-D5596B1E7A81}" destId="{5BFA1734-E4A5-4DB6-976C-7AC3CC6746C0}" srcOrd="1" destOrd="0" presId="urn:microsoft.com/office/officeart/2005/8/layout/orgChart1"/>
    <dgm:cxn modelId="{D82A05CC-3499-CF43-8269-1363EE6D4ED7}" type="presOf" srcId="{EDE8752C-147B-4931-93AB-27BAC815D326}" destId="{051B6F0D-7334-435F-8D55-7D9CCB86889F}" srcOrd="1" destOrd="0" presId="urn:microsoft.com/office/officeart/2005/8/layout/orgChart1"/>
    <dgm:cxn modelId="{835C2D8C-32C1-48E6-9881-C80CB25FEC11}" srcId="{16D7D0F6-7A03-4E88-9CDF-76CBDF28450F}" destId="{99FFADB4-1074-4E06-9AB9-D4BFE34C85F8}" srcOrd="2" destOrd="0" parTransId="{C8257C6B-4161-41FA-A4A5-575814B12842}" sibTransId="{E6A52090-B106-43B4-B045-491338A5CD9F}"/>
    <dgm:cxn modelId="{73ABBBC1-5FC8-0844-8EC9-7CE0683FC286}" type="presOf" srcId="{105D5EF6-B34B-4627-91D7-21E578B4E5F7}" destId="{275648F8-0424-4AA7-A6FC-BF1107E688F7}" srcOrd="1" destOrd="0" presId="urn:microsoft.com/office/officeart/2005/8/layout/orgChart1"/>
    <dgm:cxn modelId="{5C5BCD00-C205-3A4E-BF70-4A35D126E14D}" type="presOf" srcId="{DA1C9C36-4CB6-42CD-99B5-03E8CA032FF3}" destId="{88F72C19-AA81-447F-ABDC-52B6D58A66D0}" srcOrd="0" destOrd="0" presId="urn:microsoft.com/office/officeart/2005/8/layout/orgChart1"/>
    <dgm:cxn modelId="{700A5300-1F78-FF46-9283-CDF16E4F6A25}" type="presOf" srcId="{16D7D0F6-7A03-4E88-9CDF-76CBDF28450F}" destId="{C05DC1E3-C448-41E8-A2D1-E3C6BBFE16B4}" srcOrd="1" destOrd="0" presId="urn:microsoft.com/office/officeart/2005/8/layout/orgChart1"/>
    <dgm:cxn modelId="{4C5E680C-7166-4904-8ACB-81994851A393}" srcId="{16D7D0F6-7A03-4E88-9CDF-76CBDF28450F}" destId="{EDE8752C-147B-4931-93AB-27BAC815D326}" srcOrd="3" destOrd="0" parTransId="{DA1C9C36-4CB6-42CD-99B5-03E8CA032FF3}" sibTransId="{F77A1835-929A-4689-8E8F-7D8449739996}"/>
    <dgm:cxn modelId="{CE47D08F-ACF8-4544-97C4-56C33CF6C798}" type="presOf" srcId="{105D5EF6-B34B-4627-91D7-21E578B4E5F7}" destId="{0EA90B54-A98E-4656-A141-6F27CA6630DD}" srcOrd="0" destOrd="0" presId="urn:microsoft.com/office/officeart/2005/8/layout/orgChart1"/>
    <dgm:cxn modelId="{91BE7741-F378-430B-A8E3-95EF1DD71AF8}" srcId="{16D7D0F6-7A03-4E88-9CDF-76CBDF28450F}" destId="{AEABE0D4-5245-4B19-B5AE-0C3583E62189}" srcOrd="0" destOrd="0" parTransId="{9B3A4A3E-BD3A-4DE6-8001-375DC480FEF9}" sibTransId="{7CC0FB59-186C-4128-8B8C-143A884D34A2}"/>
    <dgm:cxn modelId="{D6F65EEE-C2BE-4D5A-BD7E-5F4CCA031E2C}" srcId="{16D7D0F6-7A03-4E88-9CDF-76CBDF28450F}" destId="{105D5EF6-B34B-4627-91D7-21E578B4E5F7}" srcOrd="1" destOrd="0" parTransId="{9E19789B-E3CE-46DF-AE52-1AD4C473B272}" sibTransId="{38DC8E1F-9E03-4BE4-A943-EF33C61AF342}"/>
    <dgm:cxn modelId="{07658662-BE8E-3043-AAE9-64437285E978}" type="presOf" srcId="{AE43FA30-9628-4AF1-B857-22CE2B94768B}" destId="{38D266CB-9AF5-4A4B-8E11-2D9A2E9EBA12}" srcOrd="0" destOrd="0" presId="urn:microsoft.com/office/officeart/2005/8/layout/orgChart1"/>
    <dgm:cxn modelId="{62063747-FF7C-B443-86CC-0869AC43F537}" type="presOf" srcId="{99FFADB4-1074-4E06-9AB9-D4BFE34C85F8}" destId="{3C0BAA8C-7391-4BA8-87CB-0571211FB58F}" srcOrd="1" destOrd="0" presId="urn:microsoft.com/office/officeart/2005/8/layout/orgChart1"/>
    <dgm:cxn modelId="{A0E2EE11-BBC7-3D42-AF1A-34D411F44294}" type="presOf" srcId="{99FFADB4-1074-4E06-9AB9-D4BFE34C85F8}" destId="{C47BBEC0-2B26-4CBA-9D20-B5FAA3A98E86}" srcOrd="0" destOrd="0" presId="urn:microsoft.com/office/officeart/2005/8/layout/orgChart1"/>
    <dgm:cxn modelId="{281AB7D8-7C08-D341-9A11-B7C0B0D0F35F}" type="presOf" srcId="{16D7D0F6-7A03-4E88-9CDF-76CBDF28450F}" destId="{9744CE20-A63F-476F-BBE3-2F327570AC53}" srcOrd="0" destOrd="0" presId="urn:microsoft.com/office/officeart/2005/8/layout/orgChart1"/>
    <dgm:cxn modelId="{2020A132-706C-0F4A-A292-AF0EA4301ACB}" type="presOf" srcId="{0515E9B7-0674-43E3-894B-4ABE05F2BD7B}" destId="{3195F375-5787-413C-A4D1-2DF1C3749554}" srcOrd="0" destOrd="0" presId="urn:microsoft.com/office/officeart/2005/8/layout/orgChart1"/>
    <dgm:cxn modelId="{20403D89-955D-F142-BB73-79FD03F3BE24}" type="presOf" srcId="{9B3A4A3E-BD3A-4DE6-8001-375DC480FEF9}" destId="{C18F89C0-B10E-4BBB-B03D-11BDCCEB6816}" srcOrd="0" destOrd="0" presId="urn:microsoft.com/office/officeart/2005/8/layout/orgChart1"/>
    <dgm:cxn modelId="{8D5B53F9-5B95-5849-9272-13D055A22A1B}" type="presOf" srcId="{C8257C6B-4161-41FA-A4A5-575814B12842}" destId="{3085DB85-55BC-44E6-90F6-CEFB546D1D88}" srcOrd="0" destOrd="0" presId="urn:microsoft.com/office/officeart/2005/8/layout/orgChart1"/>
    <dgm:cxn modelId="{3C075A8E-8797-C049-AD03-A24948830BC1}" type="presOf" srcId="{AEABE0D4-5245-4B19-B5AE-0C3583E62189}" destId="{03BA0A3A-E929-4A4D-B52D-58642BBF29E1}" srcOrd="0" destOrd="0" presId="urn:microsoft.com/office/officeart/2005/8/layout/orgChart1"/>
    <dgm:cxn modelId="{EA5A5C54-C573-5747-9749-02470732E3E6}" type="presOf" srcId="{9E19789B-E3CE-46DF-AE52-1AD4C473B272}" destId="{3D613358-6063-477B-8BDB-3BC7C3F098D0}" srcOrd="0" destOrd="0" presId="urn:microsoft.com/office/officeart/2005/8/layout/orgChart1"/>
    <dgm:cxn modelId="{20499406-571C-43FE-921C-3FB3F6F7F352}" srcId="{0515E9B7-0674-43E3-894B-4ABE05F2BD7B}" destId="{16D7D0F6-7A03-4E88-9CDF-76CBDF28450F}" srcOrd="0" destOrd="0" parTransId="{D78194C4-AE7E-425D-B60E-4DE7ECB092FA}" sibTransId="{6DA1F6F5-7909-49F7-B6C8-C7BEFA475822}"/>
    <dgm:cxn modelId="{7EBB0F93-30B8-A349-9B7A-6F2EA660EA7B}" type="presOf" srcId="{EDE8752C-147B-4931-93AB-27BAC815D326}" destId="{4678681B-A24A-4A4C-AD5A-C73753C47646}" srcOrd="0" destOrd="0" presId="urn:microsoft.com/office/officeart/2005/8/layout/orgChart1"/>
    <dgm:cxn modelId="{017D1E8C-8C51-8648-B40E-D78810F30A7A}" type="presParOf" srcId="{3195F375-5787-413C-A4D1-2DF1C3749554}" destId="{03CC273F-FABC-452D-9BD9-E54F00808CFA}" srcOrd="0" destOrd="0" presId="urn:microsoft.com/office/officeart/2005/8/layout/orgChart1"/>
    <dgm:cxn modelId="{BFD0BC2A-BB79-034E-A8A9-30A9F86A84A1}" type="presParOf" srcId="{03CC273F-FABC-452D-9BD9-E54F00808CFA}" destId="{DA4F3C8D-B10D-4581-AE3A-AB005B4FEE4F}" srcOrd="0" destOrd="0" presId="urn:microsoft.com/office/officeart/2005/8/layout/orgChart1"/>
    <dgm:cxn modelId="{3982B327-111E-E942-8928-C504F29EC1E8}" type="presParOf" srcId="{DA4F3C8D-B10D-4581-AE3A-AB005B4FEE4F}" destId="{9744CE20-A63F-476F-BBE3-2F327570AC53}" srcOrd="0" destOrd="0" presId="urn:microsoft.com/office/officeart/2005/8/layout/orgChart1"/>
    <dgm:cxn modelId="{BC19B59C-9325-2A46-8604-26B9FF3FA6BC}" type="presParOf" srcId="{DA4F3C8D-B10D-4581-AE3A-AB005B4FEE4F}" destId="{C05DC1E3-C448-41E8-A2D1-E3C6BBFE16B4}" srcOrd="1" destOrd="0" presId="urn:microsoft.com/office/officeart/2005/8/layout/orgChart1"/>
    <dgm:cxn modelId="{C2D577C8-2A5D-A143-BF17-F1464A85E3A1}" type="presParOf" srcId="{03CC273F-FABC-452D-9BD9-E54F00808CFA}" destId="{73147217-8606-4146-AAA1-47C7D0483BA1}" srcOrd="1" destOrd="0" presId="urn:microsoft.com/office/officeart/2005/8/layout/orgChart1"/>
    <dgm:cxn modelId="{C4D71A4B-D469-4B4E-9360-A7CFCFE88164}" type="presParOf" srcId="{73147217-8606-4146-AAA1-47C7D0483BA1}" destId="{C18F89C0-B10E-4BBB-B03D-11BDCCEB6816}" srcOrd="0" destOrd="0" presId="urn:microsoft.com/office/officeart/2005/8/layout/orgChart1"/>
    <dgm:cxn modelId="{9C601F3F-3BDD-5D4E-9382-4373BC55DC2B}" type="presParOf" srcId="{73147217-8606-4146-AAA1-47C7D0483BA1}" destId="{05DA083A-7E3A-4180-8047-03ECB629134D}" srcOrd="1" destOrd="0" presId="urn:microsoft.com/office/officeart/2005/8/layout/orgChart1"/>
    <dgm:cxn modelId="{354AD3C5-6066-A142-AAF7-29A293F65B30}" type="presParOf" srcId="{05DA083A-7E3A-4180-8047-03ECB629134D}" destId="{AAAEE1C4-21E7-47F8-A690-4FE53C99EEC8}" srcOrd="0" destOrd="0" presId="urn:microsoft.com/office/officeart/2005/8/layout/orgChart1"/>
    <dgm:cxn modelId="{1F08AB34-D054-6241-A4CF-6D3CDC20C430}" type="presParOf" srcId="{AAAEE1C4-21E7-47F8-A690-4FE53C99EEC8}" destId="{03BA0A3A-E929-4A4D-B52D-58642BBF29E1}" srcOrd="0" destOrd="0" presId="urn:microsoft.com/office/officeart/2005/8/layout/orgChart1"/>
    <dgm:cxn modelId="{91193AEA-995E-DC48-B1C8-9783B778DF02}" type="presParOf" srcId="{AAAEE1C4-21E7-47F8-A690-4FE53C99EEC8}" destId="{549CFF2E-62CC-4A85-AB5A-1F05C9E2DAEF}" srcOrd="1" destOrd="0" presId="urn:microsoft.com/office/officeart/2005/8/layout/orgChart1"/>
    <dgm:cxn modelId="{C138159A-3DD6-0241-9CBF-B0F77370799F}" type="presParOf" srcId="{05DA083A-7E3A-4180-8047-03ECB629134D}" destId="{A4B0A4EF-BD82-4AB2-8776-692954D1C6D1}" srcOrd="1" destOrd="0" presId="urn:microsoft.com/office/officeart/2005/8/layout/orgChart1"/>
    <dgm:cxn modelId="{F2B3B7D1-4B34-AA41-8AB7-FABA3B608D66}" type="presParOf" srcId="{05DA083A-7E3A-4180-8047-03ECB629134D}" destId="{B614C2FA-5448-498A-BABA-83C2196D5DB4}" srcOrd="2" destOrd="0" presId="urn:microsoft.com/office/officeart/2005/8/layout/orgChart1"/>
    <dgm:cxn modelId="{71E0A6D1-C7D8-C94B-9701-C0D9A3965997}" type="presParOf" srcId="{73147217-8606-4146-AAA1-47C7D0483BA1}" destId="{3D613358-6063-477B-8BDB-3BC7C3F098D0}" srcOrd="2" destOrd="0" presId="urn:microsoft.com/office/officeart/2005/8/layout/orgChart1"/>
    <dgm:cxn modelId="{F1E723EB-1E1C-A748-8E5E-B25713D3294A}" type="presParOf" srcId="{73147217-8606-4146-AAA1-47C7D0483BA1}" destId="{88D46D59-7C6C-4537-909B-A8DF3F3BCF76}" srcOrd="3" destOrd="0" presId="urn:microsoft.com/office/officeart/2005/8/layout/orgChart1"/>
    <dgm:cxn modelId="{D9506B2D-8B59-D54D-92EC-F364C348AC6A}" type="presParOf" srcId="{88D46D59-7C6C-4537-909B-A8DF3F3BCF76}" destId="{2F3B7FEA-BF62-425A-A7BE-5627315D2464}" srcOrd="0" destOrd="0" presId="urn:microsoft.com/office/officeart/2005/8/layout/orgChart1"/>
    <dgm:cxn modelId="{B3D92177-48BD-6B4F-9DBE-6295FB3D1990}" type="presParOf" srcId="{2F3B7FEA-BF62-425A-A7BE-5627315D2464}" destId="{0EA90B54-A98E-4656-A141-6F27CA6630DD}" srcOrd="0" destOrd="0" presId="urn:microsoft.com/office/officeart/2005/8/layout/orgChart1"/>
    <dgm:cxn modelId="{51709963-B1AB-4145-B591-4AB60C7384FC}" type="presParOf" srcId="{2F3B7FEA-BF62-425A-A7BE-5627315D2464}" destId="{275648F8-0424-4AA7-A6FC-BF1107E688F7}" srcOrd="1" destOrd="0" presId="urn:microsoft.com/office/officeart/2005/8/layout/orgChart1"/>
    <dgm:cxn modelId="{766A86B2-5D48-EA42-A248-CBEF8D9C1CAF}" type="presParOf" srcId="{88D46D59-7C6C-4537-909B-A8DF3F3BCF76}" destId="{F7674933-9AED-45AB-B302-209ADABAF4A7}" srcOrd="1" destOrd="0" presId="urn:microsoft.com/office/officeart/2005/8/layout/orgChart1"/>
    <dgm:cxn modelId="{C5EC7957-31D0-F848-A409-F394ACACFFEA}" type="presParOf" srcId="{88D46D59-7C6C-4537-909B-A8DF3F3BCF76}" destId="{3FE0F15E-9A16-4503-801A-34E2019B84B9}" srcOrd="2" destOrd="0" presId="urn:microsoft.com/office/officeart/2005/8/layout/orgChart1"/>
    <dgm:cxn modelId="{21DE9B72-9CB5-ED46-A755-7FECCAD31DA8}" type="presParOf" srcId="{73147217-8606-4146-AAA1-47C7D0483BA1}" destId="{3085DB85-55BC-44E6-90F6-CEFB546D1D88}" srcOrd="4" destOrd="0" presId="urn:microsoft.com/office/officeart/2005/8/layout/orgChart1"/>
    <dgm:cxn modelId="{CBF74547-F10A-7B4D-88CC-541FED10437B}" type="presParOf" srcId="{73147217-8606-4146-AAA1-47C7D0483BA1}" destId="{462E4C12-BBD0-4159-9BD2-514B71310790}" srcOrd="5" destOrd="0" presId="urn:microsoft.com/office/officeart/2005/8/layout/orgChart1"/>
    <dgm:cxn modelId="{9F2A2391-B5D9-4744-B514-41CFDE44C0B1}" type="presParOf" srcId="{462E4C12-BBD0-4159-9BD2-514B71310790}" destId="{7811DAB4-C3F2-4C3A-9655-DFE1B8EB17E6}" srcOrd="0" destOrd="0" presId="urn:microsoft.com/office/officeart/2005/8/layout/orgChart1"/>
    <dgm:cxn modelId="{4D710471-CBB4-474C-BF77-2D8BFDAA8A8A}" type="presParOf" srcId="{7811DAB4-C3F2-4C3A-9655-DFE1B8EB17E6}" destId="{C47BBEC0-2B26-4CBA-9D20-B5FAA3A98E86}" srcOrd="0" destOrd="0" presId="urn:microsoft.com/office/officeart/2005/8/layout/orgChart1"/>
    <dgm:cxn modelId="{A2E232A5-AA93-CE4F-98A7-FC654841CE01}" type="presParOf" srcId="{7811DAB4-C3F2-4C3A-9655-DFE1B8EB17E6}" destId="{3C0BAA8C-7391-4BA8-87CB-0571211FB58F}" srcOrd="1" destOrd="0" presId="urn:microsoft.com/office/officeart/2005/8/layout/orgChart1"/>
    <dgm:cxn modelId="{FA31B366-4B7A-004B-937A-DE76A9288EED}" type="presParOf" srcId="{462E4C12-BBD0-4159-9BD2-514B71310790}" destId="{1EDB35E4-E00C-4AAE-ABC9-BF856CCF2809}" srcOrd="1" destOrd="0" presId="urn:microsoft.com/office/officeart/2005/8/layout/orgChart1"/>
    <dgm:cxn modelId="{11A4E275-8967-D845-A0ED-C8DE354793BF}" type="presParOf" srcId="{462E4C12-BBD0-4159-9BD2-514B71310790}" destId="{05D249CA-C642-4DB3-80D1-5CEE6F1AF520}" srcOrd="2" destOrd="0" presId="urn:microsoft.com/office/officeart/2005/8/layout/orgChart1"/>
    <dgm:cxn modelId="{EF60C728-14BF-DB45-98B3-54B4B6513C3A}" type="presParOf" srcId="{73147217-8606-4146-AAA1-47C7D0483BA1}" destId="{88F72C19-AA81-447F-ABDC-52B6D58A66D0}" srcOrd="6" destOrd="0" presId="urn:microsoft.com/office/officeart/2005/8/layout/orgChart1"/>
    <dgm:cxn modelId="{6551561D-EB35-4640-ACA8-17DB5C4F1D65}" type="presParOf" srcId="{73147217-8606-4146-AAA1-47C7D0483BA1}" destId="{12F8AB2B-910F-47DE-8CDB-F269DF11582E}" srcOrd="7" destOrd="0" presId="urn:microsoft.com/office/officeart/2005/8/layout/orgChart1"/>
    <dgm:cxn modelId="{6D8DECB7-247E-774D-B57E-B4284DD5163B}" type="presParOf" srcId="{12F8AB2B-910F-47DE-8CDB-F269DF11582E}" destId="{E15BF320-57F4-43EE-922F-449BEA2C12C0}" srcOrd="0" destOrd="0" presId="urn:microsoft.com/office/officeart/2005/8/layout/orgChart1"/>
    <dgm:cxn modelId="{716A25D8-A919-B541-9410-1573184B0926}" type="presParOf" srcId="{E15BF320-57F4-43EE-922F-449BEA2C12C0}" destId="{4678681B-A24A-4A4C-AD5A-C73753C47646}" srcOrd="0" destOrd="0" presId="urn:microsoft.com/office/officeart/2005/8/layout/orgChart1"/>
    <dgm:cxn modelId="{758E3DC2-15A3-2D46-B2E3-BA1B97413584}" type="presParOf" srcId="{E15BF320-57F4-43EE-922F-449BEA2C12C0}" destId="{051B6F0D-7334-435F-8D55-7D9CCB86889F}" srcOrd="1" destOrd="0" presId="urn:microsoft.com/office/officeart/2005/8/layout/orgChart1"/>
    <dgm:cxn modelId="{68C9BED8-7C2D-1148-BAA2-BA0F2D6E9A36}" type="presParOf" srcId="{12F8AB2B-910F-47DE-8CDB-F269DF11582E}" destId="{2FDA8C68-A524-45F6-89C1-BB9B40624CBE}" srcOrd="1" destOrd="0" presId="urn:microsoft.com/office/officeart/2005/8/layout/orgChart1"/>
    <dgm:cxn modelId="{4F602538-45C8-9D48-9289-6922DF79B895}" type="presParOf" srcId="{12F8AB2B-910F-47DE-8CDB-F269DF11582E}" destId="{79185C59-6184-475D-9EBE-7A124A4D46E1}" srcOrd="2" destOrd="0" presId="urn:microsoft.com/office/officeart/2005/8/layout/orgChart1"/>
    <dgm:cxn modelId="{F6DE96E8-21E8-7548-8DA7-7245CBAA63E5}" type="presParOf" srcId="{73147217-8606-4146-AAA1-47C7D0483BA1}" destId="{38D266CB-9AF5-4A4B-8E11-2D9A2E9EBA12}" srcOrd="8" destOrd="0" presId="urn:microsoft.com/office/officeart/2005/8/layout/orgChart1"/>
    <dgm:cxn modelId="{22E623CD-656B-AF4D-B14E-1B53235BF4A8}" type="presParOf" srcId="{73147217-8606-4146-AAA1-47C7D0483BA1}" destId="{76C207C4-EE2D-4B62-8A98-D50CAA6087B5}" srcOrd="9" destOrd="0" presId="urn:microsoft.com/office/officeart/2005/8/layout/orgChart1"/>
    <dgm:cxn modelId="{972D7A4C-9FDF-3E4D-B495-9A8E666684D6}" type="presParOf" srcId="{76C207C4-EE2D-4B62-8A98-D50CAA6087B5}" destId="{8F10D15B-A9EA-4B6B-9741-288E4A30A76E}" srcOrd="0" destOrd="0" presId="urn:microsoft.com/office/officeart/2005/8/layout/orgChart1"/>
    <dgm:cxn modelId="{2F39B9DA-AC94-0A4B-8397-3495C23418A2}" type="presParOf" srcId="{8F10D15B-A9EA-4B6B-9741-288E4A30A76E}" destId="{C4FD40F4-8640-4B87-8F60-DB375CE9A39D}" srcOrd="0" destOrd="0" presId="urn:microsoft.com/office/officeart/2005/8/layout/orgChart1"/>
    <dgm:cxn modelId="{747EFE9C-A894-7746-AA50-CA10088FC184}" type="presParOf" srcId="{8F10D15B-A9EA-4B6B-9741-288E4A30A76E}" destId="{5BFA1734-E4A5-4DB6-976C-7AC3CC6746C0}" srcOrd="1" destOrd="0" presId="urn:microsoft.com/office/officeart/2005/8/layout/orgChart1"/>
    <dgm:cxn modelId="{06524D48-F8EB-594B-8B0D-46AE939941E5}" type="presParOf" srcId="{76C207C4-EE2D-4B62-8A98-D50CAA6087B5}" destId="{1D58B4B6-9110-4B83-880D-F2A5C2F078CE}" srcOrd="1" destOrd="0" presId="urn:microsoft.com/office/officeart/2005/8/layout/orgChart1"/>
    <dgm:cxn modelId="{3FBCE7D9-4F1A-C345-9460-F50BCCDAED75}" type="presParOf" srcId="{76C207C4-EE2D-4B62-8A98-D50CAA6087B5}" destId="{7AC1F0AB-D2AE-4CF7-B508-C60F1F67D3F8}" srcOrd="2" destOrd="0" presId="urn:microsoft.com/office/officeart/2005/8/layout/orgChart1"/>
    <dgm:cxn modelId="{FEBAA5E2-DB6E-FA46-B89A-C2DEC49B81AF}" type="presParOf" srcId="{03CC273F-FABC-452D-9BD9-E54F00808CFA}" destId="{BD81160B-FD81-40C7-A4FE-D874CB7CBF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515E9B7-0674-43E3-894B-4ABE05F2BD7B}" type="doc">
      <dgm:prSet loTypeId="urn:microsoft.com/office/officeart/2005/8/layout/orgChart1" loCatId="hierarchy" qsTypeId="urn:microsoft.com/office/officeart/2005/8/quickstyle/3d2" qsCatId="3D" csTypeId="urn:microsoft.com/office/officeart/2005/8/colors/colorful2" csCatId="colorful" phldr="1"/>
      <dgm:spPr/>
    </dgm:pt>
    <dgm:pt modelId="{16D7D0F6-7A03-4E88-9CDF-76CBDF28450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800" b="1" i="0" u="none" strike="noStrike" cap="none" normalizeH="0" baseline="0" dirty="0" smtClean="0">
              <a:ln/>
              <a:effectLst/>
              <a:latin typeface="Arial" charset="0"/>
            </a:rPr>
            <a:t>Capacitar discípulos e líderes</a:t>
          </a:r>
          <a:endParaRPr kumimoji="0" lang="en-US" sz="18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D78194C4-AE7E-425D-B60E-4DE7ECB092FA}" type="parTrans" cxnId="{20499406-571C-43FE-921C-3FB3F6F7F352}">
      <dgm:prSet/>
      <dgm:spPr/>
      <dgm:t>
        <a:bodyPr/>
        <a:lstStyle/>
        <a:p>
          <a:endParaRPr lang="pt-PT"/>
        </a:p>
      </dgm:t>
    </dgm:pt>
    <dgm:pt modelId="{6DA1F6F5-7909-49F7-B6C8-C7BEFA475822}" type="sibTrans" cxnId="{20499406-571C-43FE-921C-3FB3F6F7F352}">
      <dgm:prSet/>
      <dgm:spPr/>
      <dgm:t>
        <a:bodyPr/>
        <a:lstStyle/>
        <a:p>
          <a:endParaRPr lang="pt-PT"/>
        </a:p>
      </dgm:t>
    </dgm:pt>
    <dgm:pt modelId="{AEABE0D4-5245-4B19-B5AE-0C3583E6218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Conectar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 os membros e novos convertidos em grupos e </a:t>
          </a:r>
          <a:r>
            <a:rPr kumimoji="0" lang="pt-BR" b="1" i="0" u="none" strike="noStrike" cap="none" normalizeH="0" baseline="0" dirty="0" err="1" smtClean="0">
              <a:ln/>
              <a:effectLst/>
              <a:latin typeface="Arial" charset="0"/>
            </a:rPr>
            <a:t>mentorear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 os  pastores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9B3A4A3E-BD3A-4DE6-8001-375DC480FEF9}" type="parTrans" cxnId="{91BE7741-F378-430B-A8E3-95EF1DD71AF8}">
      <dgm:prSet/>
      <dgm:spPr/>
      <dgm:t>
        <a:bodyPr/>
        <a:lstStyle/>
        <a:p>
          <a:endParaRPr lang="pt-PT"/>
        </a:p>
      </dgm:t>
    </dgm:pt>
    <dgm:pt modelId="{7CC0FB59-186C-4128-8B8C-143A884D34A2}" type="sibTrans" cxnId="{91BE7741-F378-430B-A8E3-95EF1DD71AF8}">
      <dgm:prSet/>
      <dgm:spPr/>
      <dgm:t>
        <a:bodyPr/>
        <a:lstStyle/>
        <a:p>
          <a:endParaRPr lang="pt-PT"/>
        </a:p>
      </dgm:t>
    </dgm:pt>
    <dgm:pt modelId="{105D5EF6-B34B-4627-91D7-21E578B4E5F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smtClean="0">
              <a:ln/>
              <a:effectLst/>
              <a:latin typeface="Arial" charset="0"/>
            </a:rPr>
            <a:t>Identificar 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smtClean="0">
              <a:ln/>
              <a:effectLst/>
              <a:latin typeface="Arial" charset="0"/>
            </a:rPr>
            <a:t>capacitar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smtClean="0">
              <a:ln/>
              <a:effectLst/>
              <a:latin typeface="Arial" charset="0"/>
            </a:rPr>
            <a:t>Líderes multiplicadores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9E19789B-E3CE-46DF-AE52-1AD4C473B272}" type="parTrans" cxnId="{D6F65EEE-C2BE-4D5A-BD7E-5F4CCA031E2C}">
      <dgm:prSet/>
      <dgm:spPr/>
      <dgm:t>
        <a:bodyPr/>
        <a:lstStyle/>
        <a:p>
          <a:endParaRPr lang="pt-PT"/>
        </a:p>
      </dgm:t>
    </dgm:pt>
    <dgm:pt modelId="{38DC8E1F-9E03-4BE4-A943-EF33C61AF342}" type="sibTrans" cxnId="{D6F65EEE-C2BE-4D5A-BD7E-5F4CCA031E2C}">
      <dgm:prSet/>
      <dgm:spPr/>
      <dgm:t>
        <a:bodyPr/>
        <a:lstStyle/>
        <a:p>
          <a:endParaRPr lang="pt-PT"/>
        </a:p>
      </dgm:t>
    </dgm:pt>
    <dgm:pt modelId="{99FFADB4-1074-4E06-9AB9-D4BFE34C85F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smtClean="0">
              <a:ln/>
              <a:effectLst/>
              <a:latin typeface="Arial" charset="0"/>
            </a:rPr>
            <a:t>Criar um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smtClean="0">
              <a:ln/>
              <a:effectLst/>
              <a:latin typeface="Arial" charset="0"/>
            </a:rPr>
            <a:t>processo de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smtClean="0">
              <a:ln/>
              <a:effectLst/>
              <a:latin typeface="Arial" charset="0"/>
            </a:rPr>
            <a:t>Discipulado e Ensino </a:t>
          </a:r>
          <a:r>
            <a:rPr kumimoji="0" lang="pt-BR" b="0" i="0" u="none" strike="noStrike" cap="none" normalizeH="0" baseline="0" smtClean="0">
              <a:ln/>
              <a:effectLst/>
              <a:latin typeface="Arial" charset="0"/>
            </a:rPr>
            <a:t>para as igrejas.</a:t>
          </a:r>
          <a:endParaRPr kumimoji="0" lang="en-US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C8257C6B-4161-41FA-A4A5-575814B12842}" type="parTrans" cxnId="{835C2D8C-32C1-48E6-9881-C80CB25FEC11}">
      <dgm:prSet/>
      <dgm:spPr/>
      <dgm:t>
        <a:bodyPr/>
        <a:lstStyle/>
        <a:p>
          <a:endParaRPr lang="pt-PT"/>
        </a:p>
      </dgm:t>
    </dgm:pt>
    <dgm:pt modelId="{E6A52090-B106-43B4-B045-491338A5CD9F}" type="sibTrans" cxnId="{835C2D8C-32C1-48E6-9881-C80CB25FEC11}">
      <dgm:prSet/>
      <dgm:spPr/>
      <dgm:t>
        <a:bodyPr/>
        <a:lstStyle/>
        <a:p>
          <a:endParaRPr lang="pt-PT"/>
        </a:p>
      </dgm:t>
    </dgm:pt>
    <dgm:pt modelId="{EDE8752C-147B-4931-93AB-27BAC815D32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Alcançar 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nova geração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com o avivamento e o discipulado.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DA1C9C36-4CB6-42CD-99B5-03E8CA032FF3}" type="parTrans" cxnId="{4C5E680C-7166-4904-8ACB-81994851A393}">
      <dgm:prSet/>
      <dgm:spPr/>
      <dgm:t>
        <a:bodyPr/>
        <a:lstStyle/>
        <a:p>
          <a:endParaRPr lang="pt-PT"/>
        </a:p>
      </dgm:t>
    </dgm:pt>
    <dgm:pt modelId="{F77A1835-929A-4689-8E8F-7D8449739996}" type="sibTrans" cxnId="{4C5E680C-7166-4904-8ACB-81994851A393}">
      <dgm:prSet/>
      <dgm:spPr/>
      <dgm:t>
        <a:bodyPr/>
        <a:lstStyle/>
        <a:p>
          <a:endParaRPr lang="pt-PT"/>
        </a:p>
      </dgm:t>
    </dgm:pt>
    <dgm:pt modelId="{4AF82AFD-2BE8-49E6-B79E-D5596B1E7A8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smtClean="0">
              <a:ln/>
              <a:effectLst/>
              <a:latin typeface="Arial" charset="0"/>
            </a:rPr>
            <a:t>Despertar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smtClean="0">
              <a:ln/>
              <a:effectLst/>
              <a:latin typeface="Arial" charset="0"/>
            </a:rPr>
            <a:t>vocacionados e </a:t>
          </a:r>
          <a:r>
            <a:rPr kumimoji="0" lang="pt-BR" b="1" i="0" u="none" strike="noStrike" cap="none" normalizeH="0" baseline="0" smtClean="0">
              <a:ln/>
              <a:effectLst/>
              <a:latin typeface="Arial" charset="0"/>
            </a:rPr>
            <a:t>plantar</a:t>
          </a:r>
          <a:r>
            <a:rPr kumimoji="0" lang="pt-BR" b="0" i="0" u="none" strike="noStrike" cap="none" normalizeH="0" baseline="0" smtClean="0">
              <a:ln/>
              <a:effectLst/>
              <a:latin typeface="Arial" charset="0"/>
            </a:rPr>
            <a:t> novas igrejas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AE43FA30-9628-4AF1-B857-22CE2B94768B}" type="parTrans" cxnId="{4DAE5867-9277-4803-BAD1-A2C1ABCC344B}">
      <dgm:prSet/>
      <dgm:spPr/>
      <dgm:t>
        <a:bodyPr/>
        <a:lstStyle/>
        <a:p>
          <a:endParaRPr lang="pt-PT"/>
        </a:p>
      </dgm:t>
    </dgm:pt>
    <dgm:pt modelId="{E6D4B7B3-D4DF-4E79-B4C3-62F4AE49D75F}" type="sibTrans" cxnId="{4DAE5867-9277-4803-BAD1-A2C1ABCC344B}">
      <dgm:prSet/>
      <dgm:spPr/>
      <dgm:t>
        <a:bodyPr/>
        <a:lstStyle/>
        <a:p>
          <a:endParaRPr lang="pt-PT"/>
        </a:p>
      </dgm:t>
    </dgm:pt>
    <dgm:pt modelId="{3195F375-5787-413C-A4D1-2DF1C3749554}" type="pres">
      <dgm:prSet presAssocID="{0515E9B7-0674-43E3-894B-4ABE05F2BD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3CC273F-FABC-452D-9BD9-E54F00808CFA}" type="pres">
      <dgm:prSet presAssocID="{16D7D0F6-7A03-4E88-9CDF-76CBDF28450F}" presName="hierRoot1" presStyleCnt="0">
        <dgm:presLayoutVars>
          <dgm:hierBranch/>
        </dgm:presLayoutVars>
      </dgm:prSet>
      <dgm:spPr/>
    </dgm:pt>
    <dgm:pt modelId="{DA4F3C8D-B10D-4581-AE3A-AB005B4FEE4F}" type="pres">
      <dgm:prSet presAssocID="{16D7D0F6-7A03-4E88-9CDF-76CBDF28450F}" presName="rootComposite1" presStyleCnt="0"/>
      <dgm:spPr/>
    </dgm:pt>
    <dgm:pt modelId="{9744CE20-A63F-476F-BBE3-2F327570AC53}" type="pres">
      <dgm:prSet presAssocID="{16D7D0F6-7A03-4E88-9CDF-76CBDF28450F}" presName="rootText1" presStyleLbl="node0" presStyleIdx="0" presStyleCnt="1" custScaleX="132654" custScaleY="147010" custLinFactNeighborX="-303" custLinFactNeighborY="-9270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05DC1E3-C448-41E8-A2D1-E3C6BBFE16B4}" type="pres">
      <dgm:prSet presAssocID="{16D7D0F6-7A03-4E88-9CDF-76CBDF28450F}" presName="rootConnector1" presStyleLbl="node1" presStyleIdx="0" presStyleCnt="0"/>
      <dgm:spPr/>
      <dgm:t>
        <a:bodyPr/>
        <a:lstStyle/>
        <a:p>
          <a:endParaRPr lang="pt-PT"/>
        </a:p>
      </dgm:t>
    </dgm:pt>
    <dgm:pt modelId="{73147217-8606-4146-AAA1-47C7D0483BA1}" type="pres">
      <dgm:prSet presAssocID="{16D7D0F6-7A03-4E88-9CDF-76CBDF28450F}" presName="hierChild2" presStyleCnt="0"/>
      <dgm:spPr/>
    </dgm:pt>
    <dgm:pt modelId="{C18F89C0-B10E-4BBB-B03D-11BDCCEB6816}" type="pres">
      <dgm:prSet presAssocID="{9B3A4A3E-BD3A-4DE6-8001-375DC480FEF9}" presName="Name35" presStyleLbl="parChTrans1D2" presStyleIdx="0" presStyleCnt="5"/>
      <dgm:spPr/>
      <dgm:t>
        <a:bodyPr/>
        <a:lstStyle/>
        <a:p>
          <a:endParaRPr lang="pt-PT"/>
        </a:p>
      </dgm:t>
    </dgm:pt>
    <dgm:pt modelId="{05DA083A-7E3A-4180-8047-03ECB629134D}" type="pres">
      <dgm:prSet presAssocID="{AEABE0D4-5245-4B19-B5AE-0C3583E62189}" presName="hierRoot2" presStyleCnt="0">
        <dgm:presLayoutVars>
          <dgm:hierBranch/>
        </dgm:presLayoutVars>
      </dgm:prSet>
      <dgm:spPr/>
    </dgm:pt>
    <dgm:pt modelId="{AAAEE1C4-21E7-47F8-A690-4FE53C99EEC8}" type="pres">
      <dgm:prSet presAssocID="{AEABE0D4-5245-4B19-B5AE-0C3583E62189}" presName="rootComposite" presStyleCnt="0"/>
      <dgm:spPr/>
    </dgm:pt>
    <dgm:pt modelId="{03BA0A3A-E929-4A4D-B52D-58642BBF29E1}" type="pres">
      <dgm:prSet presAssocID="{AEABE0D4-5245-4B19-B5AE-0C3583E62189}" presName="rootText" presStyleLbl="node2" presStyleIdx="0" presStyleCnt="5" custScaleY="17377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49CFF2E-62CC-4A85-AB5A-1F05C9E2DAEF}" type="pres">
      <dgm:prSet presAssocID="{AEABE0D4-5245-4B19-B5AE-0C3583E62189}" presName="rootConnector" presStyleLbl="node2" presStyleIdx="0" presStyleCnt="5"/>
      <dgm:spPr/>
      <dgm:t>
        <a:bodyPr/>
        <a:lstStyle/>
        <a:p>
          <a:endParaRPr lang="pt-PT"/>
        </a:p>
      </dgm:t>
    </dgm:pt>
    <dgm:pt modelId="{A4B0A4EF-BD82-4AB2-8776-692954D1C6D1}" type="pres">
      <dgm:prSet presAssocID="{AEABE0D4-5245-4B19-B5AE-0C3583E62189}" presName="hierChild4" presStyleCnt="0"/>
      <dgm:spPr/>
    </dgm:pt>
    <dgm:pt modelId="{B614C2FA-5448-498A-BABA-83C2196D5DB4}" type="pres">
      <dgm:prSet presAssocID="{AEABE0D4-5245-4B19-B5AE-0C3583E62189}" presName="hierChild5" presStyleCnt="0"/>
      <dgm:spPr/>
    </dgm:pt>
    <dgm:pt modelId="{3D613358-6063-477B-8BDB-3BC7C3F098D0}" type="pres">
      <dgm:prSet presAssocID="{9E19789B-E3CE-46DF-AE52-1AD4C473B272}" presName="Name35" presStyleLbl="parChTrans1D2" presStyleIdx="1" presStyleCnt="5"/>
      <dgm:spPr/>
      <dgm:t>
        <a:bodyPr/>
        <a:lstStyle/>
        <a:p>
          <a:endParaRPr lang="pt-PT"/>
        </a:p>
      </dgm:t>
    </dgm:pt>
    <dgm:pt modelId="{88D46D59-7C6C-4537-909B-A8DF3F3BCF76}" type="pres">
      <dgm:prSet presAssocID="{105D5EF6-B34B-4627-91D7-21E578B4E5F7}" presName="hierRoot2" presStyleCnt="0">
        <dgm:presLayoutVars>
          <dgm:hierBranch/>
        </dgm:presLayoutVars>
      </dgm:prSet>
      <dgm:spPr/>
    </dgm:pt>
    <dgm:pt modelId="{2F3B7FEA-BF62-425A-A7BE-5627315D2464}" type="pres">
      <dgm:prSet presAssocID="{105D5EF6-B34B-4627-91D7-21E578B4E5F7}" presName="rootComposite" presStyleCnt="0"/>
      <dgm:spPr/>
    </dgm:pt>
    <dgm:pt modelId="{0EA90B54-A98E-4656-A141-6F27CA6630DD}" type="pres">
      <dgm:prSet presAssocID="{105D5EF6-B34B-4627-91D7-21E578B4E5F7}" presName="rootText" presStyleLbl="node2" presStyleIdx="1" presStyleCnt="5" custScaleY="17377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75648F8-0424-4AA7-A6FC-BF1107E688F7}" type="pres">
      <dgm:prSet presAssocID="{105D5EF6-B34B-4627-91D7-21E578B4E5F7}" presName="rootConnector" presStyleLbl="node2" presStyleIdx="1" presStyleCnt="5"/>
      <dgm:spPr/>
      <dgm:t>
        <a:bodyPr/>
        <a:lstStyle/>
        <a:p>
          <a:endParaRPr lang="pt-PT"/>
        </a:p>
      </dgm:t>
    </dgm:pt>
    <dgm:pt modelId="{F7674933-9AED-45AB-B302-209ADABAF4A7}" type="pres">
      <dgm:prSet presAssocID="{105D5EF6-B34B-4627-91D7-21E578B4E5F7}" presName="hierChild4" presStyleCnt="0"/>
      <dgm:spPr/>
    </dgm:pt>
    <dgm:pt modelId="{3FE0F15E-9A16-4503-801A-34E2019B84B9}" type="pres">
      <dgm:prSet presAssocID="{105D5EF6-B34B-4627-91D7-21E578B4E5F7}" presName="hierChild5" presStyleCnt="0"/>
      <dgm:spPr/>
    </dgm:pt>
    <dgm:pt modelId="{3085DB85-55BC-44E6-90F6-CEFB546D1D88}" type="pres">
      <dgm:prSet presAssocID="{C8257C6B-4161-41FA-A4A5-575814B12842}" presName="Name35" presStyleLbl="parChTrans1D2" presStyleIdx="2" presStyleCnt="5"/>
      <dgm:spPr/>
      <dgm:t>
        <a:bodyPr/>
        <a:lstStyle/>
        <a:p>
          <a:endParaRPr lang="pt-PT"/>
        </a:p>
      </dgm:t>
    </dgm:pt>
    <dgm:pt modelId="{462E4C12-BBD0-4159-9BD2-514B71310790}" type="pres">
      <dgm:prSet presAssocID="{99FFADB4-1074-4E06-9AB9-D4BFE34C85F8}" presName="hierRoot2" presStyleCnt="0">
        <dgm:presLayoutVars>
          <dgm:hierBranch/>
        </dgm:presLayoutVars>
      </dgm:prSet>
      <dgm:spPr/>
    </dgm:pt>
    <dgm:pt modelId="{7811DAB4-C3F2-4C3A-9655-DFE1B8EB17E6}" type="pres">
      <dgm:prSet presAssocID="{99FFADB4-1074-4E06-9AB9-D4BFE34C85F8}" presName="rootComposite" presStyleCnt="0"/>
      <dgm:spPr/>
    </dgm:pt>
    <dgm:pt modelId="{C47BBEC0-2B26-4CBA-9D20-B5FAA3A98E86}" type="pres">
      <dgm:prSet presAssocID="{99FFADB4-1074-4E06-9AB9-D4BFE34C85F8}" presName="rootText" presStyleLbl="node2" presStyleIdx="2" presStyleCnt="5" custScaleY="17377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C0BAA8C-7391-4BA8-87CB-0571211FB58F}" type="pres">
      <dgm:prSet presAssocID="{99FFADB4-1074-4E06-9AB9-D4BFE34C85F8}" presName="rootConnector" presStyleLbl="node2" presStyleIdx="2" presStyleCnt="5"/>
      <dgm:spPr/>
      <dgm:t>
        <a:bodyPr/>
        <a:lstStyle/>
        <a:p>
          <a:endParaRPr lang="pt-PT"/>
        </a:p>
      </dgm:t>
    </dgm:pt>
    <dgm:pt modelId="{1EDB35E4-E00C-4AAE-ABC9-BF856CCF2809}" type="pres">
      <dgm:prSet presAssocID="{99FFADB4-1074-4E06-9AB9-D4BFE34C85F8}" presName="hierChild4" presStyleCnt="0"/>
      <dgm:spPr/>
    </dgm:pt>
    <dgm:pt modelId="{05D249CA-C642-4DB3-80D1-5CEE6F1AF520}" type="pres">
      <dgm:prSet presAssocID="{99FFADB4-1074-4E06-9AB9-D4BFE34C85F8}" presName="hierChild5" presStyleCnt="0"/>
      <dgm:spPr/>
    </dgm:pt>
    <dgm:pt modelId="{88F72C19-AA81-447F-ABDC-52B6D58A66D0}" type="pres">
      <dgm:prSet presAssocID="{DA1C9C36-4CB6-42CD-99B5-03E8CA032FF3}" presName="Name35" presStyleLbl="parChTrans1D2" presStyleIdx="3" presStyleCnt="5"/>
      <dgm:spPr/>
      <dgm:t>
        <a:bodyPr/>
        <a:lstStyle/>
        <a:p>
          <a:endParaRPr lang="pt-PT"/>
        </a:p>
      </dgm:t>
    </dgm:pt>
    <dgm:pt modelId="{12F8AB2B-910F-47DE-8CDB-F269DF11582E}" type="pres">
      <dgm:prSet presAssocID="{EDE8752C-147B-4931-93AB-27BAC815D326}" presName="hierRoot2" presStyleCnt="0">
        <dgm:presLayoutVars>
          <dgm:hierBranch/>
        </dgm:presLayoutVars>
      </dgm:prSet>
      <dgm:spPr/>
    </dgm:pt>
    <dgm:pt modelId="{E15BF320-57F4-43EE-922F-449BEA2C12C0}" type="pres">
      <dgm:prSet presAssocID="{EDE8752C-147B-4931-93AB-27BAC815D326}" presName="rootComposite" presStyleCnt="0"/>
      <dgm:spPr/>
    </dgm:pt>
    <dgm:pt modelId="{4678681B-A24A-4A4C-AD5A-C73753C47646}" type="pres">
      <dgm:prSet presAssocID="{EDE8752C-147B-4931-93AB-27BAC815D326}" presName="rootText" presStyleLbl="node2" presStyleIdx="3" presStyleCnt="5" custScaleY="16967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51B6F0D-7334-435F-8D55-7D9CCB86889F}" type="pres">
      <dgm:prSet presAssocID="{EDE8752C-147B-4931-93AB-27BAC815D326}" presName="rootConnector" presStyleLbl="node2" presStyleIdx="3" presStyleCnt="5"/>
      <dgm:spPr/>
      <dgm:t>
        <a:bodyPr/>
        <a:lstStyle/>
        <a:p>
          <a:endParaRPr lang="pt-PT"/>
        </a:p>
      </dgm:t>
    </dgm:pt>
    <dgm:pt modelId="{2FDA8C68-A524-45F6-89C1-BB9B40624CBE}" type="pres">
      <dgm:prSet presAssocID="{EDE8752C-147B-4931-93AB-27BAC815D326}" presName="hierChild4" presStyleCnt="0"/>
      <dgm:spPr/>
    </dgm:pt>
    <dgm:pt modelId="{79185C59-6184-475D-9EBE-7A124A4D46E1}" type="pres">
      <dgm:prSet presAssocID="{EDE8752C-147B-4931-93AB-27BAC815D326}" presName="hierChild5" presStyleCnt="0"/>
      <dgm:spPr/>
    </dgm:pt>
    <dgm:pt modelId="{38D266CB-9AF5-4A4B-8E11-2D9A2E9EBA12}" type="pres">
      <dgm:prSet presAssocID="{AE43FA30-9628-4AF1-B857-22CE2B94768B}" presName="Name35" presStyleLbl="parChTrans1D2" presStyleIdx="4" presStyleCnt="5"/>
      <dgm:spPr/>
      <dgm:t>
        <a:bodyPr/>
        <a:lstStyle/>
        <a:p>
          <a:endParaRPr lang="pt-PT"/>
        </a:p>
      </dgm:t>
    </dgm:pt>
    <dgm:pt modelId="{76C207C4-EE2D-4B62-8A98-D50CAA6087B5}" type="pres">
      <dgm:prSet presAssocID="{4AF82AFD-2BE8-49E6-B79E-D5596B1E7A81}" presName="hierRoot2" presStyleCnt="0">
        <dgm:presLayoutVars>
          <dgm:hierBranch/>
        </dgm:presLayoutVars>
      </dgm:prSet>
      <dgm:spPr/>
    </dgm:pt>
    <dgm:pt modelId="{8F10D15B-A9EA-4B6B-9741-288E4A30A76E}" type="pres">
      <dgm:prSet presAssocID="{4AF82AFD-2BE8-49E6-B79E-D5596B1E7A81}" presName="rootComposite" presStyleCnt="0"/>
      <dgm:spPr/>
    </dgm:pt>
    <dgm:pt modelId="{C4FD40F4-8640-4B87-8F60-DB375CE9A39D}" type="pres">
      <dgm:prSet presAssocID="{4AF82AFD-2BE8-49E6-B79E-D5596B1E7A81}" presName="rootText" presStyleLbl="node2" presStyleIdx="4" presStyleCnt="5" custScaleY="16967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BFA1734-E4A5-4DB6-976C-7AC3CC6746C0}" type="pres">
      <dgm:prSet presAssocID="{4AF82AFD-2BE8-49E6-B79E-D5596B1E7A81}" presName="rootConnector" presStyleLbl="node2" presStyleIdx="4" presStyleCnt="5"/>
      <dgm:spPr/>
      <dgm:t>
        <a:bodyPr/>
        <a:lstStyle/>
        <a:p>
          <a:endParaRPr lang="pt-PT"/>
        </a:p>
      </dgm:t>
    </dgm:pt>
    <dgm:pt modelId="{1D58B4B6-9110-4B83-880D-F2A5C2F078CE}" type="pres">
      <dgm:prSet presAssocID="{4AF82AFD-2BE8-49E6-B79E-D5596B1E7A81}" presName="hierChild4" presStyleCnt="0"/>
      <dgm:spPr/>
    </dgm:pt>
    <dgm:pt modelId="{7AC1F0AB-D2AE-4CF7-B508-C60F1F67D3F8}" type="pres">
      <dgm:prSet presAssocID="{4AF82AFD-2BE8-49E6-B79E-D5596B1E7A81}" presName="hierChild5" presStyleCnt="0"/>
      <dgm:spPr/>
    </dgm:pt>
    <dgm:pt modelId="{BD81160B-FD81-40C7-A4FE-D874CB7CBF1E}" type="pres">
      <dgm:prSet presAssocID="{16D7D0F6-7A03-4E88-9CDF-76CBDF28450F}" presName="hierChild3" presStyleCnt="0"/>
      <dgm:spPr/>
    </dgm:pt>
  </dgm:ptLst>
  <dgm:cxnLst>
    <dgm:cxn modelId="{4DAE5867-9277-4803-BAD1-A2C1ABCC344B}" srcId="{16D7D0F6-7A03-4E88-9CDF-76CBDF28450F}" destId="{4AF82AFD-2BE8-49E6-B79E-D5596B1E7A81}" srcOrd="4" destOrd="0" parTransId="{AE43FA30-9628-4AF1-B857-22CE2B94768B}" sibTransId="{E6D4B7B3-D4DF-4E79-B4C3-62F4AE49D75F}"/>
    <dgm:cxn modelId="{03C0D7A2-4932-004F-B8CD-6F789DC95CF1}" type="presOf" srcId="{0515E9B7-0674-43E3-894B-4ABE05F2BD7B}" destId="{3195F375-5787-413C-A4D1-2DF1C3749554}" srcOrd="0" destOrd="0" presId="urn:microsoft.com/office/officeart/2005/8/layout/orgChart1"/>
    <dgm:cxn modelId="{609EC2B0-3986-4B44-B9E0-CE272C6A99B3}" type="presOf" srcId="{99FFADB4-1074-4E06-9AB9-D4BFE34C85F8}" destId="{C47BBEC0-2B26-4CBA-9D20-B5FAA3A98E86}" srcOrd="0" destOrd="0" presId="urn:microsoft.com/office/officeart/2005/8/layout/orgChart1"/>
    <dgm:cxn modelId="{F36BA599-756C-B74A-BE88-89FDC152DE14}" type="presOf" srcId="{4AF82AFD-2BE8-49E6-B79E-D5596B1E7A81}" destId="{5BFA1734-E4A5-4DB6-976C-7AC3CC6746C0}" srcOrd="1" destOrd="0" presId="urn:microsoft.com/office/officeart/2005/8/layout/orgChart1"/>
    <dgm:cxn modelId="{835C2D8C-32C1-48E6-9881-C80CB25FEC11}" srcId="{16D7D0F6-7A03-4E88-9CDF-76CBDF28450F}" destId="{99FFADB4-1074-4E06-9AB9-D4BFE34C85F8}" srcOrd="2" destOrd="0" parTransId="{C8257C6B-4161-41FA-A4A5-575814B12842}" sibTransId="{E6A52090-B106-43B4-B045-491338A5CD9F}"/>
    <dgm:cxn modelId="{40244B42-48BD-0048-AFE2-3265DC05007A}" type="presOf" srcId="{DA1C9C36-4CB6-42CD-99B5-03E8CA032FF3}" destId="{88F72C19-AA81-447F-ABDC-52B6D58A66D0}" srcOrd="0" destOrd="0" presId="urn:microsoft.com/office/officeart/2005/8/layout/orgChart1"/>
    <dgm:cxn modelId="{2E68C65D-B0CD-A84E-BAFF-777E47839665}" type="presOf" srcId="{EDE8752C-147B-4931-93AB-27BAC815D326}" destId="{051B6F0D-7334-435F-8D55-7D9CCB86889F}" srcOrd="1" destOrd="0" presId="urn:microsoft.com/office/officeart/2005/8/layout/orgChart1"/>
    <dgm:cxn modelId="{96767B9B-CF6D-E645-906A-4F3F4A9BD596}" type="presOf" srcId="{105D5EF6-B34B-4627-91D7-21E578B4E5F7}" destId="{0EA90B54-A98E-4656-A141-6F27CA6630DD}" srcOrd="0" destOrd="0" presId="urn:microsoft.com/office/officeart/2005/8/layout/orgChart1"/>
    <dgm:cxn modelId="{4C5E680C-7166-4904-8ACB-81994851A393}" srcId="{16D7D0F6-7A03-4E88-9CDF-76CBDF28450F}" destId="{EDE8752C-147B-4931-93AB-27BAC815D326}" srcOrd="3" destOrd="0" parTransId="{DA1C9C36-4CB6-42CD-99B5-03E8CA032FF3}" sibTransId="{F77A1835-929A-4689-8E8F-7D8449739996}"/>
    <dgm:cxn modelId="{FD504799-A588-E548-8ECF-1FD4C5AB4DB1}" type="presOf" srcId="{C8257C6B-4161-41FA-A4A5-575814B12842}" destId="{3085DB85-55BC-44E6-90F6-CEFB546D1D88}" srcOrd="0" destOrd="0" presId="urn:microsoft.com/office/officeart/2005/8/layout/orgChart1"/>
    <dgm:cxn modelId="{997E0895-95E9-1C47-B65C-EA246BA12F20}" type="presOf" srcId="{99FFADB4-1074-4E06-9AB9-D4BFE34C85F8}" destId="{3C0BAA8C-7391-4BA8-87CB-0571211FB58F}" srcOrd="1" destOrd="0" presId="urn:microsoft.com/office/officeart/2005/8/layout/orgChart1"/>
    <dgm:cxn modelId="{E09F72FA-51C3-794A-9BA0-01A32A20D2F8}" type="presOf" srcId="{9E19789B-E3CE-46DF-AE52-1AD4C473B272}" destId="{3D613358-6063-477B-8BDB-3BC7C3F098D0}" srcOrd="0" destOrd="0" presId="urn:microsoft.com/office/officeart/2005/8/layout/orgChart1"/>
    <dgm:cxn modelId="{6E420E0E-C9BD-8C4F-B317-6297409B4356}" type="presOf" srcId="{AEABE0D4-5245-4B19-B5AE-0C3583E62189}" destId="{03BA0A3A-E929-4A4D-B52D-58642BBF29E1}" srcOrd="0" destOrd="0" presId="urn:microsoft.com/office/officeart/2005/8/layout/orgChart1"/>
    <dgm:cxn modelId="{54937720-61DF-8647-B1CA-F04A3E1D5B31}" type="presOf" srcId="{16D7D0F6-7A03-4E88-9CDF-76CBDF28450F}" destId="{C05DC1E3-C448-41E8-A2D1-E3C6BBFE16B4}" srcOrd="1" destOrd="0" presId="urn:microsoft.com/office/officeart/2005/8/layout/orgChart1"/>
    <dgm:cxn modelId="{91BE7741-F378-430B-A8E3-95EF1DD71AF8}" srcId="{16D7D0F6-7A03-4E88-9CDF-76CBDF28450F}" destId="{AEABE0D4-5245-4B19-B5AE-0C3583E62189}" srcOrd="0" destOrd="0" parTransId="{9B3A4A3E-BD3A-4DE6-8001-375DC480FEF9}" sibTransId="{7CC0FB59-186C-4128-8B8C-143A884D34A2}"/>
    <dgm:cxn modelId="{D6F65EEE-C2BE-4D5A-BD7E-5F4CCA031E2C}" srcId="{16D7D0F6-7A03-4E88-9CDF-76CBDF28450F}" destId="{105D5EF6-B34B-4627-91D7-21E578B4E5F7}" srcOrd="1" destOrd="0" parTransId="{9E19789B-E3CE-46DF-AE52-1AD4C473B272}" sibTransId="{38DC8E1F-9E03-4BE4-A943-EF33C61AF342}"/>
    <dgm:cxn modelId="{860DC6B8-FB89-0346-ABC4-45A8D876ED9C}" type="presOf" srcId="{AE43FA30-9628-4AF1-B857-22CE2B94768B}" destId="{38D266CB-9AF5-4A4B-8E11-2D9A2E9EBA12}" srcOrd="0" destOrd="0" presId="urn:microsoft.com/office/officeart/2005/8/layout/orgChart1"/>
    <dgm:cxn modelId="{1ED5C0C3-056F-DE46-AB23-8C8B562AF400}" type="presOf" srcId="{9B3A4A3E-BD3A-4DE6-8001-375DC480FEF9}" destId="{C18F89C0-B10E-4BBB-B03D-11BDCCEB6816}" srcOrd="0" destOrd="0" presId="urn:microsoft.com/office/officeart/2005/8/layout/orgChart1"/>
    <dgm:cxn modelId="{E34620C6-E2E0-4E4F-8083-5901AEC963E4}" type="presOf" srcId="{AEABE0D4-5245-4B19-B5AE-0C3583E62189}" destId="{549CFF2E-62CC-4A85-AB5A-1F05C9E2DAEF}" srcOrd="1" destOrd="0" presId="urn:microsoft.com/office/officeart/2005/8/layout/orgChart1"/>
    <dgm:cxn modelId="{7EE978DD-8BBC-3A4D-826C-50907D8C7568}" type="presOf" srcId="{16D7D0F6-7A03-4E88-9CDF-76CBDF28450F}" destId="{9744CE20-A63F-476F-BBE3-2F327570AC53}" srcOrd="0" destOrd="0" presId="urn:microsoft.com/office/officeart/2005/8/layout/orgChart1"/>
    <dgm:cxn modelId="{108CC369-C35E-D743-8344-800D781AE6ED}" type="presOf" srcId="{4AF82AFD-2BE8-49E6-B79E-D5596B1E7A81}" destId="{C4FD40F4-8640-4B87-8F60-DB375CE9A39D}" srcOrd="0" destOrd="0" presId="urn:microsoft.com/office/officeart/2005/8/layout/orgChart1"/>
    <dgm:cxn modelId="{20AA2A43-7F18-1246-8818-BAF2C692C9FC}" type="presOf" srcId="{105D5EF6-B34B-4627-91D7-21E578B4E5F7}" destId="{275648F8-0424-4AA7-A6FC-BF1107E688F7}" srcOrd="1" destOrd="0" presId="urn:microsoft.com/office/officeart/2005/8/layout/orgChart1"/>
    <dgm:cxn modelId="{20499406-571C-43FE-921C-3FB3F6F7F352}" srcId="{0515E9B7-0674-43E3-894B-4ABE05F2BD7B}" destId="{16D7D0F6-7A03-4E88-9CDF-76CBDF28450F}" srcOrd="0" destOrd="0" parTransId="{D78194C4-AE7E-425D-B60E-4DE7ECB092FA}" sibTransId="{6DA1F6F5-7909-49F7-B6C8-C7BEFA475822}"/>
    <dgm:cxn modelId="{60248ED6-EBE1-9E4E-A119-81B1496A5E00}" type="presOf" srcId="{EDE8752C-147B-4931-93AB-27BAC815D326}" destId="{4678681B-A24A-4A4C-AD5A-C73753C47646}" srcOrd="0" destOrd="0" presId="urn:microsoft.com/office/officeart/2005/8/layout/orgChart1"/>
    <dgm:cxn modelId="{A08D0CD5-0B27-B74C-973E-37344E095D7B}" type="presParOf" srcId="{3195F375-5787-413C-A4D1-2DF1C3749554}" destId="{03CC273F-FABC-452D-9BD9-E54F00808CFA}" srcOrd="0" destOrd="0" presId="urn:microsoft.com/office/officeart/2005/8/layout/orgChart1"/>
    <dgm:cxn modelId="{0A9CD71F-DE45-574B-A85C-8303AA0E9669}" type="presParOf" srcId="{03CC273F-FABC-452D-9BD9-E54F00808CFA}" destId="{DA4F3C8D-B10D-4581-AE3A-AB005B4FEE4F}" srcOrd="0" destOrd="0" presId="urn:microsoft.com/office/officeart/2005/8/layout/orgChart1"/>
    <dgm:cxn modelId="{AEA858A5-CAE2-B440-884F-A50742143489}" type="presParOf" srcId="{DA4F3C8D-B10D-4581-AE3A-AB005B4FEE4F}" destId="{9744CE20-A63F-476F-BBE3-2F327570AC53}" srcOrd="0" destOrd="0" presId="urn:microsoft.com/office/officeart/2005/8/layout/orgChart1"/>
    <dgm:cxn modelId="{9106E4AA-5CDC-A84B-8347-626263FB079A}" type="presParOf" srcId="{DA4F3C8D-B10D-4581-AE3A-AB005B4FEE4F}" destId="{C05DC1E3-C448-41E8-A2D1-E3C6BBFE16B4}" srcOrd="1" destOrd="0" presId="urn:microsoft.com/office/officeart/2005/8/layout/orgChart1"/>
    <dgm:cxn modelId="{79BF16D6-0F5D-1D4A-B628-A84ED2705E8F}" type="presParOf" srcId="{03CC273F-FABC-452D-9BD9-E54F00808CFA}" destId="{73147217-8606-4146-AAA1-47C7D0483BA1}" srcOrd="1" destOrd="0" presId="urn:microsoft.com/office/officeart/2005/8/layout/orgChart1"/>
    <dgm:cxn modelId="{734BA15B-9EB9-DC4F-B941-DDC79A219CCA}" type="presParOf" srcId="{73147217-8606-4146-AAA1-47C7D0483BA1}" destId="{C18F89C0-B10E-4BBB-B03D-11BDCCEB6816}" srcOrd="0" destOrd="0" presId="urn:microsoft.com/office/officeart/2005/8/layout/orgChart1"/>
    <dgm:cxn modelId="{BA2B5760-52CD-C549-B36A-DD70E66DCD9E}" type="presParOf" srcId="{73147217-8606-4146-AAA1-47C7D0483BA1}" destId="{05DA083A-7E3A-4180-8047-03ECB629134D}" srcOrd="1" destOrd="0" presId="urn:microsoft.com/office/officeart/2005/8/layout/orgChart1"/>
    <dgm:cxn modelId="{04D90B82-B9F2-CF43-BD4D-807FF7E2A286}" type="presParOf" srcId="{05DA083A-7E3A-4180-8047-03ECB629134D}" destId="{AAAEE1C4-21E7-47F8-A690-4FE53C99EEC8}" srcOrd="0" destOrd="0" presId="urn:microsoft.com/office/officeart/2005/8/layout/orgChart1"/>
    <dgm:cxn modelId="{C5047559-34C8-284E-92CF-AC7370796AF7}" type="presParOf" srcId="{AAAEE1C4-21E7-47F8-A690-4FE53C99EEC8}" destId="{03BA0A3A-E929-4A4D-B52D-58642BBF29E1}" srcOrd="0" destOrd="0" presId="urn:microsoft.com/office/officeart/2005/8/layout/orgChart1"/>
    <dgm:cxn modelId="{F13BEDA3-2ACC-144A-8271-27368A9045C9}" type="presParOf" srcId="{AAAEE1C4-21E7-47F8-A690-4FE53C99EEC8}" destId="{549CFF2E-62CC-4A85-AB5A-1F05C9E2DAEF}" srcOrd="1" destOrd="0" presId="urn:microsoft.com/office/officeart/2005/8/layout/orgChart1"/>
    <dgm:cxn modelId="{BDB649FA-FB46-CE4F-9340-6552D214BE76}" type="presParOf" srcId="{05DA083A-7E3A-4180-8047-03ECB629134D}" destId="{A4B0A4EF-BD82-4AB2-8776-692954D1C6D1}" srcOrd="1" destOrd="0" presId="urn:microsoft.com/office/officeart/2005/8/layout/orgChart1"/>
    <dgm:cxn modelId="{8FE2757B-3065-BE47-9557-6F02E5F730E6}" type="presParOf" srcId="{05DA083A-7E3A-4180-8047-03ECB629134D}" destId="{B614C2FA-5448-498A-BABA-83C2196D5DB4}" srcOrd="2" destOrd="0" presId="urn:microsoft.com/office/officeart/2005/8/layout/orgChart1"/>
    <dgm:cxn modelId="{47886888-A37A-A946-86B7-665819D69BAE}" type="presParOf" srcId="{73147217-8606-4146-AAA1-47C7D0483BA1}" destId="{3D613358-6063-477B-8BDB-3BC7C3F098D0}" srcOrd="2" destOrd="0" presId="urn:microsoft.com/office/officeart/2005/8/layout/orgChart1"/>
    <dgm:cxn modelId="{22A77648-F8C1-224B-B19E-DDBABAFBFAC1}" type="presParOf" srcId="{73147217-8606-4146-AAA1-47C7D0483BA1}" destId="{88D46D59-7C6C-4537-909B-A8DF3F3BCF76}" srcOrd="3" destOrd="0" presId="urn:microsoft.com/office/officeart/2005/8/layout/orgChart1"/>
    <dgm:cxn modelId="{677998E2-5248-F143-A192-AB282DACDEB1}" type="presParOf" srcId="{88D46D59-7C6C-4537-909B-A8DF3F3BCF76}" destId="{2F3B7FEA-BF62-425A-A7BE-5627315D2464}" srcOrd="0" destOrd="0" presId="urn:microsoft.com/office/officeart/2005/8/layout/orgChart1"/>
    <dgm:cxn modelId="{F05628E7-E3E5-1840-863A-467343ADA152}" type="presParOf" srcId="{2F3B7FEA-BF62-425A-A7BE-5627315D2464}" destId="{0EA90B54-A98E-4656-A141-6F27CA6630DD}" srcOrd="0" destOrd="0" presId="urn:microsoft.com/office/officeart/2005/8/layout/orgChart1"/>
    <dgm:cxn modelId="{54EB3AFA-1000-D242-90FC-3DF656EDE3B9}" type="presParOf" srcId="{2F3B7FEA-BF62-425A-A7BE-5627315D2464}" destId="{275648F8-0424-4AA7-A6FC-BF1107E688F7}" srcOrd="1" destOrd="0" presId="urn:microsoft.com/office/officeart/2005/8/layout/orgChart1"/>
    <dgm:cxn modelId="{803DFD91-8249-274E-8E06-F4EC53C367B0}" type="presParOf" srcId="{88D46D59-7C6C-4537-909B-A8DF3F3BCF76}" destId="{F7674933-9AED-45AB-B302-209ADABAF4A7}" srcOrd="1" destOrd="0" presId="urn:microsoft.com/office/officeart/2005/8/layout/orgChart1"/>
    <dgm:cxn modelId="{FA97D198-7B72-9649-9186-F609DF7D540A}" type="presParOf" srcId="{88D46D59-7C6C-4537-909B-A8DF3F3BCF76}" destId="{3FE0F15E-9A16-4503-801A-34E2019B84B9}" srcOrd="2" destOrd="0" presId="urn:microsoft.com/office/officeart/2005/8/layout/orgChart1"/>
    <dgm:cxn modelId="{31767C18-852E-144F-A95D-177D00168953}" type="presParOf" srcId="{73147217-8606-4146-AAA1-47C7D0483BA1}" destId="{3085DB85-55BC-44E6-90F6-CEFB546D1D88}" srcOrd="4" destOrd="0" presId="urn:microsoft.com/office/officeart/2005/8/layout/orgChart1"/>
    <dgm:cxn modelId="{6AFBC0B7-B8A1-824A-90CF-71C69B017CBD}" type="presParOf" srcId="{73147217-8606-4146-AAA1-47C7D0483BA1}" destId="{462E4C12-BBD0-4159-9BD2-514B71310790}" srcOrd="5" destOrd="0" presId="urn:microsoft.com/office/officeart/2005/8/layout/orgChart1"/>
    <dgm:cxn modelId="{86A3946C-A955-D048-9487-76B48715C36C}" type="presParOf" srcId="{462E4C12-BBD0-4159-9BD2-514B71310790}" destId="{7811DAB4-C3F2-4C3A-9655-DFE1B8EB17E6}" srcOrd="0" destOrd="0" presId="urn:microsoft.com/office/officeart/2005/8/layout/orgChart1"/>
    <dgm:cxn modelId="{13AA550D-1249-9B4B-BD6F-58109FF24903}" type="presParOf" srcId="{7811DAB4-C3F2-4C3A-9655-DFE1B8EB17E6}" destId="{C47BBEC0-2B26-4CBA-9D20-B5FAA3A98E86}" srcOrd="0" destOrd="0" presId="urn:microsoft.com/office/officeart/2005/8/layout/orgChart1"/>
    <dgm:cxn modelId="{DC826295-A206-F044-A77B-11518CD3D9CF}" type="presParOf" srcId="{7811DAB4-C3F2-4C3A-9655-DFE1B8EB17E6}" destId="{3C0BAA8C-7391-4BA8-87CB-0571211FB58F}" srcOrd="1" destOrd="0" presId="urn:microsoft.com/office/officeart/2005/8/layout/orgChart1"/>
    <dgm:cxn modelId="{951F4428-99F5-C94C-ABBC-EA27611D0202}" type="presParOf" srcId="{462E4C12-BBD0-4159-9BD2-514B71310790}" destId="{1EDB35E4-E00C-4AAE-ABC9-BF856CCF2809}" srcOrd="1" destOrd="0" presId="urn:microsoft.com/office/officeart/2005/8/layout/orgChart1"/>
    <dgm:cxn modelId="{25909540-F93D-B84E-A64C-5ADFE943B1F7}" type="presParOf" srcId="{462E4C12-BBD0-4159-9BD2-514B71310790}" destId="{05D249CA-C642-4DB3-80D1-5CEE6F1AF520}" srcOrd="2" destOrd="0" presId="urn:microsoft.com/office/officeart/2005/8/layout/orgChart1"/>
    <dgm:cxn modelId="{62730FD4-39DA-544D-9BD0-1ADA64DA0DF4}" type="presParOf" srcId="{73147217-8606-4146-AAA1-47C7D0483BA1}" destId="{88F72C19-AA81-447F-ABDC-52B6D58A66D0}" srcOrd="6" destOrd="0" presId="urn:microsoft.com/office/officeart/2005/8/layout/orgChart1"/>
    <dgm:cxn modelId="{4948BE18-8BB1-8B4D-B144-5FBB877DD32A}" type="presParOf" srcId="{73147217-8606-4146-AAA1-47C7D0483BA1}" destId="{12F8AB2B-910F-47DE-8CDB-F269DF11582E}" srcOrd="7" destOrd="0" presId="urn:microsoft.com/office/officeart/2005/8/layout/orgChart1"/>
    <dgm:cxn modelId="{556E77BB-637E-4A41-A04B-DCFEFF4FAD91}" type="presParOf" srcId="{12F8AB2B-910F-47DE-8CDB-F269DF11582E}" destId="{E15BF320-57F4-43EE-922F-449BEA2C12C0}" srcOrd="0" destOrd="0" presId="urn:microsoft.com/office/officeart/2005/8/layout/orgChart1"/>
    <dgm:cxn modelId="{98C7634D-34E3-5C4B-AE2F-91707E453D93}" type="presParOf" srcId="{E15BF320-57F4-43EE-922F-449BEA2C12C0}" destId="{4678681B-A24A-4A4C-AD5A-C73753C47646}" srcOrd="0" destOrd="0" presId="urn:microsoft.com/office/officeart/2005/8/layout/orgChart1"/>
    <dgm:cxn modelId="{1FCDB53D-4285-4A4E-BA3F-1F5590B82853}" type="presParOf" srcId="{E15BF320-57F4-43EE-922F-449BEA2C12C0}" destId="{051B6F0D-7334-435F-8D55-7D9CCB86889F}" srcOrd="1" destOrd="0" presId="urn:microsoft.com/office/officeart/2005/8/layout/orgChart1"/>
    <dgm:cxn modelId="{23F9E716-B336-A84F-87F0-E932C680AC6C}" type="presParOf" srcId="{12F8AB2B-910F-47DE-8CDB-F269DF11582E}" destId="{2FDA8C68-A524-45F6-89C1-BB9B40624CBE}" srcOrd="1" destOrd="0" presId="urn:microsoft.com/office/officeart/2005/8/layout/orgChart1"/>
    <dgm:cxn modelId="{F5B837A0-4321-CB4C-A0B4-D8FCF6D04884}" type="presParOf" srcId="{12F8AB2B-910F-47DE-8CDB-F269DF11582E}" destId="{79185C59-6184-475D-9EBE-7A124A4D46E1}" srcOrd="2" destOrd="0" presId="urn:microsoft.com/office/officeart/2005/8/layout/orgChart1"/>
    <dgm:cxn modelId="{E5B409C9-5747-CE46-B6A2-561C5692CDA8}" type="presParOf" srcId="{73147217-8606-4146-AAA1-47C7D0483BA1}" destId="{38D266CB-9AF5-4A4B-8E11-2D9A2E9EBA12}" srcOrd="8" destOrd="0" presId="urn:microsoft.com/office/officeart/2005/8/layout/orgChart1"/>
    <dgm:cxn modelId="{4EFBDB6A-69A3-2C41-9215-DC364AB04AFB}" type="presParOf" srcId="{73147217-8606-4146-AAA1-47C7D0483BA1}" destId="{76C207C4-EE2D-4B62-8A98-D50CAA6087B5}" srcOrd="9" destOrd="0" presId="urn:microsoft.com/office/officeart/2005/8/layout/orgChart1"/>
    <dgm:cxn modelId="{41AC4B9C-61EC-4C44-8FDC-003FC7D74014}" type="presParOf" srcId="{76C207C4-EE2D-4B62-8A98-D50CAA6087B5}" destId="{8F10D15B-A9EA-4B6B-9741-288E4A30A76E}" srcOrd="0" destOrd="0" presId="urn:microsoft.com/office/officeart/2005/8/layout/orgChart1"/>
    <dgm:cxn modelId="{8C46A431-31E9-C743-9913-B96C78795797}" type="presParOf" srcId="{8F10D15B-A9EA-4B6B-9741-288E4A30A76E}" destId="{C4FD40F4-8640-4B87-8F60-DB375CE9A39D}" srcOrd="0" destOrd="0" presId="urn:microsoft.com/office/officeart/2005/8/layout/orgChart1"/>
    <dgm:cxn modelId="{64627EE4-D1E9-EC46-AEEB-E6A195063CEA}" type="presParOf" srcId="{8F10D15B-A9EA-4B6B-9741-288E4A30A76E}" destId="{5BFA1734-E4A5-4DB6-976C-7AC3CC6746C0}" srcOrd="1" destOrd="0" presId="urn:microsoft.com/office/officeart/2005/8/layout/orgChart1"/>
    <dgm:cxn modelId="{D2C02229-4C13-9E45-8195-10A5158385FB}" type="presParOf" srcId="{76C207C4-EE2D-4B62-8A98-D50CAA6087B5}" destId="{1D58B4B6-9110-4B83-880D-F2A5C2F078CE}" srcOrd="1" destOrd="0" presId="urn:microsoft.com/office/officeart/2005/8/layout/orgChart1"/>
    <dgm:cxn modelId="{2334C02B-B0F6-E448-82F0-C7B49E6E2B51}" type="presParOf" srcId="{76C207C4-EE2D-4B62-8A98-D50CAA6087B5}" destId="{7AC1F0AB-D2AE-4CF7-B508-C60F1F67D3F8}" srcOrd="2" destOrd="0" presId="urn:microsoft.com/office/officeart/2005/8/layout/orgChart1"/>
    <dgm:cxn modelId="{AC4C9D8E-126E-424B-A6DB-B93FBB83DB6F}" type="presParOf" srcId="{03CC273F-FABC-452D-9BD9-E54F00808CFA}" destId="{BD81160B-FD81-40C7-A4FE-D874CB7CBF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515E9B7-0674-43E3-894B-4ABE05F2BD7B}" type="doc">
      <dgm:prSet loTypeId="urn:microsoft.com/office/officeart/2005/8/layout/orgChart1" loCatId="hierarchy" qsTypeId="urn:microsoft.com/office/officeart/2005/8/quickstyle/3d2" qsCatId="3D" csTypeId="urn:microsoft.com/office/officeart/2005/8/colors/accent2_2" csCatId="accent2" phldr="1"/>
      <dgm:spPr/>
    </dgm:pt>
    <dgm:pt modelId="{16D7D0F6-7A03-4E88-9CDF-76CBDF28450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800" b="1" i="0" u="none" strike="noStrike" cap="none" normalizeH="0" baseline="0" dirty="0" smtClean="0">
              <a:ln/>
              <a:effectLst/>
              <a:latin typeface="Arial" charset="0"/>
            </a:rPr>
            <a:t>Objetivos Operacionais</a:t>
          </a:r>
          <a:endParaRPr kumimoji="0" lang="en-US" sz="18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D78194C4-AE7E-425D-B60E-4DE7ECB092FA}" type="parTrans" cxnId="{20499406-571C-43FE-921C-3FB3F6F7F352}">
      <dgm:prSet/>
      <dgm:spPr/>
      <dgm:t>
        <a:bodyPr/>
        <a:lstStyle/>
        <a:p>
          <a:endParaRPr lang="pt-PT"/>
        </a:p>
      </dgm:t>
    </dgm:pt>
    <dgm:pt modelId="{6DA1F6F5-7909-49F7-B6C8-C7BEFA475822}" type="sibTrans" cxnId="{20499406-571C-43FE-921C-3FB3F6F7F352}">
      <dgm:prSet/>
      <dgm:spPr/>
      <dgm:t>
        <a:bodyPr/>
        <a:lstStyle/>
        <a:p>
          <a:endParaRPr lang="pt-PT"/>
        </a:p>
      </dgm:t>
    </dgm:pt>
    <dgm:pt modelId="{AEABE0D4-5245-4B19-B5AE-0C3583E6218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Promover </a:t>
          </a:r>
          <a:r>
            <a:rPr kumimoji="0" lang="pt-BR" i="0" u="none" strike="noStrike" cap="none" normalizeH="0" baseline="0" dirty="0" smtClean="0">
              <a:ln/>
              <a:effectLst/>
              <a:latin typeface="Arial" charset="0"/>
            </a:rPr>
            <a:t>a</a:t>
          </a:r>
          <a:r>
            <a:rPr kumimoji="0" lang="pt-BR" i="0" u="none" strike="noStrike" cap="none" normalizeH="0" dirty="0" smtClean="0">
              <a:ln/>
              <a:effectLst/>
              <a:latin typeface="Arial" charset="0"/>
            </a:rPr>
            <a:t> sinergia entre os presbitérios e organizações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9B3A4A3E-BD3A-4DE6-8001-375DC480FEF9}" type="parTrans" cxnId="{91BE7741-F378-430B-A8E3-95EF1DD71AF8}">
      <dgm:prSet/>
      <dgm:spPr/>
      <dgm:t>
        <a:bodyPr/>
        <a:lstStyle/>
        <a:p>
          <a:endParaRPr lang="pt-PT"/>
        </a:p>
      </dgm:t>
    </dgm:pt>
    <dgm:pt modelId="{7CC0FB59-186C-4128-8B8C-143A884D34A2}" type="sibTrans" cxnId="{91BE7741-F378-430B-A8E3-95EF1DD71AF8}">
      <dgm:prSet/>
      <dgm:spPr/>
      <dgm:t>
        <a:bodyPr/>
        <a:lstStyle/>
        <a:p>
          <a:endParaRPr lang="pt-PT"/>
        </a:p>
      </dgm:t>
    </dgm:pt>
    <dgm:pt modelId="{105D5EF6-B34B-4627-91D7-21E578B4E5F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Alinhar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 os pastores e líderes ao </a:t>
          </a:r>
          <a:r>
            <a:rPr kumimoji="0" lang="pt-BR" b="0" i="0" u="none" strike="noStrike" cap="none" normalizeH="0" dirty="0" smtClean="0">
              <a:ln/>
              <a:effectLst/>
              <a:latin typeface="Arial" charset="0"/>
            </a:rPr>
            <a:t>Foco Principal</a:t>
          </a:r>
          <a:endParaRPr kumimoji="0" lang="pt-BR" b="0" i="0" u="none" strike="noStrike" cap="none" normalizeH="0" baseline="0" dirty="0" smtClean="0">
            <a:ln/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9E19789B-E3CE-46DF-AE52-1AD4C473B272}" type="parTrans" cxnId="{D6F65EEE-C2BE-4D5A-BD7E-5F4CCA031E2C}">
      <dgm:prSet/>
      <dgm:spPr/>
      <dgm:t>
        <a:bodyPr/>
        <a:lstStyle/>
        <a:p>
          <a:endParaRPr lang="pt-PT"/>
        </a:p>
      </dgm:t>
    </dgm:pt>
    <dgm:pt modelId="{38DC8E1F-9E03-4BE4-A943-EF33C61AF342}" type="sibTrans" cxnId="{D6F65EEE-C2BE-4D5A-BD7E-5F4CCA031E2C}">
      <dgm:prSet/>
      <dgm:spPr/>
      <dgm:t>
        <a:bodyPr/>
        <a:lstStyle/>
        <a:p>
          <a:endParaRPr lang="pt-PT"/>
        </a:p>
      </dgm:t>
    </dgm:pt>
    <dgm:pt modelId="{99FFADB4-1074-4E06-9AB9-D4BFE34C85F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Promover</a:t>
          </a:r>
          <a:r>
            <a:rPr kumimoji="0" lang="pt-BR" b="0" i="0" u="none" strike="noStrike" cap="none" normalizeH="0" dirty="0" smtClean="0">
              <a:ln/>
              <a:effectLst/>
              <a:latin typeface="Arial" charset="0"/>
            </a:rPr>
            <a:t> o ano da Comunidade da Visão</a:t>
          </a:r>
          <a:endParaRPr kumimoji="0" lang="en-US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C8257C6B-4161-41FA-A4A5-575814B12842}" type="parTrans" cxnId="{835C2D8C-32C1-48E6-9881-C80CB25FEC11}">
      <dgm:prSet/>
      <dgm:spPr/>
      <dgm:t>
        <a:bodyPr/>
        <a:lstStyle/>
        <a:p>
          <a:endParaRPr lang="pt-PT"/>
        </a:p>
      </dgm:t>
    </dgm:pt>
    <dgm:pt modelId="{E6A52090-B106-43B4-B045-491338A5CD9F}" type="sibTrans" cxnId="{835C2D8C-32C1-48E6-9881-C80CB25FEC11}">
      <dgm:prSet/>
      <dgm:spPr/>
      <dgm:t>
        <a:bodyPr/>
        <a:lstStyle/>
        <a:p>
          <a:endParaRPr lang="pt-PT"/>
        </a:p>
      </dgm:t>
    </dgm:pt>
    <dgm:pt modelId="{EDE8752C-147B-4931-93AB-27BAC815D32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Preparar 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materiais de capacitação e apoio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DA1C9C36-4CB6-42CD-99B5-03E8CA032FF3}" type="parTrans" cxnId="{4C5E680C-7166-4904-8ACB-81994851A393}">
      <dgm:prSet/>
      <dgm:spPr/>
      <dgm:t>
        <a:bodyPr/>
        <a:lstStyle/>
        <a:p>
          <a:endParaRPr lang="pt-PT"/>
        </a:p>
      </dgm:t>
    </dgm:pt>
    <dgm:pt modelId="{F77A1835-929A-4689-8E8F-7D8449739996}" type="sibTrans" cxnId="{4C5E680C-7166-4904-8ACB-81994851A393}">
      <dgm:prSet/>
      <dgm:spPr/>
      <dgm:t>
        <a:bodyPr/>
        <a:lstStyle/>
        <a:p>
          <a:endParaRPr lang="pt-PT"/>
        </a:p>
      </dgm:t>
    </dgm:pt>
    <dgm:pt modelId="{4AF82AFD-2BE8-49E6-B79E-D5596B1E7A8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Expandir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 a  igreja 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AE43FA30-9628-4AF1-B857-22CE2B94768B}" type="parTrans" cxnId="{4DAE5867-9277-4803-BAD1-A2C1ABCC344B}">
      <dgm:prSet/>
      <dgm:spPr/>
      <dgm:t>
        <a:bodyPr/>
        <a:lstStyle/>
        <a:p>
          <a:endParaRPr lang="pt-PT"/>
        </a:p>
      </dgm:t>
    </dgm:pt>
    <dgm:pt modelId="{E6D4B7B3-D4DF-4E79-B4C3-62F4AE49D75F}" type="sibTrans" cxnId="{4DAE5867-9277-4803-BAD1-A2C1ABCC344B}">
      <dgm:prSet/>
      <dgm:spPr/>
      <dgm:t>
        <a:bodyPr/>
        <a:lstStyle/>
        <a:p>
          <a:endParaRPr lang="pt-PT"/>
        </a:p>
      </dgm:t>
    </dgm:pt>
    <dgm:pt modelId="{3195F375-5787-413C-A4D1-2DF1C3749554}" type="pres">
      <dgm:prSet presAssocID="{0515E9B7-0674-43E3-894B-4ABE05F2BD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3CC273F-FABC-452D-9BD9-E54F00808CFA}" type="pres">
      <dgm:prSet presAssocID="{16D7D0F6-7A03-4E88-9CDF-76CBDF28450F}" presName="hierRoot1" presStyleCnt="0">
        <dgm:presLayoutVars>
          <dgm:hierBranch/>
        </dgm:presLayoutVars>
      </dgm:prSet>
      <dgm:spPr/>
    </dgm:pt>
    <dgm:pt modelId="{DA4F3C8D-B10D-4581-AE3A-AB005B4FEE4F}" type="pres">
      <dgm:prSet presAssocID="{16D7D0F6-7A03-4E88-9CDF-76CBDF28450F}" presName="rootComposite1" presStyleCnt="0"/>
      <dgm:spPr/>
    </dgm:pt>
    <dgm:pt modelId="{9744CE20-A63F-476F-BBE3-2F327570AC53}" type="pres">
      <dgm:prSet presAssocID="{16D7D0F6-7A03-4E88-9CDF-76CBDF28450F}" presName="rootText1" presStyleLbl="node0" presStyleIdx="0" presStyleCnt="1" custScaleX="155153" custScaleY="147010" custLinFactNeighborX="-303" custLinFactNeighborY="-3634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05DC1E3-C448-41E8-A2D1-E3C6BBFE16B4}" type="pres">
      <dgm:prSet presAssocID="{16D7D0F6-7A03-4E88-9CDF-76CBDF28450F}" presName="rootConnector1" presStyleLbl="node1" presStyleIdx="0" presStyleCnt="0"/>
      <dgm:spPr/>
      <dgm:t>
        <a:bodyPr/>
        <a:lstStyle/>
        <a:p>
          <a:endParaRPr lang="pt-PT"/>
        </a:p>
      </dgm:t>
    </dgm:pt>
    <dgm:pt modelId="{73147217-8606-4146-AAA1-47C7D0483BA1}" type="pres">
      <dgm:prSet presAssocID="{16D7D0F6-7A03-4E88-9CDF-76CBDF28450F}" presName="hierChild2" presStyleCnt="0"/>
      <dgm:spPr/>
    </dgm:pt>
    <dgm:pt modelId="{C18F89C0-B10E-4BBB-B03D-11BDCCEB6816}" type="pres">
      <dgm:prSet presAssocID="{9B3A4A3E-BD3A-4DE6-8001-375DC480FEF9}" presName="Name35" presStyleLbl="parChTrans1D2" presStyleIdx="0" presStyleCnt="5"/>
      <dgm:spPr/>
      <dgm:t>
        <a:bodyPr/>
        <a:lstStyle/>
        <a:p>
          <a:endParaRPr lang="pt-PT"/>
        </a:p>
      </dgm:t>
    </dgm:pt>
    <dgm:pt modelId="{05DA083A-7E3A-4180-8047-03ECB629134D}" type="pres">
      <dgm:prSet presAssocID="{AEABE0D4-5245-4B19-B5AE-0C3583E62189}" presName="hierRoot2" presStyleCnt="0">
        <dgm:presLayoutVars>
          <dgm:hierBranch/>
        </dgm:presLayoutVars>
      </dgm:prSet>
      <dgm:spPr/>
    </dgm:pt>
    <dgm:pt modelId="{AAAEE1C4-21E7-47F8-A690-4FE53C99EEC8}" type="pres">
      <dgm:prSet presAssocID="{AEABE0D4-5245-4B19-B5AE-0C3583E62189}" presName="rootComposite" presStyleCnt="0"/>
      <dgm:spPr/>
    </dgm:pt>
    <dgm:pt modelId="{03BA0A3A-E929-4A4D-B52D-58642BBF29E1}" type="pres">
      <dgm:prSet presAssocID="{AEABE0D4-5245-4B19-B5AE-0C3583E62189}" presName="rootText" presStyleLbl="node2" presStyleIdx="0" presStyleCnt="5" custScaleY="17377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49CFF2E-62CC-4A85-AB5A-1F05C9E2DAEF}" type="pres">
      <dgm:prSet presAssocID="{AEABE0D4-5245-4B19-B5AE-0C3583E62189}" presName="rootConnector" presStyleLbl="node2" presStyleIdx="0" presStyleCnt="5"/>
      <dgm:spPr/>
      <dgm:t>
        <a:bodyPr/>
        <a:lstStyle/>
        <a:p>
          <a:endParaRPr lang="pt-PT"/>
        </a:p>
      </dgm:t>
    </dgm:pt>
    <dgm:pt modelId="{A4B0A4EF-BD82-4AB2-8776-692954D1C6D1}" type="pres">
      <dgm:prSet presAssocID="{AEABE0D4-5245-4B19-B5AE-0C3583E62189}" presName="hierChild4" presStyleCnt="0"/>
      <dgm:spPr/>
    </dgm:pt>
    <dgm:pt modelId="{B614C2FA-5448-498A-BABA-83C2196D5DB4}" type="pres">
      <dgm:prSet presAssocID="{AEABE0D4-5245-4B19-B5AE-0C3583E62189}" presName="hierChild5" presStyleCnt="0"/>
      <dgm:spPr/>
    </dgm:pt>
    <dgm:pt modelId="{3D613358-6063-477B-8BDB-3BC7C3F098D0}" type="pres">
      <dgm:prSet presAssocID="{9E19789B-E3CE-46DF-AE52-1AD4C473B272}" presName="Name35" presStyleLbl="parChTrans1D2" presStyleIdx="1" presStyleCnt="5"/>
      <dgm:spPr/>
      <dgm:t>
        <a:bodyPr/>
        <a:lstStyle/>
        <a:p>
          <a:endParaRPr lang="pt-PT"/>
        </a:p>
      </dgm:t>
    </dgm:pt>
    <dgm:pt modelId="{88D46D59-7C6C-4537-909B-A8DF3F3BCF76}" type="pres">
      <dgm:prSet presAssocID="{105D5EF6-B34B-4627-91D7-21E578B4E5F7}" presName="hierRoot2" presStyleCnt="0">
        <dgm:presLayoutVars>
          <dgm:hierBranch/>
        </dgm:presLayoutVars>
      </dgm:prSet>
      <dgm:spPr/>
    </dgm:pt>
    <dgm:pt modelId="{2F3B7FEA-BF62-425A-A7BE-5627315D2464}" type="pres">
      <dgm:prSet presAssocID="{105D5EF6-B34B-4627-91D7-21E578B4E5F7}" presName="rootComposite" presStyleCnt="0"/>
      <dgm:spPr/>
    </dgm:pt>
    <dgm:pt modelId="{0EA90B54-A98E-4656-A141-6F27CA6630DD}" type="pres">
      <dgm:prSet presAssocID="{105D5EF6-B34B-4627-91D7-21E578B4E5F7}" presName="rootText" presStyleLbl="node2" presStyleIdx="1" presStyleCnt="5" custScaleY="17377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75648F8-0424-4AA7-A6FC-BF1107E688F7}" type="pres">
      <dgm:prSet presAssocID="{105D5EF6-B34B-4627-91D7-21E578B4E5F7}" presName="rootConnector" presStyleLbl="node2" presStyleIdx="1" presStyleCnt="5"/>
      <dgm:spPr/>
      <dgm:t>
        <a:bodyPr/>
        <a:lstStyle/>
        <a:p>
          <a:endParaRPr lang="pt-PT"/>
        </a:p>
      </dgm:t>
    </dgm:pt>
    <dgm:pt modelId="{F7674933-9AED-45AB-B302-209ADABAF4A7}" type="pres">
      <dgm:prSet presAssocID="{105D5EF6-B34B-4627-91D7-21E578B4E5F7}" presName="hierChild4" presStyleCnt="0"/>
      <dgm:spPr/>
    </dgm:pt>
    <dgm:pt modelId="{3FE0F15E-9A16-4503-801A-34E2019B84B9}" type="pres">
      <dgm:prSet presAssocID="{105D5EF6-B34B-4627-91D7-21E578B4E5F7}" presName="hierChild5" presStyleCnt="0"/>
      <dgm:spPr/>
    </dgm:pt>
    <dgm:pt modelId="{3085DB85-55BC-44E6-90F6-CEFB546D1D88}" type="pres">
      <dgm:prSet presAssocID="{C8257C6B-4161-41FA-A4A5-575814B12842}" presName="Name35" presStyleLbl="parChTrans1D2" presStyleIdx="2" presStyleCnt="5"/>
      <dgm:spPr/>
      <dgm:t>
        <a:bodyPr/>
        <a:lstStyle/>
        <a:p>
          <a:endParaRPr lang="pt-PT"/>
        </a:p>
      </dgm:t>
    </dgm:pt>
    <dgm:pt modelId="{462E4C12-BBD0-4159-9BD2-514B71310790}" type="pres">
      <dgm:prSet presAssocID="{99FFADB4-1074-4E06-9AB9-D4BFE34C85F8}" presName="hierRoot2" presStyleCnt="0">
        <dgm:presLayoutVars>
          <dgm:hierBranch/>
        </dgm:presLayoutVars>
      </dgm:prSet>
      <dgm:spPr/>
    </dgm:pt>
    <dgm:pt modelId="{7811DAB4-C3F2-4C3A-9655-DFE1B8EB17E6}" type="pres">
      <dgm:prSet presAssocID="{99FFADB4-1074-4E06-9AB9-D4BFE34C85F8}" presName="rootComposite" presStyleCnt="0"/>
      <dgm:spPr/>
    </dgm:pt>
    <dgm:pt modelId="{C47BBEC0-2B26-4CBA-9D20-B5FAA3A98E86}" type="pres">
      <dgm:prSet presAssocID="{99FFADB4-1074-4E06-9AB9-D4BFE34C85F8}" presName="rootText" presStyleLbl="node2" presStyleIdx="2" presStyleCnt="5" custScaleY="17377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C0BAA8C-7391-4BA8-87CB-0571211FB58F}" type="pres">
      <dgm:prSet presAssocID="{99FFADB4-1074-4E06-9AB9-D4BFE34C85F8}" presName="rootConnector" presStyleLbl="node2" presStyleIdx="2" presStyleCnt="5"/>
      <dgm:spPr/>
      <dgm:t>
        <a:bodyPr/>
        <a:lstStyle/>
        <a:p>
          <a:endParaRPr lang="pt-PT"/>
        </a:p>
      </dgm:t>
    </dgm:pt>
    <dgm:pt modelId="{1EDB35E4-E00C-4AAE-ABC9-BF856CCF2809}" type="pres">
      <dgm:prSet presAssocID="{99FFADB4-1074-4E06-9AB9-D4BFE34C85F8}" presName="hierChild4" presStyleCnt="0"/>
      <dgm:spPr/>
    </dgm:pt>
    <dgm:pt modelId="{05D249CA-C642-4DB3-80D1-5CEE6F1AF520}" type="pres">
      <dgm:prSet presAssocID="{99FFADB4-1074-4E06-9AB9-D4BFE34C85F8}" presName="hierChild5" presStyleCnt="0"/>
      <dgm:spPr/>
    </dgm:pt>
    <dgm:pt modelId="{88F72C19-AA81-447F-ABDC-52B6D58A66D0}" type="pres">
      <dgm:prSet presAssocID="{DA1C9C36-4CB6-42CD-99B5-03E8CA032FF3}" presName="Name35" presStyleLbl="parChTrans1D2" presStyleIdx="3" presStyleCnt="5"/>
      <dgm:spPr/>
      <dgm:t>
        <a:bodyPr/>
        <a:lstStyle/>
        <a:p>
          <a:endParaRPr lang="pt-PT"/>
        </a:p>
      </dgm:t>
    </dgm:pt>
    <dgm:pt modelId="{12F8AB2B-910F-47DE-8CDB-F269DF11582E}" type="pres">
      <dgm:prSet presAssocID="{EDE8752C-147B-4931-93AB-27BAC815D326}" presName="hierRoot2" presStyleCnt="0">
        <dgm:presLayoutVars>
          <dgm:hierBranch/>
        </dgm:presLayoutVars>
      </dgm:prSet>
      <dgm:spPr/>
    </dgm:pt>
    <dgm:pt modelId="{E15BF320-57F4-43EE-922F-449BEA2C12C0}" type="pres">
      <dgm:prSet presAssocID="{EDE8752C-147B-4931-93AB-27BAC815D326}" presName="rootComposite" presStyleCnt="0"/>
      <dgm:spPr/>
    </dgm:pt>
    <dgm:pt modelId="{4678681B-A24A-4A4C-AD5A-C73753C47646}" type="pres">
      <dgm:prSet presAssocID="{EDE8752C-147B-4931-93AB-27BAC815D326}" presName="rootText" presStyleLbl="node2" presStyleIdx="3" presStyleCnt="5" custScaleY="16967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51B6F0D-7334-435F-8D55-7D9CCB86889F}" type="pres">
      <dgm:prSet presAssocID="{EDE8752C-147B-4931-93AB-27BAC815D326}" presName="rootConnector" presStyleLbl="node2" presStyleIdx="3" presStyleCnt="5"/>
      <dgm:spPr/>
      <dgm:t>
        <a:bodyPr/>
        <a:lstStyle/>
        <a:p>
          <a:endParaRPr lang="pt-PT"/>
        </a:p>
      </dgm:t>
    </dgm:pt>
    <dgm:pt modelId="{2FDA8C68-A524-45F6-89C1-BB9B40624CBE}" type="pres">
      <dgm:prSet presAssocID="{EDE8752C-147B-4931-93AB-27BAC815D326}" presName="hierChild4" presStyleCnt="0"/>
      <dgm:spPr/>
    </dgm:pt>
    <dgm:pt modelId="{79185C59-6184-475D-9EBE-7A124A4D46E1}" type="pres">
      <dgm:prSet presAssocID="{EDE8752C-147B-4931-93AB-27BAC815D326}" presName="hierChild5" presStyleCnt="0"/>
      <dgm:spPr/>
    </dgm:pt>
    <dgm:pt modelId="{38D266CB-9AF5-4A4B-8E11-2D9A2E9EBA12}" type="pres">
      <dgm:prSet presAssocID="{AE43FA30-9628-4AF1-B857-22CE2B94768B}" presName="Name35" presStyleLbl="parChTrans1D2" presStyleIdx="4" presStyleCnt="5"/>
      <dgm:spPr/>
      <dgm:t>
        <a:bodyPr/>
        <a:lstStyle/>
        <a:p>
          <a:endParaRPr lang="pt-PT"/>
        </a:p>
      </dgm:t>
    </dgm:pt>
    <dgm:pt modelId="{76C207C4-EE2D-4B62-8A98-D50CAA6087B5}" type="pres">
      <dgm:prSet presAssocID="{4AF82AFD-2BE8-49E6-B79E-D5596B1E7A81}" presName="hierRoot2" presStyleCnt="0">
        <dgm:presLayoutVars>
          <dgm:hierBranch/>
        </dgm:presLayoutVars>
      </dgm:prSet>
      <dgm:spPr/>
    </dgm:pt>
    <dgm:pt modelId="{8F10D15B-A9EA-4B6B-9741-288E4A30A76E}" type="pres">
      <dgm:prSet presAssocID="{4AF82AFD-2BE8-49E6-B79E-D5596B1E7A81}" presName="rootComposite" presStyleCnt="0"/>
      <dgm:spPr/>
    </dgm:pt>
    <dgm:pt modelId="{C4FD40F4-8640-4B87-8F60-DB375CE9A39D}" type="pres">
      <dgm:prSet presAssocID="{4AF82AFD-2BE8-49E6-B79E-D5596B1E7A81}" presName="rootText" presStyleLbl="node2" presStyleIdx="4" presStyleCnt="5" custScaleY="16967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BFA1734-E4A5-4DB6-976C-7AC3CC6746C0}" type="pres">
      <dgm:prSet presAssocID="{4AF82AFD-2BE8-49E6-B79E-D5596B1E7A81}" presName="rootConnector" presStyleLbl="node2" presStyleIdx="4" presStyleCnt="5"/>
      <dgm:spPr/>
      <dgm:t>
        <a:bodyPr/>
        <a:lstStyle/>
        <a:p>
          <a:endParaRPr lang="pt-PT"/>
        </a:p>
      </dgm:t>
    </dgm:pt>
    <dgm:pt modelId="{1D58B4B6-9110-4B83-880D-F2A5C2F078CE}" type="pres">
      <dgm:prSet presAssocID="{4AF82AFD-2BE8-49E6-B79E-D5596B1E7A81}" presName="hierChild4" presStyleCnt="0"/>
      <dgm:spPr/>
    </dgm:pt>
    <dgm:pt modelId="{7AC1F0AB-D2AE-4CF7-B508-C60F1F67D3F8}" type="pres">
      <dgm:prSet presAssocID="{4AF82AFD-2BE8-49E6-B79E-D5596B1E7A81}" presName="hierChild5" presStyleCnt="0"/>
      <dgm:spPr/>
    </dgm:pt>
    <dgm:pt modelId="{BD81160B-FD81-40C7-A4FE-D874CB7CBF1E}" type="pres">
      <dgm:prSet presAssocID="{16D7D0F6-7A03-4E88-9CDF-76CBDF28450F}" presName="hierChild3" presStyleCnt="0"/>
      <dgm:spPr/>
    </dgm:pt>
  </dgm:ptLst>
  <dgm:cxnLst>
    <dgm:cxn modelId="{4DAE5867-9277-4803-BAD1-A2C1ABCC344B}" srcId="{16D7D0F6-7A03-4E88-9CDF-76CBDF28450F}" destId="{4AF82AFD-2BE8-49E6-B79E-D5596B1E7A81}" srcOrd="4" destOrd="0" parTransId="{AE43FA30-9628-4AF1-B857-22CE2B94768B}" sibTransId="{E6D4B7B3-D4DF-4E79-B4C3-62F4AE49D75F}"/>
    <dgm:cxn modelId="{2B55C548-15B8-3049-A609-65EDE2C70B1E}" type="presOf" srcId="{4AF82AFD-2BE8-49E6-B79E-D5596B1E7A81}" destId="{C4FD40F4-8640-4B87-8F60-DB375CE9A39D}" srcOrd="0" destOrd="0" presId="urn:microsoft.com/office/officeart/2005/8/layout/orgChart1"/>
    <dgm:cxn modelId="{F674A017-8E50-B64D-ADB1-E2F9BB748E91}" type="presOf" srcId="{DA1C9C36-4CB6-42CD-99B5-03E8CA032FF3}" destId="{88F72C19-AA81-447F-ABDC-52B6D58A66D0}" srcOrd="0" destOrd="0" presId="urn:microsoft.com/office/officeart/2005/8/layout/orgChart1"/>
    <dgm:cxn modelId="{835C2D8C-32C1-48E6-9881-C80CB25FEC11}" srcId="{16D7D0F6-7A03-4E88-9CDF-76CBDF28450F}" destId="{99FFADB4-1074-4E06-9AB9-D4BFE34C85F8}" srcOrd="2" destOrd="0" parTransId="{C8257C6B-4161-41FA-A4A5-575814B12842}" sibTransId="{E6A52090-B106-43B4-B045-491338A5CD9F}"/>
    <dgm:cxn modelId="{9D6CE90F-AEA7-CD49-8A9A-9C44B05CB4C4}" type="presOf" srcId="{99FFADB4-1074-4E06-9AB9-D4BFE34C85F8}" destId="{C47BBEC0-2B26-4CBA-9D20-B5FAA3A98E86}" srcOrd="0" destOrd="0" presId="urn:microsoft.com/office/officeart/2005/8/layout/orgChart1"/>
    <dgm:cxn modelId="{D58FBB84-77EE-9648-8A75-A207BD05958B}" type="presOf" srcId="{EDE8752C-147B-4931-93AB-27BAC815D326}" destId="{4678681B-A24A-4A4C-AD5A-C73753C47646}" srcOrd="0" destOrd="0" presId="urn:microsoft.com/office/officeart/2005/8/layout/orgChart1"/>
    <dgm:cxn modelId="{6255E15A-D519-AE49-8092-FF11C0327524}" type="presOf" srcId="{AE43FA30-9628-4AF1-B857-22CE2B94768B}" destId="{38D266CB-9AF5-4A4B-8E11-2D9A2E9EBA12}" srcOrd="0" destOrd="0" presId="urn:microsoft.com/office/officeart/2005/8/layout/orgChart1"/>
    <dgm:cxn modelId="{4C5E680C-7166-4904-8ACB-81994851A393}" srcId="{16D7D0F6-7A03-4E88-9CDF-76CBDF28450F}" destId="{EDE8752C-147B-4931-93AB-27BAC815D326}" srcOrd="3" destOrd="0" parTransId="{DA1C9C36-4CB6-42CD-99B5-03E8CA032FF3}" sibTransId="{F77A1835-929A-4689-8E8F-7D8449739996}"/>
    <dgm:cxn modelId="{D50C6718-4FA7-2C45-AE0B-496DAD29559F}" type="presOf" srcId="{0515E9B7-0674-43E3-894B-4ABE05F2BD7B}" destId="{3195F375-5787-413C-A4D1-2DF1C3749554}" srcOrd="0" destOrd="0" presId="urn:microsoft.com/office/officeart/2005/8/layout/orgChart1"/>
    <dgm:cxn modelId="{21CFAE0C-51A2-144E-9881-9E40CE26D6FA}" type="presOf" srcId="{4AF82AFD-2BE8-49E6-B79E-D5596B1E7A81}" destId="{5BFA1734-E4A5-4DB6-976C-7AC3CC6746C0}" srcOrd="1" destOrd="0" presId="urn:microsoft.com/office/officeart/2005/8/layout/orgChart1"/>
    <dgm:cxn modelId="{375D4FC0-22C2-6746-9C16-CA5F66096411}" type="presOf" srcId="{9E19789B-E3CE-46DF-AE52-1AD4C473B272}" destId="{3D613358-6063-477B-8BDB-3BC7C3F098D0}" srcOrd="0" destOrd="0" presId="urn:microsoft.com/office/officeart/2005/8/layout/orgChart1"/>
    <dgm:cxn modelId="{1848E8EA-AD23-E347-8DA2-FC8D1C21B64E}" type="presOf" srcId="{9B3A4A3E-BD3A-4DE6-8001-375DC480FEF9}" destId="{C18F89C0-B10E-4BBB-B03D-11BDCCEB6816}" srcOrd="0" destOrd="0" presId="urn:microsoft.com/office/officeart/2005/8/layout/orgChart1"/>
    <dgm:cxn modelId="{91BE7741-F378-430B-A8E3-95EF1DD71AF8}" srcId="{16D7D0F6-7A03-4E88-9CDF-76CBDF28450F}" destId="{AEABE0D4-5245-4B19-B5AE-0C3583E62189}" srcOrd="0" destOrd="0" parTransId="{9B3A4A3E-BD3A-4DE6-8001-375DC480FEF9}" sibTransId="{7CC0FB59-186C-4128-8B8C-143A884D34A2}"/>
    <dgm:cxn modelId="{C914B4F3-F664-8042-957A-BC39A82B69AC}" type="presOf" srcId="{EDE8752C-147B-4931-93AB-27BAC815D326}" destId="{051B6F0D-7334-435F-8D55-7D9CCB86889F}" srcOrd="1" destOrd="0" presId="urn:microsoft.com/office/officeart/2005/8/layout/orgChart1"/>
    <dgm:cxn modelId="{D6F65EEE-C2BE-4D5A-BD7E-5F4CCA031E2C}" srcId="{16D7D0F6-7A03-4E88-9CDF-76CBDF28450F}" destId="{105D5EF6-B34B-4627-91D7-21E578B4E5F7}" srcOrd="1" destOrd="0" parTransId="{9E19789B-E3CE-46DF-AE52-1AD4C473B272}" sibTransId="{38DC8E1F-9E03-4BE4-A943-EF33C61AF342}"/>
    <dgm:cxn modelId="{41BB17FF-2A22-F94A-8094-FE4277462B19}" type="presOf" srcId="{105D5EF6-B34B-4627-91D7-21E578B4E5F7}" destId="{0EA90B54-A98E-4656-A141-6F27CA6630DD}" srcOrd="0" destOrd="0" presId="urn:microsoft.com/office/officeart/2005/8/layout/orgChart1"/>
    <dgm:cxn modelId="{C7DA6381-1AE9-5543-A555-202D1D7A123E}" type="presOf" srcId="{105D5EF6-B34B-4627-91D7-21E578B4E5F7}" destId="{275648F8-0424-4AA7-A6FC-BF1107E688F7}" srcOrd="1" destOrd="0" presId="urn:microsoft.com/office/officeart/2005/8/layout/orgChart1"/>
    <dgm:cxn modelId="{71FA2299-0250-B542-B018-EE21849DDD7F}" type="presOf" srcId="{C8257C6B-4161-41FA-A4A5-575814B12842}" destId="{3085DB85-55BC-44E6-90F6-CEFB546D1D88}" srcOrd="0" destOrd="0" presId="urn:microsoft.com/office/officeart/2005/8/layout/orgChart1"/>
    <dgm:cxn modelId="{46593CA8-7030-7F41-BEE6-75ACE85D6709}" type="presOf" srcId="{AEABE0D4-5245-4B19-B5AE-0C3583E62189}" destId="{03BA0A3A-E929-4A4D-B52D-58642BBF29E1}" srcOrd="0" destOrd="0" presId="urn:microsoft.com/office/officeart/2005/8/layout/orgChart1"/>
    <dgm:cxn modelId="{E2A8384C-EA40-FC4A-952C-BA0556B71FDA}" type="presOf" srcId="{AEABE0D4-5245-4B19-B5AE-0C3583E62189}" destId="{549CFF2E-62CC-4A85-AB5A-1F05C9E2DAEF}" srcOrd="1" destOrd="0" presId="urn:microsoft.com/office/officeart/2005/8/layout/orgChart1"/>
    <dgm:cxn modelId="{F0A5FA1E-E036-DE48-B98E-E1999CD8175D}" type="presOf" srcId="{16D7D0F6-7A03-4E88-9CDF-76CBDF28450F}" destId="{9744CE20-A63F-476F-BBE3-2F327570AC53}" srcOrd="0" destOrd="0" presId="urn:microsoft.com/office/officeart/2005/8/layout/orgChart1"/>
    <dgm:cxn modelId="{20499406-571C-43FE-921C-3FB3F6F7F352}" srcId="{0515E9B7-0674-43E3-894B-4ABE05F2BD7B}" destId="{16D7D0F6-7A03-4E88-9CDF-76CBDF28450F}" srcOrd="0" destOrd="0" parTransId="{D78194C4-AE7E-425D-B60E-4DE7ECB092FA}" sibTransId="{6DA1F6F5-7909-49F7-B6C8-C7BEFA475822}"/>
    <dgm:cxn modelId="{88BDC21A-9A4A-E84B-BE69-B0C3B929888E}" type="presOf" srcId="{99FFADB4-1074-4E06-9AB9-D4BFE34C85F8}" destId="{3C0BAA8C-7391-4BA8-87CB-0571211FB58F}" srcOrd="1" destOrd="0" presId="urn:microsoft.com/office/officeart/2005/8/layout/orgChart1"/>
    <dgm:cxn modelId="{2F944260-FC1A-FA4E-8710-FDCCC2D91982}" type="presOf" srcId="{16D7D0F6-7A03-4E88-9CDF-76CBDF28450F}" destId="{C05DC1E3-C448-41E8-A2D1-E3C6BBFE16B4}" srcOrd="1" destOrd="0" presId="urn:microsoft.com/office/officeart/2005/8/layout/orgChart1"/>
    <dgm:cxn modelId="{97800730-5066-1443-93BD-0FC7E7453E23}" type="presParOf" srcId="{3195F375-5787-413C-A4D1-2DF1C3749554}" destId="{03CC273F-FABC-452D-9BD9-E54F00808CFA}" srcOrd="0" destOrd="0" presId="urn:microsoft.com/office/officeart/2005/8/layout/orgChart1"/>
    <dgm:cxn modelId="{77A94233-5569-BD4D-957A-207B0CF311D2}" type="presParOf" srcId="{03CC273F-FABC-452D-9BD9-E54F00808CFA}" destId="{DA4F3C8D-B10D-4581-AE3A-AB005B4FEE4F}" srcOrd="0" destOrd="0" presId="urn:microsoft.com/office/officeart/2005/8/layout/orgChart1"/>
    <dgm:cxn modelId="{301A3928-8711-E241-A2F9-6056DFBB4C00}" type="presParOf" srcId="{DA4F3C8D-B10D-4581-AE3A-AB005B4FEE4F}" destId="{9744CE20-A63F-476F-BBE3-2F327570AC53}" srcOrd="0" destOrd="0" presId="urn:microsoft.com/office/officeart/2005/8/layout/orgChart1"/>
    <dgm:cxn modelId="{855B9492-AAB0-AC4F-AF52-E48966E79B60}" type="presParOf" srcId="{DA4F3C8D-B10D-4581-AE3A-AB005B4FEE4F}" destId="{C05DC1E3-C448-41E8-A2D1-E3C6BBFE16B4}" srcOrd="1" destOrd="0" presId="urn:microsoft.com/office/officeart/2005/8/layout/orgChart1"/>
    <dgm:cxn modelId="{2FE684FB-8D3F-2A47-9A4C-D07538E713B2}" type="presParOf" srcId="{03CC273F-FABC-452D-9BD9-E54F00808CFA}" destId="{73147217-8606-4146-AAA1-47C7D0483BA1}" srcOrd="1" destOrd="0" presId="urn:microsoft.com/office/officeart/2005/8/layout/orgChart1"/>
    <dgm:cxn modelId="{52E58022-53C0-554C-B6F4-F4EE75A9349E}" type="presParOf" srcId="{73147217-8606-4146-AAA1-47C7D0483BA1}" destId="{C18F89C0-B10E-4BBB-B03D-11BDCCEB6816}" srcOrd="0" destOrd="0" presId="urn:microsoft.com/office/officeart/2005/8/layout/orgChart1"/>
    <dgm:cxn modelId="{A2E4DEE7-742F-034F-9DB7-34D24B256E49}" type="presParOf" srcId="{73147217-8606-4146-AAA1-47C7D0483BA1}" destId="{05DA083A-7E3A-4180-8047-03ECB629134D}" srcOrd="1" destOrd="0" presId="urn:microsoft.com/office/officeart/2005/8/layout/orgChart1"/>
    <dgm:cxn modelId="{0F8F5942-9A1B-9649-A64E-4880ED4AFB52}" type="presParOf" srcId="{05DA083A-7E3A-4180-8047-03ECB629134D}" destId="{AAAEE1C4-21E7-47F8-A690-4FE53C99EEC8}" srcOrd="0" destOrd="0" presId="urn:microsoft.com/office/officeart/2005/8/layout/orgChart1"/>
    <dgm:cxn modelId="{B53606E7-9EE0-B445-A2AA-4B24D78140A9}" type="presParOf" srcId="{AAAEE1C4-21E7-47F8-A690-4FE53C99EEC8}" destId="{03BA0A3A-E929-4A4D-B52D-58642BBF29E1}" srcOrd="0" destOrd="0" presId="urn:microsoft.com/office/officeart/2005/8/layout/orgChart1"/>
    <dgm:cxn modelId="{3B44ECB1-E54A-BF48-8D37-F842F9D7D4CD}" type="presParOf" srcId="{AAAEE1C4-21E7-47F8-A690-4FE53C99EEC8}" destId="{549CFF2E-62CC-4A85-AB5A-1F05C9E2DAEF}" srcOrd="1" destOrd="0" presId="urn:microsoft.com/office/officeart/2005/8/layout/orgChart1"/>
    <dgm:cxn modelId="{31DC3AE1-6596-0B4E-B35C-CE1D113EDF0E}" type="presParOf" srcId="{05DA083A-7E3A-4180-8047-03ECB629134D}" destId="{A4B0A4EF-BD82-4AB2-8776-692954D1C6D1}" srcOrd="1" destOrd="0" presId="urn:microsoft.com/office/officeart/2005/8/layout/orgChart1"/>
    <dgm:cxn modelId="{7033F339-F5BE-8149-BA16-A684C28EF145}" type="presParOf" srcId="{05DA083A-7E3A-4180-8047-03ECB629134D}" destId="{B614C2FA-5448-498A-BABA-83C2196D5DB4}" srcOrd="2" destOrd="0" presId="urn:microsoft.com/office/officeart/2005/8/layout/orgChart1"/>
    <dgm:cxn modelId="{0B7811FF-2F5C-6344-A4D9-BA100D4970F2}" type="presParOf" srcId="{73147217-8606-4146-AAA1-47C7D0483BA1}" destId="{3D613358-6063-477B-8BDB-3BC7C3F098D0}" srcOrd="2" destOrd="0" presId="urn:microsoft.com/office/officeart/2005/8/layout/orgChart1"/>
    <dgm:cxn modelId="{1732EC94-5C79-9D45-854D-3E22652D2783}" type="presParOf" srcId="{73147217-8606-4146-AAA1-47C7D0483BA1}" destId="{88D46D59-7C6C-4537-909B-A8DF3F3BCF76}" srcOrd="3" destOrd="0" presId="urn:microsoft.com/office/officeart/2005/8/layout/orgChart1"/>
    <dgm:cxn modelId="{B6083CBB-9F61-CE4A-99F4-271EDEC67AD6}" type="presParOf" srcId="{88D46D59-7C6C-4537-909B-A8DF3F3BCF76}" destId="{2F3B7FEA-BF62-425A-A7BE-5627315D2464}" srcOrd="0" destOrd="0" presId="urn:microsoft.com/office/officeart/2005/8/layout/orgChart1"/>
    <dgm:cxn modelId="{DF780456-5397-0546-B29E-44E6706AA82B}" type="presParOf" srcId="{2F3B7FEA-BF62-425A-A7BE-5627315D2464}" destId="{0EA90B54-A98E-4656-A141-6F27CA6630DD}" srcOrd="0" destOrd="0" presId="urn:microsoft.com/office/officeart/2005/8/layout/orgChart1"/>
    <dgm:cxn modelId="{5CD97C0B-BEBA-024A-BFAC-990115047FB6}" type="presParOf" srcId="{2F3B7FEA-BF62-425A-A7BE-5627315D2464}" destId="{275648F8-0424-4AA7-A6FC-BF1107E688F7}" srcOrd="1" destOrd="0" presId="urn:microsoft.com/office/officeart/2005/8/layout/orgChart1"/>
    <dgm:cxn modelId="{EE0711F3-6A0C-1D42-90B6-C12CACED7EA3}" type="presParOf" srcId="{88D46D59-7C6C-4537-909B-A8DF3F3BCF76}" destId="{F7674933-9AED-45AB-B302-209ADABAF4A7}" srcOrd="1" destOrd="0" presId="urn:microsoft.com/office/officeart/2005/8/layout/orgChart1"/>
    <dgm:cxn modelId="{6412076E-BAEA-D940-BA53-1B842ACD6F0B}" type="presParOf" srcId="{88D46D59-7C6C-4537-909B-A8DF3F3BCF76}" destId="{3FE0F15E-9A16-4503-801A-34E2019B84B9}" srcOrd="2" destOrd="0" presId="urn:microsoft.com/office/officeart/2005/8/layout/orgChart1"/>
    <dgm:cxn modelId="{A9022A80-0F52-CC47-A43C-B1F32AE56AE0}" type="presParOf" srcId="{73147217-8606-4146-AAA1-47C7D0483BA1}" destId="{3085DB85-55BC-44E6-90F6-CEFB546D1D88}" srcOrd="4" destOrd="0" presId="urn:microsoft.com/office/officeart/2005/8/layout/orgChart1"/>
    <dgm:cxn modelId="{4FE141F5-1D8D-6142-B6C2-53573989A953}" type="presParOf" srcId="{73147217-8606-4146-AAA1-47C7D0483BA1}" destId="{462E4C12-BBD0-4159-9BD2-514B71310790}" srcOrd="5" destOrd="0" presId="urn:microsoft.com/office/officeart/2005/8/layout/orgChart1"/>
    <dgm:cxn modelId="{AE9A9614-D8A5-BE4C-8911-A488274D2163}" type="presParOf" srcId="{462E4C12-BBD0-4159-9BD2-514B71310790}" destId="{7811DAB4-C3F2-4C3A-9655-DFE1B8EB17E6}" srcOrd="0" destOrd="0" presId="urn:microsoft.com/office/officeart/2005/8/layout/orgChart1"/>
    <dgm:cxn modelId="{8130AB40-EE15-2C4F-A3AF-5AEFF81B51ED}" type="presParOf" srcId="{7811DAB4-C3F2-4C3A-9655-DFE1B8EB17E6}" destId="{C47BBEC0-2B26-4CBA-9D20-B5FAA3A98E86}" srcOrd="0" destOrd="0" presId="urn:microsoft.com/office/officeart/2005/8/layout/orgChart1"/>
    <dgm:cxn modelId="{D49079DB-9130-7648-87FE-7DA387965D54}" type="presParOf" srcId="{7811DAB4-C3F2-4C3A-9655-DFE1B8EB17E6}" destId="{3C0BAA8C-7391-4BA8-87CB-0571211FB58F}" srcOrd="1" destOrd="0" presId="urn:microsoft.com/office/officeart/2005/8/layout/orgChart1"/>
    <dgm:cxn modelId="{7CB11F4D-7B9D-584A-9FCC-CDB16514D4FF}" type="presParOf" srcId="{462E4C12-BBD0-4159-9BD2-514B71310790}" destId="{1EDB35E4-E00C-4AAE-ABC9-BF856CCF2809}" srcOrd="1" destOrd="0" presId="urn:microsoft.com/office/officeart/2005/8/layout/orgChart1"/>
    <dgm:cxn modelId="{537D2FB1-D30F-8641-8263-24336CED50D0}" type="presParOf" srcId="{462E4C12-BBD0-4159-9BD2-514B71310790}" destId="{05D249CA-C642-4DB3-80D1-5CEE6F1AF520}" srcOrd="2" destOrd="0" presId="urn:microsoft.com/office/officeart/2005/8/layout/orgChart1"/>
    <dgm:cxn modelId="{936B5EB4-1547-6949-87D6-093B8B33B311}" type="presParOf" srcId="{73147217-8606-4146-AAA1-47C7D0483BA1}" destId="{88F72C19-AA81-447F-ABDC-52B6D58A66D0}" srcOrd="6" destOrd="0" presId="urn:microsoft.com/office/officeart/2005/8/layout/orgChart1"/>
    <dgm:cxn modelId="{5581231E-E16A-0347-951E-E4BDC5537163}" type="presParOf" srcId="{73147217-8606-4146-AAA1-47C7D0483BA1}" destId="{12F8AB2B-910F-47DE-8CDB-F269DF11582E}" srcOrd="7" destOrd="0" presId="urn:microsoft.com/office/officeart/2005/8/layout/orgChart1"/>
    <dgm:cxn modelId="{365FF465-54AC-6A4B-A2F3-17F4D7D2F183}" type="presParOf" srcId="{12F8AB2B-910F-47DE-8CDB-F269DF11582E}" destId="{E15BF320-57F4-43EE-922F-449BEA2C12C0}" srcOrd="0" destOrd="0" presId="urn:microsoft.com/office/officeart/2005/8/layout/orgChart1"/>
    <dgm:cxn modelId="{1EBA1186-7EBA-784B-9157-1D4AF3152F11}" type="presParOf" srcId="{E15BF320-57F4-43EE-922F-449BEA2C12C0}" destId="{4678681B-A24A-4A4C-AD5A-C73753C47646}" srcOrd="0" destOrd="0" presId="urn:microsoft.com/office/officeart/2005/8/layout/orgChart1"/>
    <dgm:cxn modelId="{F933FE6B-9E7A-B542-974E-5BEA89F4FACE}" type="presParOf" srcId="{E15BF320-57F4-43EE-922F-449BEA2C12C0}" destId="{051B6F0D-7334-435F-8D55-7D9CCB86889F}" srcOrd="1" destOrd="0" presId="urn:microsoft.com/office/officeart/2005/8/layout/orgChart1"/>
    <dgm:cxn modelId="{C8A59F6F-F5A5-4F4A-935E-64DB1689F4CE}" type="presParOf" srcId="{12F8AB2B-910F-47DE-8CDB-F269DF11582E}" destId="{2FDA8C68-A524-45F6-89C1-BB9B40624CBE}" srcOrd="1" destOrd="0" presId="urn:microsoft.com/office/officeart/2005/8/layout/orgChart1"/>
    <dgm:cxn modelId="{7F6E07B5-456D-9446-BF0C-B37CFBAC50E5}" type="presParOf" srcId="{12F8AB2B-910F-47DE-8CDB-F269DF11582E}" destId="{79185C59-6184-475D-9EBE-7A124A4D46E1}" srcOrd="2" destOrd="0" presId="urn:microsoft.com/office/officeart/2005/8/layout/orgChart1"/>
    <dgm:cxn modelId="{50CDE486-18AC-A24C-8613-DFFD995BB3AA}" type="presParOf" srcId="{73147217-8606-4146-AAA1-47C7D0483BA1}" destId="{38D266CB-9AF5-4A4B-8E11-2D9A2E9EBA12}" srcOrd="8" destOrd="0" presId="urn:microsoft.com/office/officeart/2005/8/layout/orgChart1"/>
    <dgm:cxn modelId="{253629EA-377C-0F4A-A60B-6D43D7B26EF1}" type="presParOf" srcId="{73147217-8606-4146-AAA1-47C7D0483BA1}" destId="{76C207C4-EE2D-4B62-8A98-D50CAA6087B5}" srcOrd="9" destOrd="0" presId="urn:microsoft.com/office/officeart/2005/8/layout/orgChart1"/>
    <dgm:cxn modelId="{510FF5D9-99CC-5643-8F6C-53109240B2E8}" type="presParOf" srcId="{76C207C4-EE2D-4B62-8A98-D50CAA6087B5}" destId="{8F10D15B-A9EA-4B6B-9741-288E4A30A76E}" srcOrd="0" destOrd="0" presId="urn:microsoft.com/office/officeart/2005/8/layout/orgChart1"/>
    <dgm:cxn modelId="{63C057CE-A393-A242-8686-ED7289D3B9DB}" type="presParOf" srcId="{8F10D15B-A9EA-4B6B-9741-288E4A30A76E}" destId="{C4FD40F4-8640-4B87-8F60-DB375CE9A39D}" srcOrd="0" destOrd="0" presId="urn:microsoft.com/office/officeart/2005/8/layout/orgChart1"/>
    <dgm:cxn modelId="{CCD7E0FE-BE6C-5941-B4B4-EE70FA136AFC}" type="presParOf" srcId="{8F10D15B-A9EA-4B6B-9741-288E4A30A76E}" destId="{5BFA1734-E4A5-4DB6-976C-7AC3CC6746C0}" srcOrd="1" destOrd="0" presId="urn:microsoft.com/office/officeart/2005/8/layout/orgChart1"/>
    <dgm:cxn modelId="{964242B3-AA29-7B46-9A32-535CD98CB064}" type="presParOf" srcId="{76C207C4-EE2D-4B62-8A98-D50CAA6087B5}" destId="{1D58B4B6-9110-4B83-880D-F2A5C2F078CE}" srcOrd="1" destOrd="0" presId="urn:microsoft.com/office/officeart/2005/8/layout/orgChart1"/>
    <dgm:cxn modelId="{150D61BF-9FB8-E243-8176-D34D821AE2C8}" type="presParOf" srcId="{76C207C4-EE2D-4B62-8A98-D50CAA6087B5}" destId="{7AC1F0AB-D2AE-4CF7-B508-C60F1F67D3F8}" srcOrd="2" destOrd="0" presId="urn:microsoft.com/office/officeart/2005/8/layout/orgChart1"/>
    <dgm:cxn modelId="{B783128B-8973-9D45-A852-C43FAE9901D8}" type="presParOf" srcId="{03CC273F-FABC-452D-9BD9-E54F00808CFA}" destId="{BD81160B-FD81-40C7-A4FE-D874CB7CBF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515E9B7-0674-43E3-894B-4ABE05F2BD7B}" type="doc">
      <dgm:prSet loTypeId="urn:microsoft.com/office/officeart/2005/8/layout/orgChart1" loCatId="hierarchy" qsTypeId="urn:microsoft.com/office/officeart/2005/8/quickstyle/3d2" qsCatId="3D" csTypeId="urn:microsoft.com/office/officeart/2005/8/colors/accent2_2" csCatId="accent2" phldr="1"/>
      <dgm:spPr/>
    </dgm:pt>
    <dgm:pt modelId="{16D7D0F6-7A03-4E88-9CDF-76CBDF28450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800" b="1" i="0" u="none" strike="noStrike" cap="none" normalizeH="0" baseline="0" dirty="0" smtClean="0">
              <a:ln/>
              <a:effectLst/>
              <a:latin typeface="Arial" charset="0"/>
            </a:rPr>
            <a:t>Objetivos Operacionais</a:t>
          </a:r>
          <a:endParaRPr kumimoji="0" lang="en-US" sz="18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D78194C4-AE7E-425D-B60E-4DE7ECB092FA}" type="parTrans" cxnId="{20499406-571C-43FE-921C-3FB3F6F7F352}">
      <dgm:prSet/>
      <dgm:spPr/>
      <dgm:t>
        <a:bodyPr/>
        <a:lstStyle/>
        <a:p>
          <a:endParaRPr lang="pt-PT"/>
        </a:p>
      </dgm:t>
    </dgm:pt>
    <dgm:pt modelId="{6DA1F6F5-7909-49F7-B6C8-C7BEFA475822}" type="sibTrans" cxnId="{20499406-571C-43FE-921C-3FB3F6F7F352}">
      <dgm:prSet/>
      <dgm:spPr/>
      <dgm:t>
        <a:bodyPr/>
        <a:lstStyle/>
        <a:p>
          <a:endParaRPr lang="pt-PT"/>
        </a:p>
      </dgm:t>
    </dgm:pt>
    <dgm:pt modelId="{AEABE0D4-5245-4B19-B5AE-0C3583E6218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Promover </a:t>
          </a:r>
          <a:r>
            <a:rPr kumimoji="0" lang="pt-BR" i="0" u="none" strike="noStrike" cap="none" normalizeH="0" baseline="0" dirty="0" smtClean="0">
              <a:ln/>
              <a:effectLst/>
              <a:latin typeface="Arial" charset="0"/>
            </a:rPr>
            <a:t>a</a:t>
          </a:r>
          <a:r>
            <a:rPr kumimoji="0" lang="pt-BR" i="0" u="none" strike="noStrike" cap="none" normalizeH="0" dirty="0" smtClean="0">
              <a:ln/>
              <a:effectLst/>
              <a:latin typeface="Arial" charset="0"/>
            </a:rPr>
            <a:t> sinergia entre os presbitérios e organizações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9B3A4A3E-BD3A-4DE6-8001-375DC480FEF9}" type="parTrans" cxnId="{91BE7741-F378-430B-A8E3-95EF1DD71AF8}">
      <dgm:prSet/>
      <dgm:spPr/>
      <dgm:t>
        <a:bodyPr/>
        <a:lstStyle/>
        <a:p>
          <a:endParaRPr lang="pt-PT"/>
        </a:p>
      </dgm:t>
    </dgm:pt>
    <dgm:pt modelId="{7CC0FB59-186C-4128-8B8C-143A884D34A2}" type="sibTrans" cxnId="{91BE7741-F378-430B-A8E3-95EF1DD71AF8}">
      <dgm:prSet/>
      <dgm:spPr/>
      <dgm:t>
        <a:bodyPr/>
        <a:lstStyle/>
        <a:p>
          <a:endParaRPr lang="pt-PT"/>
        </a:p>
      </dgm:t>
    </dgm:pt>
    <dgm:pt modelId="{105D5EF6-B34B-4627-91D7-21E578B4E5F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Alinhar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 os pastores e líderes ao </a:t>
          </a:r>
          <a:r>
            <a:rPr kumimoji="0" lang="pt-BR" b="0" i="0" u="none" strike="noStrike" cap="none" normalizeH="0" dirty="0" smtClean="0">
              <a:ln/>
              <a:effectLst/>
              <a:latin typeface="Arial" charset="0"/>
            </a:rPr>
            <a:t>Foco Principal</a:t>
          </a:r>
          <a:endParaRPr kumimoji="0" lang="pt-BR" b="0" i="0" u="none" strike="noStrike" cap="none" normalizeH="0" baseline="0" dirty="0" smtClean="0">
            <a:ln/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9E19789B-E3CE-46DF-AE52-1AD4C473B272}" type="parTrans" cxnId="{D6F65EEE-C2BE-4D5A-BD7E-5F4CCA031E2C}">
      <dgm:prSet/>
      <dgm:spPr/>
      <dgm:t>
        <a:bodyPr/>
        <a:lstStyle/>
        <a:p>
          <a:endParaRPr lang="pt-PT"/>
        </a:p>
      </dgm:t>
    </dgm:pt>
    <dgm:pt modelId="{38DC8E1F-9E03-4BE4-A943-EF33C61AF342}" type="sibTrans" cxnId="{D6F65EEE-C2BE-4D5A-BD7E-5F4CCA031E2C}">
      <dgm:prSet/>
      <dgm:spPr/>
      <dgm:t>
        <a:bodyPr/>
        <a:lstStyle/>
        <a:p>
          <a:endParaRPr lang="pt-PT"/>
        </a:p>
      </dgm:t>
    </dgm:pt>
    <dgm:pt modelId="{99FFADB4-1074-4E06-9AB9-D4BFE34C85F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Promover</a:t>
          </a:r>
          <a:r>
            <a:rPr kumimoji="0" lang="pt-BR" b="0" i="0" u="none" strike="noStrike" cap="none" normalizeH="0" dirty="0" smtClean="0">
              <a:ln/>
              <a:effectLst/>
              <a:latin typeface="Arial" charset="0"/>
            </a:rPr>
            <a:t> o ano da Comunidade da Visão</a:t>
          </a:r>
          <a:endParaRPr kumimoji="0" lang="en-US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C8257C6B-4161-41FA-A4A5-575814B12842}" type="parTrans" cxnId="{835C2D8C-32C1-48E6-9881-C80CB25FEC11}">
      <dgm:prSet/>
      <dgm:spPr/>
      <dgm:t>
        <a:bodyPr/>
        <a:lstStyle/>
        <a:p>
          <a:endParaRPr lang="pt-PT"/>
        </a:p>
      </dgm:t>
    </dgm:pt>
    <dgm:pt modelId="{E6A52090-B106-43B4-B045-491338A5CD9F}" type="sibTrans" cxnId="{835C2D8C-32C1-48E6-9881-C80CB25FEC11}">
      <dgm:prSet/>
      <dgm:spPr/>
      <dgm:t>
        <a:bodyPr/>
        <a:lstStyle/>
        <a:p>
          <a:endParaRPr lang="pt-PT"/>
        </a:p>
      </dgm:t>
    </dgm:pt>
    <dgm:pt modelId="{EDE8752C-147B-4931-93AB-27BAC815D32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Preparar 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materiais de capacitação e apoio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DA1C9C36-4CB6-42CD-99B5-03E8CA032FF3}" type="parTrans" cxnId="{4C5E680C-7166-4904-8ACB-81994851A393}">
      <dgm:prSet/>
      <dgm:spPr/>
      <dgm:t>
        <a:bodyPr/>
        <a:lstStyle/>
        <a:p>
          <a:endParaRPr lang="pt-PT"/>
        </a:p>
      </dgm:t>
    </dgm:pt>
    <dgm:pt modelId="{F77A1835-929A-4689-8E8F-7D8449739996}" type="sibTrans" cxnId="{4C5E680C-7166-4904-8ACB-81994851A393}">
      <dgm:prSet/>
      <dgm:spPr/>
      <dgm:t>
        <a:bodyPr/>
        <a:lstStyle/>
        <a:p>
          <a:endParaRPr lang="pt-PT"/>
        </a:p>
      </dgm:t>
    </dgm:pt>
    <dgm:pt modelId="{4AF82AFD-2BE8-49E6-B79E-D5596B1E7A8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Expandir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 a  igreja 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AE43FA30-9628-4AF1-B857-22CE2B94768B}" type="parTrans" cxnId="{4DAE5867-9277-4803-BAD1-A2C1ABCC344B}">
      <dgm:prSet/>
      <dgm:spPr/>
      <dgm:t>
        <a:bodyPr/>
        <a:lstStyle/>
        <a:p>
          <a:endParaRPr lang="pt-PT"/>
        </a:p>
      </dgm:t>
    </dgm:pt>
    <dgm:pt modelId="{E6D4B7B3-D4DF-4E79-B4C3-62F4AE49D75F}" type="sibTrans" cxnId="{4DAE5867-9277-4803-BAD1-A2C1ABCC344B}">
      <dgm:prSet/>
      <dgm:spPr/>
      <dgm:t>
        <a:bodyPr/>
        <a:lstStyle/>
        <a:p>
          <a:endParaRPr lang="pt-PT"/>
        </a:p>
      </dgm:t>
    </dgm:pt>
    <dgm:pt modelId="{3195F375-5787-413C-A4D1-2DF1C3749554}" type="pres">
      <dgm:prSet presAssocID="{0515E9B7-0674-43E3-894B-4ABE05F2BD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3CC273F-FABC-452D-9BD9-E54F00808CFA}" type="pres">
      <dgm:prSet presAssocID="{16D7D0F6-7A03-4E88-9CDF-76CBDF28450F}" presName="hierRoot1" presStyleCnt="0">
        <dgm:presLayoutVars>
          <dgm:hierBranch/>
        </dgm:presLayoutVars>
      </dgm:prSet>
      <dgm:spPr/>
    </dgm:pt>
    <dgm:pt modelId="{DA4F3C8D-B10D-4581-AE3A-AB005B4FEE4F}" type="pres">
      <dgm:prSet presAssocID="{16D7D0F6-7A03-4E88-9CDF-76CBDF28450F}" presName="rootComposite1" presStyleCnt="0"/>
      <dgm:spPr/>
    </dgm:pt>
    <dgm:pt modelId="{9744CE20-A63F-476F-BBE3-2F327570AC53}" type="pres">
      <dgm:prSet presAssocID="{16D7D0F6-7A03-4E88-9CDF-76CBDF28450F}" presName="rootText1" presStyleLbl="node0" presStyleIdx="0" presStyleCnt="1" custScaleX="155153" custScaleY="147010" custLinFactNeighborX="-303" custLinFactNeighborY="-3634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05DC1E3-C448-41E8-A2D1-E3C6BBFE16B4}" type="pres">
      <dgm:prSet presAssocID="{16D7D0F6-7A03-4E88-9CDF-76CBDF28450F}" presName="rootConnector1" presStyleLbl="node1" presStyleIdx="0" presStyleCnt="0"/>
      <dgm:spPr/>
      <dgm:t>
        <a:bodyPr/>
        <a:lstStyle/>
        <a:p>
          <a:endParaRPr lang="pt-PT"/>
        </a:p>
      </dgm:t>
    </dgm:pt>
    <dgm:pt modelId="{73147217-8606-4146-AAA1-47C7D0483BA1}" type="pres">
      <dgm:prSet presAssocID="{16D7D0F6-7A03-4E88-9CDF-76CBDF28450F}" presName="hierChild2" presStyleCnt="0"/>
      <dgm:spPr/>
    </dgm:pt>
    <dgm:pt modelId="{C18F89C0-B10E-4BBB-B03D-11BDCCEB6816}" type="pres">
      <dgm:prSet presAssocID="{9B3A4A3E-BD3A-4DE6-8001-375DC480FEF9}" presName="Name35" presStyleLbl="parChTrans1D2" presStyleIdx="0" presStyleCnt="5"/>
      <dgm:spPr/>
      <dgm:t>
        <a:bodyPr/>
        <a:lstStyle/>
        <a:p>
          <a:endParaRPr lang="pt-PT"/>
        </a:p>
      </dgm:t>
    </dgm:pt>
    <dgm:pt modelId="{05DA083A-7E3A-4180-8047-03ECB629134D}" type="pres">
      <dgm:prSet presAssocID="{AEABE0D4-5245-4B19-B5AE-0C3583E62189}" presName="hierRoot2" presStyleCnt="0">
        <dgm:presLayoutVars>
          <dgm:hierBranch/>
        </dgm:presLayoutVars>
      </dgm:prSet>
      <dgm:spPr/>
    </dgm:pt>
    <dgm:pt modelId="{AAAEE1C4-21E7-47F8-A690-4FE53C99EEC8}" type="pres">
      <dgm:prSet presAssocID="{AEABE0D4-5245-4B19-B5AE-0C3583E62189}" presName="rootComposite" presStyleCnt="0"/>
      <dgm:spPr/>
    </dgm:pt>
    <dgm:pt modelId="{03BA0A3A-E929-4A4D-B52D-58642BBF29E1}" type="pres">
      <dgm:prSet presAssocID="{AEABE0D4-5245-4B19-B5AE-0C3583E62189}" presName="rootText" presStyleLbl="node2" presStyleIdx="0" presStyleCnt="5" custScaleY="17377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49CFF2E-62CC-4A85-AB5A-1F05C9E2DAEF}" type="pres">
      <dgm:prSet presAssocID="{AEABE0D4-5245-4B19-B5AE-0C3583E62189}" presName="rootConnector" presStyleLbl="node2" presStyleIdx="0" presStyleCnt="5"/>
      <dgm:spPr/>
      <dgm:t>
        <a:bodyPr/>
        <a:lstStyle/>
        <a:p>
          <a:endParaRPr lang="pt-PT"/>
        </a:p>
      </dgm:t>
    </dgm:pt>
    <dgm:pt modelId="{A4B0A4EF-BD82-4AB2-8776-692954D1C6D1}" type="pres">
      <dgm:prSet presAssocID="{AEABE0D4-5245-4B19-B5AE-0C3583E62189}" presName="hierChild4" presStyleCnt="0"/>
      <dgm:spPr/>
    </dgm:pt>
    <dgm:pt modelId="{B614C2FA-5448-498A-BABA-83C2196D5DB4}" type="pres">
      <dgm:prSet presAssocID="{AEABE0D4-5245-4B19-B5AE-0C3583E62189}" presName="hierChild5" presStyleCnt="0"/>
      <dgm:spPr/>
    </dgm:pt>
    <dgm:pt modelId="{3D613358-6063-477B-8BDB-3BC7C3F098D0}" type="pres">
      <dgm:prSet presAssocID="{9E19789B-E3CE-46DF-AE52-1AD4C473B272}" presName="Name35" presStyleLbl="parChTrans1D2" presStyleIdx="1" presStyleCnt="5"/>
      <dgm:spPr/>
      <dgm:t>
        <a:bodyPr/>
        <a:lstStyle/>
        <a:p>
          <a:endParaRPr lang="pt-PT"/>
        </a:p>
      </dgm:t>
    </dgm:pt>
    <dgm:pt modelId="{88D46D59-7C6C-4537-909B-A8DF3F3BCF76}" type="pres">
      <dgm:prSet presAssocID="{105D5EF6-B34B-4627-91D7-21E578B4E5F7}" presName="hierRoot2" presStyleCnt="0">
        <dgm:presLayoutVars>
          <dgm:hierBranch/>
        </dgm:presLayoutVars>
      </dgm:prSet>
      <dgm:spPr/>
    </dgm:pt>
    <dgm:pt modelId="{2F3B7FEA-BF62-425A-A7BE-5627315D2464}" type="pres">
      <dgm:prSet presAssocID="{105D5EF6-B34B-4627-91D7-21E578B4E5F7}" presName="rootComposite" presStyleCnt="0"/>
      <dgm:spPr/>
    </dgm:pt>
    <dgm:pt modelId="{0EA90B54-A98E-4656-A141-6F27CA6630DD}" type="pres">
      <dgm:prSet presAssocID="{105D5EF6-B34B-4627-91D7-21E578B4E5F7}" presName="rootText" presStyleLbl="node2" presStyleIdx="1" presStyleCnt="5" custScaleY="17377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75648F8-0424-4AA7-A6FC-BF1107E688F7}" type="pres">
      <dgm:prSet presAssocID="{105D5EF6-B34B-4627-91D7-21E578B4E5F7}" presName="rootConnector" presStyleLbl="node2" presStyleIdx="1" presStyleCnt="5"/>
      <dgm:spPr/>
      <dgm:t>
        <a:bodyPr/>
        <a:lstStyle/>
        <a:p>
          <a:endParaRPr lang="pt-PT"/>
        </a:p>
      </dgm:t>
    </dgm:pt>
    <dgm:pt modelId="{F7674933-9AED-45AB-B302-209ADABAF4A7}" type="pres">
      <dgm:prSet presAssocID="{105D5EF6-B34B-4627-91D7-21E578B4E5F7}" presName="hierChild4" presStyleCnt="0"/>
      <dgm:spPr/>
    </dgm:pt>
    <dgm:pt modelId="{3FE0F15E-9A16-4503-801A-34E2019B84B9}" type="pres">
      <dgm:prSet presAssocID="{105D5EF6-B34B-4627-91D7-21E578B4E5F7}" presName="hierChild5" presStyleCnt="0"/>
      <dgm:spPr/>
    </dgm:pt>
    <dgm:pt modelId="{3085DB85-55BC-44E6-90F6-CEFB546D1D88}" type="pres">
      <dgm:prSet presAssocID="{C8257C6B-4161-41FA-A4A5-575814B12842}" presName="Name35" presStyleLbl="parChTrans1D2" presStyleIdx="2" presStyleCnt="5"/>
      <dgm:spPr/>
      <dgm:t>
        <a:bodyPr/>
        <a:lstStyle/>
        <a:p>
          <a:endParaRPr lang="pt-PT"/>
        </a:p>
      </dgm:t>
    </dgm:pt>
    <dgm:pt modelId="{462E4C12-BBD0-4159-9BD2-514B71310790}" type="pres">
      <dgm:prSet presAssocID="{99FFADB4-1074-4E06-9AB9-D4BFE34C85F8}" presName="hierRoot2" presStyleCnt="0">
        <dgm:presLayoutVars>
          <dgm:hierBranch/>
        </dgm:presLayoutVars>
      </dgm:prSet>
      <dgm:spPr/>
    </dgm:pt>
    <dgm:pt modelId="{7811DAB4-C3F2-4C3A-9655-DFE1B8EB17E6}" type="pres">
      <dgm:prSet presAssocID="{99FFADB4-1074-4E06-9AB9-D4BFE34C85F8}" presName="rootComposite" presStyleCnt="0"/>
      <dgm:spPr/>
    </dgm:pt>
    <dgm:pt modelId="{C47BBEC0-2B26-4CBA-9D20-B5FAA3A98E86}" type="pres">
      <dgm:prSet presAssocID="{99FFADB4-1074-4E06-9AB9-D4BFE34C85F8}" presName="rootText" presStyleLbl="node2" presStyleIdx="2" presStyleCnt="5" custScaleY="17377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C0BAA8C-7391-4BA8-87CB-0571211FB58F}" type="pres">
      <dgm:prSet presAssocID="{99FFADB4-1074-4E06-9AB9-D4BFE34C85F8}" presName="rootConnector" presStyleLbl="node2" presStyleIdx="2" presStyleCnt="5"/>
      <dgm:spPr/>
      <dgm:t>
        <a:bodyPr/>
        <a:lstStyle/>
        <a:p>
          <a:endParaRPr lang="pt-PT"/>
        </a:p>
      </dgm:t>
    </dgm:pt>
    <dgm:pt modelId="{1EDB35E4-E00C-4AAE-ABC9-BF856CCF2809}" type="pres">
      <dgm:prSet presAssocID="{99FFADB4-1074-4E06-9AB9-D4BFE34C85F8}" presName="hierChild4" presStyleCnt="0"/>
      <dgm:spPr/>
    </dgm:pt>
    <dgm:pt modelId="{05D249CA-C642-4DB3-80D1-5CEE6F1AF520}" type="pres">
      <dgm:prSet presAssocID="{99FFADB4-1074-4E06-9AB9-D4BFE34C85F8}" presName="hierChild5" presStyleCnt="0"/>
      <dgm:spPr/>
    </dgm:pt>
    <dgm:pt modelId="{88F72C19-AA81-447F-ABDC-52B6D58A66D0}" type="pres">
      <dgm:prSet presAssocID="{DA1C9C36-4CB6-42CD-99B5-03E8CA032FF3}" presName="Name35" presStyleLbl="parChTrans1D2" presStyleIdx="3" presStyleCnt="5"/>
      <dgm:spPr/>
      <dgm:t>
        <a:bodyPr/>
        <a:lstStyle/>
        <a:p>
          <a:endParaRPr lang="pt-PT"/>
        </a:p>
      </dgm:t>
    </dgm:pt>
    <dgm:pt modelId="{12F8AB2B-910F-47DE-8CDB-F269DF11582E}" type="pres">
      <dgm:prSet presAssocID="{EDE8752C-147B-4931-93AB-27BAC815D326}" presName="hierRoot2" presStyleCnt="0">
        <dgm:presLayoutVars>
          <dgm:hierBranch/>
        </dgm:presLayoutVars>
      </dgm:prSet>
      <dgm:spPr/>
    </dgm:pt>
    <dgm:pt modelId="{E15BF320-57F4-43EE-922F-449BEA2C12C0}" type="pres">
      <dgm:prSet presAssocID="{EDE8752C-147B-4931-93AB-27BAC815D326}" presName="rootComposite" presStyleCnt="0"/>
      <dgm:spPr/>
    </dgm:pt>
    <dgm:pt modelId="{4678681B-A24A-4A4C-AD5A-C73753C47646}" type="pres">
      <dgm:prSet presAssocID="{EDE8752C-147B-4931-93AB-27BAC815D326}" presName="rootText" presStyleLbl="node2" presStyleIdx="3" presStyleCnt="5" custScaleY="16967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51B6F0D-7334-435F-8D55-7D9CCB86889F}" type="pres">
      <dgm:prSet presAssocID="{EDE8752C-147B-4931-93AB-27BAC815D326}" presName="rootConnector" presStyleLbl="node2" presStyleIdx="3" presStyleCnt="5"/>
      <dgm:spPr/>
      <dgm:t>
        <a:bodyPr/>
        <a:lstStyle/>
        <a:p>
          <a:endParaRPr lang="pt-PT"/>
        </a:p>
      </dgm:t>
    </dgm:pt>
    <dgm:pt modelId="{2FDA8C68-A524-45F6-89C1-BB9B40624CBE}" type="pres">
      <dgm:prSet presAssocID="{EDE8752C-147B-4931-93AB-27BAC815D326}" presName="hierChild4" presStyleCnt="0"/>
      <dgm:spPr/>
    </dgm:pt>
    <dgm:pt modelId="{79185C59-6184-475D-9EBE-7A124A4D46E1}" type="pres">
      <dgm:prSet presAssocID="{EDE8752C-147B-4931-93AB-27BAC815D326}" presName="hierChild5" presStyleCnt="0"/>
      <dgm:spPr/>
    </dgm:pt>
    <dgm:pt modelId="{38D266CB-9AF5-4A4B-8E11-2D9A2E9EBA12}" type="pres">
      <dgm:prSet presAssocID="{AE43FA30-9628-4AF1-B857-22CE2B94768B}" presName="Name35" presStyleLbl="parChTrans1D2" presStyleIdx="4" presStyleCnt="5"/>
      <dgm:spPr/>
      <dgm:t>
        <a:bodyPr/>
        <a:lstStyle/>
        <a:p>
          <a:endParaRPr lang="pt-PT"/>
        </a:p>
      </dgm:t>
    </dgm:pt>
    <dgm:pt modelId="{76C207C4-EE2D-4B62-8A98-D50CAA6087B5}" type="pres">
      <dgm:prSet presAssocID="{4AF82AFD-2BE8-49E6-B79E-D5596B1E7A81}" presName="hierRoot2" presStyleCnt="0">
        <dgm:presLayoutVars>
          <dgm:hierBranch/>
        </dgm:presLayoutVars>
      </dgm:prSet>
      <dgm:spPr/>
    </dgm:pt>
    <dgm:pt modelId="{8F10D15B-A9EA-4B6B-9741-288E4A30A76E}" type="pres">
      <dgm:prSet presAssocID="{4AF82AFD-2BE8-49E6-B79E-D5596B1E7A81}" presName="rootComposite" presStyleCnt="0"/>
      <dgm:spPr/>
    </dgm:pt>
    <dgm:pt modelId="{C4FD40F4-8640-4B87-8F60-DB375CE9A39D}" type="pres">
      <dgm:prSet presAssocID="{4AF82AFD-2BE8-49E6-B79E-D5596B1E7A81}" presName="rootText" presStyleLbl="node2" presStyleIdx="4" presStyleCnt="5" custScaleY="16967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BFA1734-E4A5-4DB6-976C-7AC3CC6746C0}" type="pres">
      <dgm:prSet presAssocID="{4AF82AFD-2BE8-49E6-B79E-D5596B1E7A81}" presName="rootConnector" presStyleLbl="node2" presStyleIdx="4" presStyleCnt="5"/>
      <dgm:spPr/>
      <dgm:t>
        <a:bodyPr/>
        <a:lstStyle/>
        <a:p>
          <a:endParaRPr lang="pt-PT"/>
        </a:p>
      </dgm:t>
    </dgm:pt>
    <dgm:pt modelId="{1D58B4B6-9110-4B83-880D-F2A5C2F078CE}" type="pres">
      <dgm:prSet presAssocID="{4AF82AFD-2BE8-49E6-B79E-D5596B1E7A81}" presName="hierChild4" presStyleCnt="0"/>
      <dgm:spPr/>
    </dgm:pt>
    <dgm:pt modelId="{7AC1F0AB-D2AE-4CF7-B508-C60F1F67D3F8}" type="pres">
      <dgm:prSet presAssocID="{4AF82AFD-2BE8-49E6-B79E-D5596B1E7A81}" presName="hierChild5" presStyleCnt="0"/>
      <dgm:spPr/>
    </dgm:pt>
    <dgm:pt modelId="{BD81160B-FD81-40C7-A4FE-D874CB7CBF1E}" type="pres">
      <dgm:prSet presAssocID="{16D7D0F6-7A03-4E88-9CDF-76CBDF28450F}" presName="hierChild3" presStyleCnt="0"/>
      <dgm:spPr/>
    </dgm:pt>
  </dgm:ptLst>
  <dgm:cxnLst>
    <dgm:cxn modelId="{E520505E-2C52-8543-BAC4-9F3B1CB9F325}" type="presOf" srcId="{9B3A4A3E-BD3A-4DE6-8001-375DC480FEF9}" destId="{C18F89C0-B10E-4BBB-B03D-11BDCCEB6816}" srcOrd="0" destOrd="0" presId="urn:microsoft.com/office/officeart/2005/8/layout/orgChart1"/>
    <dgm:cxn modelId="{BA49666D-A1C7-274B-A307-9EC3939E7FE3}" type="presOf" srcId="{AE43FA30-9628-4AF1-B857-22CE2B94768B}" destId="{38D266CB-9AF5-4A4B-8E11-2D9A2E9EBA12}" srcOrd="0" destOrd="0" presId="urn:microsoft.com/office/officeart/2005/8/layout/orgChart1"/>
    <dgm:cxn modelId="{9DFB49C9-043A-FF43-A88F-6FAA456D2679}" type="presOf" srcId="{16D7D0F6-7A03-4E88-9CDF-76CBDF28450F}" destId="{9744CE20-A63F-476F-BBE3-2F327570AC53}" srcOrd="0" destOrd="0" presId="urn:microsoft.com/office/officeart/2005/8/layout/orgChart1"/>
    <dgm:cxn modelId="{69060001-2838-9D4E-9634-BD9F80E3F988}" type="presOf" srcId="{DA1C9C36-4CB6-42CD-99B5-03E8CA032FF3}" destId="{88F72C19-AA81-447F-ABDC-52B6D58A66D0}" srcOrd="0" destOrd="0" presId="urn:microsoft.com/office/officeart/2005/8/layout/orgChart1"/>
    <dgm:cxn modelId="{B5DA0EF2-15A5-C44C-A95E-D0DEAD51BB17}" type="presOf" srcId="{105D5EF6-B34B-4627-91D7-21E578B4E5F7}" destId="{275648F8-0424-4AA7-A6FC-BF1107E688F7}" srcOrd="1" destOrd="0" presId="urn:microsoft.com/office/officeart/2005/8/layout/orgChart1"/>
    <dgm:cxn modelId="{B07AA0B4-EFC1-D04F-9655-C7860466251F}" type="presOf" srcId="{EDE8752C-147B-4931-93AB-27BAC815D326}" destId="{4678681B-A24A-4A4C-AD5A-C73753C47646}" srcOrd="0" destOrd="0" presId="urn:microsoft.com/office/officeart/2005/8/layout/orgChart1"/>
    <dgm:cxn modelId="{BA86943C-CCA0-FF4F-8AA4-48815F6AF151}" type="presOf" srcId="{EDE8752C-147B-4931-93AB-27BAC815D326}" destId="{051B6F0D-7334-435F-8D55-7D9CCB86889F}" srcOrd="1" destOrd="0" presId="urn:microsoft.com/office/officeart/2005/8/layout/orgChart1"/>
    <dgm:cxn modelId="{91BE7741-F378-430B-A8E3-95EF1DD71AF8}" srcId="{16D7D0F6-7A03-4E88-9CDF-76CBDF28450F}" destId="{AEABE0D4-5245-4B19-B5AE-0C3583E62189}" srcOrd="0" destOrd="0" parTransId="{9B3A4A3E-BD3A-4DE6-8001-375DC480FEF9}" sibTransId="{7CC0FB59-186C-4128-8B8C-143A884D34A2}"/>
    <dgm:cxn modelId="{C77FF03F-9C6C-5C44-A7FA-D0DFA9944486}" type="presOf" srcId="{AEABE0D4-5245-4B19-B5AE-0C3583E62189}" destId="{549CFF2E-62CC-4A85-AB5A-1F05C9E2DAEF}" srcOrd="1" destOrd="0" presId="urn:microsoft.com/office/officeart/2005/8/layout/orgChart1"/>
    <dgm:cxn modelId="{9222A437-64AB-A44F-A8AB-D15A26A3FE63}" type="presOf" srcId="{105D5EF6-B34B-4627-91D7-21E578B4E5F7}" destId="{0EA90B54-A98E-4656-A141-6F27CA6630DD}" srcOrd="0" destOrd="0" presId="urn:microsoft.com/office/officeart/2005/8/layout/orgChart1"/>
    <dgm:cxn modelId="{47A98C81-9690-5B4A-9DF4-75C6E48DE479}" type="presOf" srcId="{99FFADB4-1074-4E06-9AB9-D4BFE34C85F8}" destId="{3C0BAA8C-7391-4BA8-87CB-0571211FB58F}" srcOrd="1" destOrd="0" presId="urn:microsoft.com/office/officeart/2005/8/layout/orgChart1"/>
    <dgm:cxn modelId="{AA2BFAAA-3BD9-7D40-A719-8CD51208AB84}" type="presOf" srcId="{16D7D0F6-7A03-4E88-9CDF-76CBDF28450F}" destId="{C05DC1E3-C448-41E8-A2D1-E3C6BBFE16B4}" srcOrd="1" destOrd="0" presId="urn:microsoft.com/office/officeart/2005/8/layout/orgChart1"/>
    <dgm:cxn modelId="{835C2D8C-32C1-48E6-9881-C80CB25FEC11}" srcId="{16D7D0F6-7A03-4E88-9CDF-76CBDF28450F}" destId="{99FFADB4-1074-4E06-9AB9-D4BFE34C85F8}" srcOrd="2" destOrd="0" parTransId="{C8257C6B-4161-41FA-A4A5-575814B12842}" sibTransId="{E6A52090-B106-43B4-B045-491338A5CD9F}"/>
    <dgm:cxn modelId="{6A0AA956-21B2-0843-8787-C1C6FB6CF413}" type="presOf" srcId="{4AF82AFD-2BE8-49E6-B79E-D5596B1E7A81}" destId="{5BFA1734-E4A5-4DB6-976C-7AC3CC6746C0}" srcOrd="1" destOrd="0" presId="urn:microsoft.com/office/officeart/2005/8/layout/orgChart1"/>
    <dgm:cxn modelId="{FFB2457B-290E-C647-ABAA-D7624C7E5785}" type="presOf" srcId="{0515E9B7-0674-43E3-894B-4ABE05F2BD7B}" destId="{3195F375-5787-413C-A4D1-2DF1C3749554}" srcOrd="0" destOrd="0" presId="urn:microsoft.com/office/officeart/2005/8/layout/orgChart1"/>
    <dgm:cxn modelId="{D6F65EEE-C2BE-4D5A-BD7E-5F4CCA031E2C}" srcId="{16D7D0F6-7A03-4E88-9CDF-76CBDF28450F}" destId="{105D5EF6-B34B-4627-91D7-21E578B4E5F7}" srcOrd="1" destOrd="0" parTransId="{9E19789B-E3CE-46DF-AE52-1AD4C473B272}" sibTransId="{38DC8E1F-9E03-4BE4-A943-EF33C61AF342}"/>
    <dgm:cxn modelId="{4DAE5867-9277-4803-BAD1-A2C1ABCC344B}" srcId="{16D7D0F6-7A03-4E88-9CDF-76CBDF28450F}" destId="{4AF82AFD-2BE8-49E6-B79E-D5596B1E7A81}" srcOrd="4" destOrd="0" parTransId="{AE43FA30-9628-4AF1-B857-22CE2B94768B}" sibTransId="{E6D4B7B3-D4DF-4E79-B4C3-62F4AE49D75F}"/>
    <dgm:cxn modelId="{20499406-571C-43FE-921C-3FB3F6F7F352}" srcId="{0515E9B7-0674-43E3-894B-4ABE05F2BD7B}" destId="{16D7D0F6-7A03-4E88-9CDF-76CBDF28450F}" srcOrd="0" destOrd="0" parTransId="{D78194C4-AE7E-425D-B60E-4DE7ECB092FA}" sibTransId="{6DA1F6F5-7909-49F7-B6C8-C7BEFA475822}"/>
    <dgm:cxn modelId="{E804CC28-47B0-974B-A56F-23525693F40B}" type="presOf" srcId="{9E19789B-E3CE-46DF-AE52-1AD4C473B272}" destId="{3D613358-6063-477B-8BDB-3BC7C3F098D0}" srcOrd="0" destOrd="0" presId="urn:microsoft.com/office/officeart/2005/8/layout/orgChart1"/>
    <dgm:cxn modelId="{EDBFDF6D-238B-F84F-A01E-DA2105765564}" type="presOf" srcId="{AEABE0D4-5245-4B19-B5AE-0C3583E62189}" destId="{03BA0A3A-E929-4A4D-B52D-58642BBF29E1}" srcOrd="0" destOrd="0" presId="urn:microsoft.com/office/officeart/2005/8/layout/orgChart1"/>
    <dgm:cxn modelId="{0233D6EE-AA93-2240-A4CB-3EB865597157}" type="presOf" srcId="{C8257C6B-4161-41FA-A4A5-575814B12842}" destId="{3085DB85-55BC-44E6-90F6-CEFB546D1D88}" srcOrd="0" destOrd="0" presId="urn:microsoft.com/office/officeart/2005/8/layout/orgChart1"/>
    <dgm:cxn modelId="{4C5E680C-7166-4904-8ACB-81994851A393}" srcId="{16D7D0F6-7A03-4E88-9CDF-76CBDF28450F}" destId="{EDE8752C-147B-4931-93AB-27BAC815D326}" srcOrd="3" destOrd="0" parTransId="{DA1C9C36-4CB6-42CD-99B5-03E8CA032FF3}" sibTransId="{F77A1835-929A-4689-8E8F-7D8449739996}"/>
    <dgm:cxn modelId="{62C13FE2-57AD-524E-A3A6-38AFF87E7DD0}" type="presOf" srcId="{99FFADB4-1074-4E06-9AB9-D4BFE34C85F8}" destId="{C47BBEC0-2B26-4CBA-9D20-B5FAA3A98E86}" srcOrd="0" destOrd="0" presId="urn:microsoft.com/office/officeart/2005/8/layout/orgChart1"/>
    <dgm:cxn modelId="{3908A6A1-98CC-C440-A767-9EDB89DF0AAB}" type="presOf" srcId="{4AF82AFD-2BE8-49E6-B79E-D5596B1E7A81}" destId="{C4FD40F4-8640-4B87-8F60-DB375CE9A39D}" srcOrd="0" destOrd="0" presId="urn:microsoft.com/office/officeart/2005/8/layout/orgChart1"/>
    <dgm:cxn modelId="{ED3BE65B-1A21-5844-85A4-554E2B2EB4F8}" type="presParOf" srcId="{3195F375-5787-413C-A4D1-2DF1C3749554}" destId="{03CC273F-FABC-452D-9BD9-E54F00808CFA}" srcOrd="0" destOrd="0" presId="urn:microsoft.com/office/officeart/2005/8/layout/orgChart1"/>
    <dgm:cxn modelId="{3E01666C-0173-1647-ADCD-7B6496EC064B}" type="presParOf" srcId="{03CC273F-FABC-452D-9BD9-E54F00808CFA}" destId="{DA4F3C8D-B10D-4581-AE3A-AB005B4FEE4F}" srcOrd="0" destOrd="0" presId="urn:microsoft.com/office/officeart/2005/8/layout/orgChart1"/>
    <dgm:cxn modelId="{D0B89184-F6DB-E245-A48E-D7FF94135AE3}" type="presParOf" srcId="{DA4F3C8D-B10D-4581-AE3A-AB005B4FEE4F}" destId="{9744CE20-A63F-476F-BBE3-2F327570AC53}" srcOrd="0" destOrd="0" presId="urn:microsoft.com/office/officeart/2005/8/layout/orgChart1"/>
    <dgm:cxn modelId="{CC1A1DD9-5EB8-4A4E-B783-730C425CB841}" type="presParOf" srcId="{DA4F3C8D-B10D-4581-AE3A-AB005B4FEE4F}" destId="{C05DC1E3-C448-41E8-A2D1-E3C6BBFE16B4}" srcOrd="1" destOrd="0" presId="urn:microsoft.com/office/officeart/2005/8/layout/orgChart1"/>
    <dgm:cxn modelId="{AED85017-0EB4-0741-8812-4F1AE74C756B}" type="presParOf" srcId="{03CC273F-FABC-452D-9BD9-E54F00808CFA}" destId="{73147217-8606-4146-AAA1-47C7D0483BA1}" srcOrd="1" destOrd="0" presId="urn:microsoft.com/office/officeart/2005/8/layout/orgChart1"/>
    <dgm:cxn modelId="{DE7E9F8A-C71E-F94B-BC50-533D54F73E3C}" type="presParOf" srcId="{73147217-8606-4146-AAA1-47C7D0483BA1}" destId="{C18F89C0-B10E-4BBB-B03D-11BDCCEB6816}" srcOrd="0" destOrd="0" presId="urn:microsoft.com/office/officeart/2005/8/layout/orgChart1"/>
    <dgm:cxn modelId="{8206FBDB-F8F8-2544-A141-C4C92807EFAD}" type="presParOf" srcId="{73147217-8606-4146-AAA1-47C7D0483BA1}" destId="{05DA083A-7E3A-4180-8047-03ECB629134D}" srcOrd="1" destOrd="0" presId="urn:microsoft.com/office/officeart/2005/8/layout/orgChart1"/>
    <dgm:cxn modelId="{F3F5725F-1171-AF43-BD00-52D84951D314}" type="presParOf" srcId="{05DA083A-7E3A-4180-8047-03ECB629134D}" destId="{AAAEE1C4-21E7-47F8-A690-4FE53C99EEC8}" srcOrd="0" destOrd="0" presId="urn:microsoft.com/office/officeart/2005/8/layout/orgChart1"/>
    <dgm:cxn modelId="{037F6827-5C7A-E64C-AE78-020636F470F6}" type="presParOf" srcId="{AAAEE1C4-21E7-47F8-A690-4FE53C99EEC8}" destId="{03BA0A3A-E929-4A4D-B52D-58642BBF29E1}" srcOrd="0" destOrd="0" presId="urn:microsoft.com/office/officeart/2005/8/layout/orgChart1"/>
    <dgm:cxn modelId="{FD6F1F80-7C74-AB42-98E1-3703FCE3D55C}" type="presParOf" srcId="{AAAEE1C4-21E7-47F8-A690-4FE53C99EEC8}" destId="{549CFF2E-62CC-4A85-AB5A-1F05C9E2DAEF}" srcOrd="1" destOrd="0" presId="urn:microsoft.com/office/officeart/2005/8/layout/orgChart1"/>
    <dgm:cxn modelId="{DD94B1FF-8C39-1343-9C86-A16CEB6FECD9}" type="presParOf" srcId="{05DA083A-7E3A-4180-8047-03ECB629134D}" destId="{A4B0A4EF-BD82-4AB2-8776-692954D1C6D1}" srcOrd="1" destOrd="0" presId="urn:microsoft.com/office/officeart/2005/8/layout/orgChart1"/>
    <dgm:cxn modelId="{6C3548E5-C711-1A43-BB58-2AFFF48B0A4F}" type="presParOf" srcId="{05DA083A-7E3A-4180-8047-03ECB629134D}" destId="{B614C2FA-5448-498A-BABA-83C2196D5DB4}" srcOrd="2" destOrd="0" presId="urn:microsoft.com/office/officeart/2005/8/layout/orgChart1"/>
    <dgm:cxn modelId="{F2F1ABAA-55C4-E348-8743-BA075CFC99F3}" type="presParOf" srcId="{73147217-8606-4146-AAA1-47C7D0483BA1}" destId="{3D613358-6063-477B-8BDB-3BC7C3F098D0}" srcOrd="2" destOrd="0" presId="urn:microsoft.com/office/officeart/2005/8/layout/orgChart1"/>
    <dgm:cxn modelId="{0015C74B-4A06-B840-81C1-EE91EBFC199D}" type="presParOf" srcId="{73147217-8606-4146-AAA1-47C7D0483BA1}" destId="{88D46D59-7C6C-4537-909B-A8DF3F3BCF76}" srcOrd="3" destOrd="0" presId="urn:microsoft.com/office/officeart/2005/8/layout/orgChart1"/>
    <dgm:cxn modelId="{E2696F1C-F3E1-6449-9B86-A93A27660BC4}" type="presParOf" srcId="{88D46D59-7C6C-4537-909B-A8DF3F3BCF76}" destId="{2F3B7FEA-BF62-425A-A7BE-5627315D2464}" srcOrd="0" destOrd="0" presId="urn:microsoft.com/office/officeart/2005/8/layout/orgChart1"/>
    <dgm:cxn modelId="{5499E473-716C-A145-9A77-594B71EDE142}" type="presParOf" srcId="{2F3B7FEA-BF62-425A-A7BE-5627315D2464}" destId="{0EA90B54-A98E-4656-A141-6F27CA6630DD}" srcOrd="0" destOrd="0" presId="urn:microsoft.com/office/officeart/2005/8/layout/orgChart1"/>
    <dgm:cxn modelId="{E496C000-22F7-A643-952D-DD87B8E265B9}" type="presParOf" srcId="{2F3B7FEA-BF62-425A-A7BE-5627315D2464}" destId="{275648F8-0424-4AA7-A6FC-BF1107E688F7}" srcOrd="1" destOrd="0" presId="urn:microsoft.com/office/officeart/2005/8/layout/orgChart1"/>
    <dgm:cxn modelId="{CDD70C2E-8D5E-DF40-92D1-2ACCBDDD2F87}" type="presParOf" srcId="{88D46D59-7C6C-4537-909B-A8DF3F3BCF76}" destId="{F7674933-9AED-45AB-B302-209ADABAF4A7}" srcOrd="1" destOrd="0" presId="urn:microsoft.com/office/officeart/2005/8/layout/orgChart1"/>
    <dgm:cxn modelId="{5CA6BDF3-ACE7-4440-B116-A9DC8369A673}" type="presParOf" srcId="{88D46D59-7C6C-4537-909B-A8DF3F3BCF76}" destId="{3FE0F15E-9A16-4503-801A-34E2019B84B9}" srcOrd="2" destOrd="0" presId="urn:microsoft.com/office/officeart/2005/8/layout/orgChart1"/>
    <dgm:cxn modelId="{40CFDD38-2700-254E-BE64-D4D6EC7D4D2C}" type="presParOf" srcId="{73147217-8606-4146-AAA1-47C7D0483BA1}" destId="{3085DB85-55BC-44E6-90F6-CEFB546D1D88}" srcOrd="4" destOrd="0" presId="urn:microsoft.com/office/officeart/2005/8/layout/orgChart1"/>
    <dgm:cxn modelId="{E7333D5C-E070-014C-B831-C07AE814C745}" type="presParOf" srcId="{73147217-8606-4146-AAA1-47C7D0483BA1}" destId="{462E4C12-BBD0-4159-9BD2-514B71310790}" srcOrd="5" destOrd="0" presId="urn:microsoft.com/office/officeart/2005/8/layout/orgChart1"/>
    <dgm:cxn modelId="{E7392CC5-6791-FA4C-8E31-1629B8A1AF46}" type="presParOf" srcId="{462E4C12-BBD0-4159-9BD2-514B71310790}" destId="{7811DAB4-C3F2-4C3A-9655-DFE1B8EB17E6}" srcOrd="0" destOrd="0" presId="urn:microsoft.com/office/officeart/2005/8/layout/orgChart1"/>
    <dgm:cxn modelId="{A1E36E07-F7CC-B94C-AC0E-98E5DF9A6114}" type="presParOf" srcId="{7811DAB4-C3F2-4C3A-9655-DFE1B8EB17E6}" destId="{C47BBEC0-2B26-4CBA-9D20-B5FAA3A98E86}" srcOrd="0" destOrd="0" presId="urn:microsoft.com/office/officeart/2005/8/layout/orgChart1"/>
    <dgm:cxn modelId="{4B6E9BB0-CA6F-FE48-9F05-25445EFC33CB}" type="presParOf" srcId="{7811DAB4-C3F2-4C3A-9655-DFE1B8EB17E6}" destId="{3C0BAA8C-7391-4BA8-87CB-0571211FB58F}" srcOrd="1" destOrd="0" presId="urn:microsoft.com/office/officeart/2005/8/layout/orgChart1"/>
    <dgm:cxn modelId="{B74E3362-996C-124A-B309-18D91BDAE973}" type="presParOf" srcId="{462E4C12-BBD0-4159-9BD2-514B71310790}" destId="{1EDB35E4-E00C-4AAE-ABC9-BF856CCF2809}" srcOrd="1" destOrd="0" presId="urn:microsoft.com/office/officeart/2005/8/layout/orgChart1"/>
    <dgm:cxn modelId="{F1DA345A-81F9-6246-8767-A06177D29EED}" type="presParOf" srcId="{462E4C12-BBD0-4159-9BD2-514B71310790}" destId="{05D249CA-C642-4DB3-80D1-5CEE6F1AF520}" srcOrd="2" destOrd="0" presId="urn:microsoft.com/office/officeart/2005/8/layout/orgChart1"/>
    <dgm:cxn modelId="{D73846F7-34D0-1946-94AA-418201BED049}" type="presParOf" srcId="{73147217-8606-4146-AAA1-47C7D0483BA1}" destId="{88F72C19-AA81-447F-ABDC-52B6D58A66D0}" srcOrd="6" destOrd="0" presId="urn:microsoft.com/office/officeart/2005/8/layout/orgChart1"/>
    <dgm:cxn modelId="{E1E947A8-369B-FB4D-92F5-562CE8EF588C}" type="presParOf" srcId="{73147217-8606-4146-AAA1-47C7D0483BA1}" destId="{12F8AB2B-910F-47DE-8CDB-F269DF11582E}" srcOrd="7" destOrd="0" presId="urn:microsoft.com/office/officeart/2005/8/layout/orgChart1"/>
    <dgm:cxn modelId="{64B1D88E-AB2E-8948-8711-056527BE2655}" type="presParOf" srcId="{12F8AB2B-910F-47DE-8CDB-F269DF11582E}" destId="{E15BF320-57F4-43EE-922F-449BEA2C12C0}" srcOrd="0" destOrd="0" presId="urn:microsoft.com/office/officeart/2005/8/layout/orgChart1"/>
    <dgm:cxn modelId="{92C788D0-8F93-0E45-8C86-7F9FEAA9F64B}" type="presParOf" srcId="{E15BF320-57F4-43EE-922F-449BEA2C12C0}" destId="{4678681B-A24A-4A4C-AD5A-C73753C47646}" srcOrd="0" destOrd="0" presId="urn:microsoft.com/office/officeart/2005/8/layout/orgChart1"/>
    <dgm:cxn modelId="{67137554-5414-2740-BD54-B847D01FDB4C}" type="presParOf" srcId="{E15BF320-57F4-43EE-922F-449BEA2C12C0}" destId="{051B6F0D-7334-435F-8D55-7D9CCB86889F}" srcOrd="1" destOrd="0" presId="urn:microsoft.com/office/officeart/2005/8/layout/orgChart1"/>
    <dgm:cxn modelId="{E012A869-26CE-8E42-A7E9-2B8FC26171E1}" type="presParOf" srcId="{12F8AB2B-910F-47DE-8CDB-F269DF11582E}" destId="{2FDA8C68-A524-45F6-89C1-BB9B40624CBE}" srcOrd="1" destOrd="0" presId="urn:microsoft.com/office/officeart/2005/8/layout/orgChart1"/>
    <dgm:cxn modelId="{C3ECACD3-927F-7A4D-BAC6-302D292C2B60}" type="presParOf" srcId="{12F8AB2B-910F-47DE-8CDB-F269DF11582E}" destId="{79185C59-6184-475D-9EBE-7A124A4D46E1}" srcOrd="2" destOrd="0" presId="urn:microsoft.com/office/officeart/2005/8/layout/orgChart1"/>
    <dgm:cxn modelId="{32165EBC-F49C-AF4C-A659-43C858672986}" type="presParOf" srcId="{73147217-8606-4146-AAA1-47C7D0483BA1}" destId="{38D266CB-9AF5-4A4B-8E11-2D9A2E9EBA12}" srcOrd="8" destOrd="0" presId="urn:microsoft.com/office/officeart/2005/8/layout/orgChart1"/>
    <dgm:cxn modelId="{D813838B-694D-FC45-A0BF-D92F51875AD0}" type="presParOf" srcId="{73147217-8606-4146-AAA1-47C7D0483BA1}" destId="{76C207C4-EE2D-4B62-8A98-D50CAA6087B5}" srcOrd="9" destOrd="0" presId="urn:microsoft.com/office/officeart/2005/8/layout/orgChart1"/>
    <dgm:cxn modelId="{426B838A-8582-B647-A41F-4B309726EFA8}" type="presParOf" srcId="{76C207C4-EE2D-4B62-8A98-D50CAA6087B5}" destId="{8F10D15B-A9EA-4B6B-9741-288E4A30A76E}" srcOrd="0" destOrd="0" presId="urn:microsoft.com/office/officeart/2005/8/layout/orgChart1"/>
    <dgm:cxn modelId="{156564E0-7D1E-BE4A-A556-737C12E5A0DA}" type="presParOf" srcId="{8F10D15B-A9EA-4B6B-9741-288E4A30A76E}" destId="{C4FD40F4-8640-4B87-8F60-DB375CE9A39D}" srcOrd="0" destOrd="0" presId="urn:microsoft.com/office/officeart/2005/8/layout/orgChart1"/>
    <dgm:cxn modelId="{B70B17EE-E58F-4749-86F3-DFF469ADCACF}" type="presParOf" srcId="{8F10D15B-A9EA-4B6B-9741-288E4A30A76E}" destId="{5BFA1734-E4A5-4DB6-976C-7AC3CC6746C0}" srcOrd="1" destOrd="0" presId="urn:microsoft.com/office/officeart/2005/8/layout/orgChart1"/>
    <dgm:cxn modelId="{369FDBFF-415F-FB46-9B2A-AA1C446A50C3}" type="presParOf" srcId="{76C207C4-EE2D-4B62-8A98-D50CAA6087B5}" destId="{1D58B4B6-9110-4B83-880D-F2A5C2F078CE}" srcOrd="1" destOrd="0" presId="urn:microsoft.com/office/officeart/2005/8/layout/orgChart1"/>
    <dgm:cxn modelId="{B081F944-F518-C740-A580-C2DF5D09B673}" type="presParOf" srcId="{76C207C4-EE2D-4B62-8A98-D50CAA6087B5}" destId="{7AC1F0AB-D2AE-4CF7-B508-C60F1F67D3F8}" srcOrd="2" destOrd="0" presId="urn:microsoft.com/office/officeart/2005/8/layout/orgChart1"/>
    <dgm:cxn modelId="{72282AF4-30FB-BE46-8B95-02CC17EF7BD6}" type="presParOf" srcId="{03CC273F-FABC-452D-9BD9-E54F00808CFA}" destId="{BD81160B-FD81-40C7-A4FE-D874CB7CBF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515E9B7-0674-43E3-894B-4ABE05F2BD7B}" type="doc">
      <dgm:prSet loTypeId="urn:microsoft.com/office/officeart/2005/8/layout/orgChart1" loCatId="hierarchy" qsTypeId="urn:microsoft.com/office/officeart/2005/8/quickstyle/3d2" qsCatId="3D" csTypeId="urn:microsoft.com/office/officeart/2005/8/colors/accent2_2" csCatId="accent2" phldr="1"/>
      <dgm:spPr/>
    </dgm:pt>
    <dgm:pt modelId="{16D7D0F6-7A03-4E88-9CDF-76CBDF28450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800" b="1" i="0" u="none" strike="noStrike" cap="none" normalizeH="0" baseline="0" dirty="0" smtClean="0">
              <a:ln/>
              <a:effectLst/>
              <a:latin typeface="Arial" charset="0"/>
            </a:rPr>
            <a:t>Objetivos Operacionais</a:t>
          </a:r>
          <a:endParaRPr kumimoji="0" lang="en-US" sz="18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D78194C4-AE7E-425D-B60E-4DE7ECB092FA}" type="parTrans" cxnId="{20499406-571C-43FE-921C-3FB3F6F7F352}">
      <dgm:prSet/>
      <dgm:spPr/>
      <dgm:t>
        <a:bodyPr/>
        <a:lstStyle/>
        <a:p>
          <a:endParaRPr lang="pt-PT"/>
        </a:p>
      </dgm:t>
    </dgm:pt>
    <dgm:pt modelId="{6DA1F6F5-7909-49F7-B6C8-C7BEFA475822}" type="sibTrans" cxnId="{20499406-571C-43FE-921C-3FB3F6F7F352}">
      <dgm:prSet/>
      <dgm:spPr/>
      <dgm:t>
        <a:bodyPr/>
        <a:lstStyle/>
        <a:p>
          <a:endParaRPr lang="pt-PT"/>
        </a:p>
      </dgm:t>
    </dgm:pt>
    <dgm:pt modelId="{AEABE0D4-5245-4B19-B5AE-0C3583E6218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Promover </a:t>
          </a:r>
          <a:r>
            <a:rPr kumimoji="0" lang="pt-BR" i="0" u="none" strike="noStrike" cap="none" normalizeH="0" baseline="0" dirty="0" smtClean="0">
              <a:ln/>
              <a:effectLst/>
              <a:latin typeface="Arial" charset="0"/>
            </a:rPr>
            <a:t>a</a:t>
          </a:r>
          <a:r>
            <a:rPr kumimoji="0" lang="pt-BR" i="0" u="none" strike="noStrike" cap="none" normalizeH="0" dirty="0" smtClean="0">
              <a:ln/>
              <a:effectLst/>
              <a:latin typeface="Arial" charset="0"/>
            </a:rPr>
            <a:t> sinergia entre os presbitérios e organizações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9B3A4A3E-BD3A-4DE6-8001-375DC480FEF9}" type="parTrans" cxnId="{91BE7741-F378-430B-A8E3-95EF1DD71AF8}">
      <dgm:prSet/>
      <dgm:spPr/>
      <dgm:t>
        <a:bodyPr/>
        <a:lstStyle/>
        <a:p>
          <a:endParaRPr lang="pt-PT"/>
        </a:p>
      </dgm:t>
    </dgm:pt>
    <dgm:pt modelId="{7CC0FB59-186C-4128-8B8C-143A884D34A2}" type="sibTrans" cxnId="{91BE7741-F378-430B-A8E3-95EF1DD71AF8}">
      <dgm:prSet/>
      <dgm:spPr/>
      <dgm:t>
        <a:bodyPr/>
        <a:lstStyle/>
        <a:p>
          <a:endParaRPr lang="pt-PT"/>
        </a:p>
      </dgm:t>
    </dgm:pt>
    <dgm:pt modelId="{105D5EF6-B34B-4627-91D7-21E578B4E5F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Alinhar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 os pastores e líderes ao </a:t>
          </a:r>
          <a:r>
            <a:rPr kumimoji="0" lang="pt-BR" b="0" i="0" u="none" strike="noStrike" cap="none" normalizeH="0" dirty="0" smtClean="0">
              <a:ln/>
              <a:effectLst/>
              <a:latin typeface="Arial" charset="0"/>
            </a:rPr>
            <a:t>Foco Principal</a:t>
          </a:r>
          <a:endParaRPr kumimoji="0" lang="pt-BR" b="0" i="0" u="none" strike="noStrike" cap="none" normalizeH="0" baseline="0" dirty="0" smtClean="0">
            <a:ln/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9E19789B-E3CE-46DF-AE52-1AD4C473B272}" type="parTrans" cxnId="{D6F65EEE-C2BE-4D5A-BD7E-5F4CCA031E2C}">
      <dgm:prSet/>
      <dgm:spPr/>
      <dgm:t>
        <a:bodyPr/>
        <a:lstStyle/>
        <a:p>
          <a:endParaRPr lang="pt-PT"/>
        </a:p>
      </dgm:t>
    </dgm:pt>
    <dgm:pt modelId="{38DC8E1F-9E03-4BE4-A943-EF33C61AF342}" type="sibTrans" cxnId="{D6F65EEE-C2BE-4D5A-BD7E-5F4CCA031E2C}">
      <dgm:prSet/>
      <dgm:spPr/>
      <dgm:t>
        <a:bodyPr/>
        <a:lstStyle/>
        <a:p>
          <a:endParaRPr lang="pt-PT"/>
        </a:p>
      </dgm:t>
    </dgm:pt>
    <dgm:pt modelId="{99FFADB4-1074-4E06-9AB9-D4BFE34C85F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Promover</a:t>
          </a:r>
          <a:r>
            <a:rPr kumimoji="0" lang="pt-BR" b="0" i="0" u="none" strike="noStrike" cap="none" normalizeH="0" dirty="0" smtClean="0">
              <a:ln/>
              <a:effectLst/>
              <a:latin typeface="Arial" charset="0"/>
            </a:rPr>
            <a:t> o ano da Comunidade da Visão</a:t>
          </a:r>
          <a:endParaRPr kumimoji="0" lang="en-US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C8257C6B-4161-41FA-A4A5-575814B12842}" type="parTrans" cxnId="{835C2D8C-32C1-48E6-9881-C80CB25FEC11}">
      <dgm:prSet/>
      <dgm:spPr/>
      <dgm:t>
        <a:bodyPr/>
        <a:lstStyle/>
        <a:p>
          <a:endParaRPr lang="pt-PT"/>
        </a:p>
      </dgm:t>
    </dgm:pt>
    <dgm:pt modelId="{E6A52090-B106-43B4-B045-491338A5CD9F}" type="sibTrans" cxnId="{835C2D8C-32C1-48E6-9881-C80CB25FEC11}">
      <dgm:prSet/>
      <dgm:spPr/>
      <dgm:t>
        <a:bodyPr/>
        <a:lstStyle/>
        <a:p>
          <a:endParaRPr lang="pt-PT"/>
        </a:p>
      </dgm:t>
    </dgm:pt>
    <dgm:pt modelId="{EDE8752C-147B-4931-93AB-27BAC815D32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Preparar 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materiais de capacitação e apoio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DA1C9C36-4CB6-42CD-99B5-03E8CA032FF3}" type="parTrans" cxnId="{4C5E680C-7166-4904-8ACB-81994851A393}">
      <dgm:prSet/>
      <dgm:spPr/>
      <dgm:t>
        <a:bodyPr/>
        <a:lstStyle/>
        <a:p>
          <a:endParaRPr lang="pt-PT"/>
        </a:p>
      </dgm:t>
    </dgm:pt>
    <dgm:pt modelId="{F77A1835-929A-4689-8E8F-7D8449739996}" type="sibTrans" cxnId="{4C5E680C-7166-4904-8ACB-81994851A393}">
      <dgm:prSet/>
      <dgm:spPr/>
      <dgm:t>
        <a:bodyPr/>
        <a:lstStyle/>
        <a:p>
          <a:endParaRPr lang="pt-PT"/>
        </a:p>
      </dgm:t>
    </dgm:pt>
    <dgm:pt modelId="{4AF82AFD-2BE8-49E6-B79E-D5596B1E7A8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Expandir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 a  igreja 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AE43FA30-9628-4AF1-B857-22CE2B94768B}" type="parTrans" cxnId="{4DAE5867-9277-4803-BAD1-A2C1ABCC344B}">
      <dgm:prSet/>
      <dgm:spPr/>
      <dgm:t>
        <a:bodyPr/>
        <a:lstStyle/>
        <a:p>
          <a:endParaRPr lang="pt-PT"/>
        </a:p>
      </dgm:t>
    </dgm:pt>
    <dgm:pt modelId="{E6D4B7B3-D4DF-4E79-B4C3-62F4AE49D75F}" type="sibTrans" cxnId="{4DAE5867-9277-4803-BAD1-A2C1ABCC344B}">
      <dgm:prSet/>
      <dgm:spPr/>
      <dgm:t>
        <a:bodyPr/>
        <a:lstStyle/>
        <a:p>
          <a:endParaRPr lang="pt-PT"/>
        </a:p>
      </dgm:t>
    </dgm:pt>
    <dgm:pt modelId="{3195F375-5787-413C-A4D1-2DF1C3749554}" type="pres">
      <dgm:prSet presAssocID="{0515E9B7-0674-43E3-894B-4ABE05F2BD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3CC273F-FABC-452D-9BD9-E54F00808CFA}" type="pres">
      <dgm:prSet presAssocID="{16D7D0F6-7A03-4E88-9CDF-76CBDF28450F}" presName="hierRoot1" presStyleCnt="0">
        <dgm:presLayoutVars>
          <dgm:hierBranch/>
        </dgm:presLayoutVars>
      </dgm:prSet>
      <dgm:spPr/>
    </dgm:pt>
    <dgm:pt modelId="{DA4F3C8D-B10D-4581-AE3A-AB005B4FEE4F}" type="pres">
      <dgm:prSet presAssocID="{16D7D0F6-7A03-4E88-9CDF-76CBDF28450F}" presName="rootComposite1" presStyleCnt="0"/>
      <dgm:spPr/>
    </dgm:pt>
    <dgm:pt modelId="{9744CE20-A63F-476F-BBE3-2F327570AC53}" type="pres">
      <dgm:prSet presAssocID="{16D7D0F6-7A03-4E88-9CDF-76CBDF28450F}" presName="rootText1" presStyleLbl="node0" presStyleIdx="0" presStyleCnt="1" custScaleX="155153" custScaleY="147010" custLinFactNeighborX="-303" custLinFactNeighborY="-3634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05DC1E3-C448-41E8-A2D1-E3C6BBFE16B4}" type="pres">
      <dgm:prSet presAssocID="{16D7D0F6-7A03-4E88-9CDF-76CBDF28450F}" presName="rootConnector1" presStyleLbl="node1" presStyleIdx="0" presStyleCnt="0"/>
      <dgm:spPr/>
      <dgm:t>
        <a:bodyPr/>
        <a:lstStyle/>
        <a:p>
          <a:endParaRPr lang="pt-PT"/>
        </a:p>
      </dgm:t>
    </dgm:pt>
    <dgm:pt modelId="{73147217-8606-4146-AAA1-47C7D0483BA1}" type="pres">
      <dgm:prSet presAssocID="{16D7D0F6-7A03-4E88-9CDF-76CBDF28450F}" presName="hierChild2" presStyleCnt="0"/>
      <dgm:spPr/>
    </dgm:pt>
    <dgm:pt modelId="{C18F89C0-B10E-4BBB-B03D-11BDCCEB6816}" type="pres">
      <dgm:prSet presAssocID="{9B3A4A3E-BD3A-4DE6-8001-375DC480FEF9}" presName="Name35" presStyleLbl="parChTrans1D2" presStyleIdx="0" presStyleCnt="5"/>
      <dgm:spPr/>
      <dgm:t>
        <a:bodyPr/>
        <a:lstStyle/>
        <a:p>
          <a:endParaRPr lang="pt-PT"/>
        </a:p>
      </dgm:t>
    </dgm:pt>
    <dgm:pt modelId="{05DA083A-7E3A-4180-8047-03ECB629134D}" type="pres">
      <dgm:prSet presAssocID="{AEABE0D4-5245-4B19-B5AE-0C3583E62189}" presName="hierRoot2" presStyleCnt="0">
        <dgm:presLayoutVars>
          <dgm:hierBranch/>
        </dgm:presLayoutVars>
      </dgm:prSet>
      <dgm:spPr/>
    </dgm:pt>
    <dgm:pt modelId="{AAAEE1C4-21E7-47F8-A690-4FE53C99EEC8}" type="pres">
      <dgm:prSet presAssocID="{AEABE0D4-5245-4B19-B5AE-0C3583E62189}" presName="rootComposite" presStyleCnt="0"/>
      <dgm:spPr/>
    </dgm:pt>
    <dgm:pt modelId="{03BA0A3A-E929-4A4D-B52D-58642BBF29E1}" type="pres">
      <dgm:prSet presAssocID="{AEABE0D4-5245-4B19-B5AE-0C3583E62189}" presName="rootText" presStyleLbl="node2" presStyleIdx="0" presStyleCnt="5" custScaleY="17377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49CFF2E-62CC-4A85-AB5A-1F05C9E2DAEF}" type="pres">
      <dgm:prSet presAssocID="{AEABE0D4-5245-4B19-B5AE-0C3583E62189}" presName="rootConnector" presStyleLbl="node2" presStyleIdx="0" presStyleCnt="5"/>
      <dgm:spPr/>
      <dgm:t>
        <a:bodyPr/>
        <a:lstStyle/>
        <a:p>
          <a:endParaRPr lang="pt-PT"/>
        </a:p>
      </dgm:t>
    </dgm:pt>
    <dgm:pt modelId="{A4B0A4EF-BD82-4AB2-8776-692954D1C6D1}" type="pres">
      <dgm:prSet presAssocID="{AEABE0D4-5245-4B19-B5AE-0C3583E62189}" presName="hierChild4" presStyleCnt="0"/>
      <dgm:spPr/>
    </dgm:pt>
    <dgm:pt modelId="{B614C2FA-5448-498A-BABA-83C2196D5DB4}" type="pres">
      <dgm:prSet presAssocID="{AEABE0D4-5245-4B19-B5AE-0C3583E62189}" presName="hierChild5" presStyleCnt="0"/>
      <dgm:spPr/>
    </dgm:pt>
    <dgm:pt modelId="{3D613358-6063-477B-8BDB-3BC7C3F098D0}" type="pres">
      <dgm:prSet presAssocID="{9E19789B-E3CE-46DF-AE52-1AD4C473B272}" presName="Name35" presStyleLbl="parChTrans1D2" presStyleIdx="1" presStyleCnt="5"/>
      <dgm:spPr/>
      <dgm:t>
        <a:bodyPr/>
        <a:lstStyle/>
        <a:p>
          <a:endParaRPr lang="pt-PT"/>
        </a:p>
      </dgm:t>
    </dgm:pt>
    <dgm:pt modelId="{88D46D59-7C6C-4537-909B-A8DF3F3BCF76}" type="pres">
      <dgm:prSet presAssocID="{105D5EF6-B34B-4627-91D7-21E578B4E5F7}" presName="hierRoot2" presStyleCnt="0">
        <dgm:presLayoutVars>
          <dgm:hierBranch/>
        </dgm:presLayoutVars>
      </dgm:prSet>
      <dgm:spPr/>
    </dgm:pt>
    <dgm:pt modelId="{2F3B7FEA-BF62-425A-A7BE-5627315D2464}" type="pres">
      <dgm:prSet presAssocID="{105D5EF6-B34B-4627-91D7-21E578B4E5F7}" presName="rootComposite" presStyleCnt="0"/>
      <dgm:spPr/>
    </dgm:pt>
    <dgm:pt modelId="{0EA90B54-A98E-4656-A141-6F27CA6630DD}" type="pres">
      <dgm:prSet presAssocID="{105D5EF6-B34B-4627-91D7-21E578B4E5F7}" presName="rootText" presStyleLbl="node2" presStyleIdx="1" presStyleCnt="5" custScaleY="17377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75648F8-0424-4AA7-A6FC-BF1107E688F7}" type="pres">
      <dgm:prSet presAssocID="{105D5EF6-B34B-4627-91D7-21E578B4E5F7}" presName="rootConnector" presStyleLbl="node2" presStyleIdx="1" presStyleCnt="5"/>
      <dgm:spPr/>
      <dgm:t>
        <a:bodyPr/>
        <a:lstStyle/>
        <a:p>
          <a:endParaRPr lang="pt-PT"/>
        </a:p>
      </dgm:t>
    </dgm:pt>
    <dgm:pt modelId="{F7674933-9AED-45AB-B302-209ADABAF4A7}" type="pres">
      <dgm:prSet presAssocID="{105D5EF6-B34B-4627-91D7-21E578B4E5F7}" presName="hierChild4" presStyleCnt="0"/>
      <dgm:spPr/>
    </dgm:pt>
    <dgm:pt modelId="{3FE0F15E-9A16-4503-801A-34E2019B84B9}" type="pres">
      <dgm:prSet presAssocID="{105D5EF6-B34B-4627-91D7-21E578B4E5F7}" presName="hierChild5" presStyleCnt="0"/>
      <dgm:spPr/>
    </dgm:pt>
    <dgm:pt modelId="{3085DB85-55BC-44E6-90F6-CEFB546D1D88}" type="pres">
      <dgm:prSet presAssocID="{C8257C6B-4161-41FA-A4A5-575814B12842}" presName="Name35" presStyleLbl="parChTrans1D2" presStyleIdx="2" presStyleCnt="5"/>
      <dgm:spPr/>
      <dgm:t>
        <a:bodyPr/>
        <a:lstStyle/>
        <a:p>
          <a:endParaRPr lang="pt-PT"/>
        </a:p>
      </dgm:t>
    </dgm:pt>
    <dgm:pt modelId="{462E4C12-BBD0-4159-9BD2-514B71310790}" type="pres">
      <dgm:prSet presAssocID="{99FFADB4-1074-4E06-9AB9-D4BFE34C85F8}" presName="hierRoot2" presStyleCnt="0">
        <dgm:presLayoutVars>
          <dgm:hierBranch/>
        </dgm:presLayoutVars>
      </dgm:prSet>
      <dgm:spPr/>
    </dgm:pt>
    <dgm:pt modelId="{7811DAB4-C3F2-4C3A-9655-DFE1B8EB17E6}" type="pres">
      <dgm:prSet presAssocID="{99FFADB4-1074-4E06-9AB9-D4BFE34C85F8}" presName="rootComposite" presStyleCnt="0"/>
      <dgm:spPr/>
    </dgm:pt>
    <dgm:pt modelId="{C47BBEC0-2B26-4CBA-9D20-B5FAA3A98E86}" type="pres">
      <dgm:prSet presAssocID="{99FFADB4-1074-4E06-9AB9-D4BFE34C85F8}" presName="rootText" presStyleLbl="node2" presStyleIdx="2" presStyleCnt="5" custScaleY="17377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C0BAA8C-7391-4BA8-87CB-0571211FB58F}" type="pres">
      <dgm:prSet presAssocID="{99FFADB4-1074-4E06-9AB9-D4BFE34C85F8}" presName="rootConnector" presStyleLbl="node2" presStyleIdx="2" presStyleCnt="5"/>
      <dgm:spPr/>
      <dgm:t>
        <a:bodyPr/>
        <a:lstStyle/>
        <a:p>
          <a:endParaRPr lang="pt-PT"/>
        </a:p>
      </dgm:t>
    </dgm:pt>
    <dgm:pt modelId="{1EDB35E4-E00C-4AAE-ABC9-BF856CCF2809}" type="pres">
      <dgm:prSet presAssocID="{99FFADB4-1074-4E06-9AB9-D4BFE34C85F8}" presName="hierChild4" presStyleCnt="0"/>
      <dgm:spPr/>
    </dgm:pt>
    <dgm:pt modelId="{05D249CA-C642-4DB3-80D1-5CEE6F1AF520}" type="pres">
      <dgm:prSet presAssocID="{99FFADB4-1074-4E06-9AB9-D4BFE34C85F8}" presName="hierChild5" presStyleCnt="0"/>
      <dgm:spPr/>
    </dgm:pt>
    <dgm:pt modelId="{88F72C19-AA81-447F-ABDC-52B6D58A66D0}" type="pres">
      <dgm:prSet presAssocID="{DA1C9C36-4CB6-42CD-99B5-03E8CA032FF3}" presName="Name35" presStyleLbl="parChTrans1D2" presStyleIdx="3" presStyleCnt="5"/>
      <dgm:spPr/>
      <dgm:t>
        <a:bodyPr/>
        <a:lstStyle/>
        <a:p>
          <a:endParaRPr lang="pt-PT"/>
        </a:p>
      </dgm:t>
    </dgm:pt>
    <dgm:pt modelId="{12F8AB2B-910F-47DE-8CDB-F269DF11582E}" type="pres">
      <dgm:prSet presAssocID="{EDE8752C-147B-4931-93AB-27BAC815D326}" presName="hierRoot2" presStyleCnt="0">
        <dgm:presLayoutVars>
          <dgm:hierBranch/>
        </dgm:presLayoutVars>
      </dgm:prSet>
      <dgm:spPr/>
    </dgm:pt>
    <dgm:pt modelId="{E15BF320-57F4-43EE-922F-449BEA2C12C0}" type="pres">
      <dgm:prSet presAssocID="{EDE8752C-147B-4931-93AB-27BAC815D326}" presName="rootComposite" presStyleCnt="0"/>
      <dgm:spPr/>
    </dgm:pt>
    <dgm:pt modelId="{4678681B-A24A-4A4C-AD5A-C73753C47646}" type="pres">
      <dgm:prSet presAssocID="{EDE8752C-147B-4931-93AB-27BAC815D326}" presName="rootText" presStyleLbl="node2" presStyleIdx="3" presStyleCnt="5" custScaleY="16967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51B6F0D-7334-435F-8D55-7D9CCB86889F}" type="pres">
      <dgm:prSet presAssocID="{EDE8752C-147B-4931-93AB-27BAC815D326}" presName="rootConnector" presStyleLbl="node2" presStyleIdx="3" presStyleCnt="5"/>
      <dgm:spPr/>
      <dgm:t>
        <a:bodyPr/>
        <a:lstStyle/>
        <a:p>
          <a:endParaRPr lang="pt-PT"/>
        </a:p>
      </dgm:t>
    </dgm:pt>
    <dgm:pt modelId="{2FDA8C68-A524-45F6-89C1-BB9B40624CBE}" type="pres">
      <dgm:prSet presAssocID="{EDE8752C-147B-4931-93AB-27BAC815D326}" presName="hierChild4" presStyleCnt="0"/>
      <dgm:spPr/>
    </dgm:pt>
    <dgm:pt modelId="{79185C59-6184-475D-9EBE-7A124A4D46E1}" type="pres">
      <dgm:prSet presAssocID="{EDE8752C-147B-4931-93AB-27BAC815D326}" presName="hierChild5" presStyleCnt="0"/>
      <dgm:spPr/>
    </dgm:pt>
    <dgm:pt modelId="{38D266CB-9AF5-4A4B-8E11-2D9A2E9EBA12}" type="pres">
      <dgm:prSet presAssocID="{AE43FA30-9628-4AF1-B857-22CE2B94768B}" presName="Name35" presStyleLbl="parChTrans1D2" presStyleIdx="4" presStyleCnt="5"/>
      <dgm:spPr/>
      <dgm:t>
        <a:bodyPr/>
        <a:lstStyle/>
        <a:p>
          <a:endParaRPr lang="pt-PT"/>
        </a:p>
      </dgm:t>
    </dgm:pt>
    <dgm:pt modelId="{76C207C4-EE2D-4B62-8A98-D50CAA6087B5}" type="pres">
      <dgm:prSet presAssocID="{4AF82AFD-2BE8-49E6-B79E-D5596B1E7A81}" presName="hierRoot2" presStyleCnt="0">
        <dgm:presLayoutVars>
          <dgm:hierBranch/>
        </dgm:presLayoutVars>
      </dgm:prSet>
      <dgm:spPr/>
    </dgm:pt>
    <dgm:pt modelId="{8F10D15B-A9EA-4B6B-9741-288E4A30A76E}" type="pres">
      <dgm:prSet presAssocID="{4AF82AFD-2BE8-49E6-B79E-D5596B1E7A81}" presName="rootComposite" presStyleCnt="0"/>
      <dgm:spPr/>
    </dgm:pt>
    <dgm:pt modelId="{C4FD40F4-8640-4B87-8F60-DB375CE9A39D}" type="pres">
      <dgm:prSet presAssocID="{4AF82AFD-2BE8-49E6-B79E-D5596B1E7A81}" presName="rootText" presStyleLbl="node2" presStyleIdx="4" presStyleCnt="5" custScaleY="16967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BFA1734-E4A5-4DB6-976C-7AC3CC6746C0}" type="pres">
      <dgm:prSet presAssocID="{4AF82AFD-2BE8-49E6-B79E-D5596B1E7A81}" presName="rootConnector" presStyleLbl="node2" presStyleIdx="4" presStyleCnt="5"/>
      <dgm:spPr/>
      <dgm:t>
        <a:bodyPr/>
        <a:lstStyle/>
        <a:p>
          <a:endParaRPr lang="pt-PT"/>
        </a:p>
      </dgm:t>
    </dgm:pt>
    <dgm:pt modelId="{1D58B4B6-9110-4B83-880D-F2A5C2F078CE}" type="pres">
      <dgm:prSet presAssocID="{4AF82AFD-2BE8-49E6-B79E-D5596B1E7A81}" presName="hierChild4" presStyleCnt="0"/>
      <dgm:spPr/>
    </dgm:pt>
    <dgm:pt modelId="{7AC1F0AB-D2AE-4CF7-B508-C60F1F67D3F8}" type="pres">
      <dgm:prSet presAssocID="{4AF82AFD-2BE8-49E6-B79E-D5596B1E7A81}" presName="hierChild5" presStyleCnt="0"/>
      <dgm:spPr/>
    </dgm:pt>
    <dgm:pt modelId="{BD81160B-FD81-40C7-A4FE-D874CB7CBF1E}" type="pres">
      <dgm:prSet presAssocID="{16D7D0F6-7A03-4E88-9CDF-76CBDF28450F}" presName="hierChild3" presStyleCnt="0"/>
      <dgm:spPr/>
    </dgm:pt>
  </dgm:ptLst>
  <dgm:cxnLst>
    <dgm:cxn modelId="{4DAE5867-9277-4803-BAD1-A2C1ABCC344B}" srcId="{16D7D0F6-7A03-4E88-9CDF-76CBDF28450F}" destId="{4AF82AFD-2BE8-49E6-B79E-D5596B1E7A81}" srcOrd="4" destOrd="0" parTransId="{AE43FA30-9628-4AF1-B857-22CE2B94768B}" sibTransId="{E6D4B7B3-D4DF-4E79-B4C3-62F4AE49D75F}"/>
    <dgm:cxn modelId="{B373117A-5BF3-AF46-BEE8-3386AC224078}" type="presOf" srcId="{DA1C9C36-4CB6-42CD-99B5-03E8CA032FF3}" destId="{88F72C19-AA81-447F-ABDC-52B6D58A66D0}" srcOrd="0" destOrd="0" presId="urn:microsoft.com/office/officeart/2005/8/layout/orgChart1"/>
    <dgm:cxn modelId="{835C2D8C-32C1-48E6-9881-C80CB25FEC11}" srcId="{16D7D0F6-7A03-4E88-9CDF-76CBDF28450F}" destId="{99FFADB4-1074-4E06-9AB9-D4BFE34C85F8}" srcOrd="2" destOrd="0" parTransId="{C8257C6B-4161-41FA-A4A5-575814B12842}" sibTransId="{E6A52090-B106-43B4-B045-491338A5CD9F}"/>
    <dgm:cxn modelId="{72A0309B-FE59-9340-A820-FEF71A19ED6A}" type="presOf" srcId="{4AF82AFD-2BE8-49E6-B79E-D5596B1E7A81}" destId="{C4FD40F4-8640-4B87-8F60-DB375CE9A39D}" srcOrd="0" destOrd="0" presId="urn:microsoft.com/office/officeart/2005/8/layout/orgChart1"/>
    <dgm:cxn modelId="{4C5E680C-7166-4904-8ACB-81994851A393}" srcId="{16D7D0F6-7A03-4E88-9CDF-76CBDF28450F}" destId="{EDE8752C-147B-4931-93AB-27BAC815D326}" srcOrd="3" destOrd="0" parTransId="{DA1C9C36-4CB6-42CD-99B5-03E8CA032FF3}" sibTransId="{F77A1835-929A-4689-8E8F-7D8449739996}"/>
    <dgm:cxn modelId="{A07A5092-61FF-614C-AB8D-20BD0D9E88FA}" type="presOf" srcId="{105D5EF6-B34B-4627-91D7-21E578B4E5F7}" destId="{275648F8-0424-4AA7-A6FC-BF1107E688F7}" srcOrd="1" destOrd="0" presId="urn:microsoft.com/office/officeart/2005/8/layout/orgChart1"/>
    <dgm:cxn modelId="{067D3932-EE9E-1D42-BDF8-17C667FB1FA3}" type="presOf" srcId="{EDE8752C-147B-4931-93AB-27BAC815D326}" destId="{4678681B-A24A-4A4C-AD5A-C73753C47646}" srcOrd="0" destOrd="0" presId="urn:microsoft.com/office/officeart/2005/8/layout/orgChart1"/>
    <dgm:cxn modelId="{E76B347B-124D-E949-911F-D97854415DEC}" type="presOf" srcId="{9B3A4A3E-BD3A-4DE6-8001-375DC480FEF9}" destId="{C18F89C0-B10E-4BBB-B03D-11BDCCEB6816}" srcOrd="0" destOrd="0" presId="urn:microsoft.com/office/officeart/2005/8/layout/orgChart1"/>
    <dgm:cxn modelId="{91BE7741-F378-430B-A8E3-95EF1DD71AF8}" srcId="{16D7D0F6-7A03-4E88-9CDF-76CBDF28450F}" destId="{AEABE0D4-5245-4B19-B5AE-0C3583E62189}" srcOrd="0" destOrd="0" parTransId="{9B3A4A3E-BD3A-4DE6-8001-375DC480FEF9}" sibTransId="{7CC0FB59-186C-4128-8B8C-143A884D34A2}"/>
    <dgm:cxn modelId="{D6F65EEE-C2BE-4D5A-BD7E-5F4CCA031E2C}" srcId="{16D7D0F6-7A03-4E88-9CDF-76CBDF28450F}" destId="{105D5EF6-B34B-4627-91D7-21E578B4E5F7}" srcOrd="1" destOrd="0" parTransId="{9E19789B-E3CE-46DF-AE52-1AD4C473B272}" sibTransId="{38DC8E1F-9E03-4BE4-A943-EF33C61AF342}"/>
    <dgm:cxn modelId="{B81D6F7C-E93B-8444-A61F-EC9F5F41A53B}" type="presOf" srcId="{16D7D0F6-7A03-4E88-9CDF-76CBDF28450F}" destId="{9744CE20-A63F-476F-BBE3-2F327570AC53}" srcOrd="0" destOrd="0" presId="urn:microsoft.com/office/officeart/2005/8/layout/orgChart1"/>
    <dgm:cxn modelId="{D50BC34A-D024-214B-B8E5-8719B7862803}" type="presOf" srcId="{AE43FA30-9628-4AF1-B857-22CE2B94768B}" destId="{38D266CB-9AF5-4A4B-8E11-2D9A2E9EBA12}" srcOrd="0" destOrd="0" presId="urn:microsoft.com/office/officeart/2005/8/layout/orgChart1"/>
    <dgm:cxn modelId="{E175FA23-3C71-A44D-B46F-2271DDA95FC9}" type="presOf" srcId="{99FFADB4-1074-4E06-9AB9-D4BFE34C85F8}" destId="{C47BBEC0-2B26-4CBA-9D20-B5FAA3A98E86}" srcOrd="0" destOrd="0" presId="urn:microsoft.com/office/officeart/2005/8/layout/orgChart1"/>
    <dgm:cxn modelId="{686FA0A4-4ED3-374B-92CF-7F208CAE3E6D}" type="presOf" srcId="{99FFADB4-1074-4E06-9AB9-D4BFE34C85F8}" destId="{3C0BAA8C-7391-4BA8-87CB-0571211FB58F}" srcOrd="1" destOrd="0" presId="urn:microsoft.com/office/officeart/2005/8/layout/orgChart1"/>
    <dgm:cxn modelId="{D7920974-5A4C-F542-B01E-6F53A50E1E28}" type="presOf" srcId="{AEABE0D4-5245-4B19-B5AE-0C3583E62189}" destId="{549CFF2E-62CC-4A85-AB5A-1F05C9E2DAEF}" srcOrd="1" destOrd="0" presId="urn:microsoft.com/office/officeart/2005/8/layout/orgChart1"/>
    <dgm:cxn modelId="{0B60473D-4A40-F94A-BF87-39D75A170A87}" type="presOf" srcId="{EDE8752C-147B-4931-93AB-27BAC815D326}" destId="{051B6F0D-7334-435F-8D55-7D9CCB86889F}" srcOrd="1" destOrd="0" presId="urn:microsoft.com/office/officeart/2005/8/layout/orgChart1"/>
    <dgm:cxn modelId="{41237684-A34B-8E46-9CE2-75C82CDA7C72}" type="presOf" srcId="{9E19789B-E3CE-46DF-AE52-1AD4C473B272}" destId="{3D613358-6063-477B-8BDB-3BC7C3F098D0}" srcOrd="0" destOrd="0" presId="urn:microsoft.com/office/officeart/2005/8/layout/orgChart1"/>
    <dgm:cxn modelId="{7AB7BC77-583E-D04C-8184-CF971574D9FF}" type="presOf" srcId="{0515E9B7-0674-43E3-894B-4ABE05F2BD7B}" destId="{3195F375-5787-413C-A4D1-2DF1C3749554}" srcOrd="0" destOrd="0" presId="urn:microsoft.com/office/officeart/2005/8/layout/orgChart1"/>
    <dgm:cxn modelId="{20499406-571C-43FE-921C-3FB3F6F7F352}" srcId="{0515E9B7-0674-43E3-894B-4ABE05F2BD7B}" destId="{16D7D0F6-7A03-4E88-9CDF-76CBDF28450F}" srcOrd="0" destOrd="0" parTransId="{D78194C4-AE7E-425D-B60E-4DE7ECB092FA}" sibTransId="{6DA1F6F5-7909-49F7-B6C8-C7BEFA475822}"/>
    <dgm:cxn modelId="{933CF8DE-CB1A-9A48-9827-5DD7F68F9A54}" type="presOf" srcId="{105D5EF6-B34B-4627-91D7-21E578B4E5F7}" destId="{0EA90B54-A98E-4656-A141-6F27CA6630DD}" srcOrd="0" destOrd="0" presId="urn:microsoft.com/office/officeart/2005/8/layout/orgChart1"/>
    <dgm:cxn modelId="{D9E56112-29FC-4041-93C2-26031EE11E74}" type="presOf" srcId="{16D7D0F6-7A03-4E88-9CDF-76CBDF28450F}" destId="{C05DC1E3-C448-41E8-A2D1-E3C6BBFE16B4}" srcOrd="1" destOrd="0" presId="urn:microsoft.com/office/officeart/2005/8/layout/orgChart1"/>
    <dgm:cxn modelId="{C4E7EB7E-A264-A540-B67B-9EB2181CDCE5}" type="presOf" srcId="{AEABE0D4-5245-4B19-B5AE-0C3583E62189}" destId="{03BA0A3A-E929-4A4D-B52D-58642BBF29E1}" srcOrd="0" destOrd="0" presId="urn:microsoft.com/office/officeart/2005/8/layout/orgChart1"/>
    <dgm:cxn modelId="{7E5DFA32-9186-7C41-8665-F0E6984B8D92}" type="presOf" srcId="{C8257C6B-4161-41FA-A4A5-575814B12842}" destId="{3085DB85-55BC-44E6-90F6-CEFB546D1D88}" srcOrd="0" destOrd="0" presId="urn:microsoft.com/office/officeart/2005/8/layout/orgChart1"/>
    <dgm:cxn modelId="{DFD40C2A-F440-6447-B8A9-306F185D2383}" type="presOf" srcId="{4AF82AFD-2BE8-49E6-B79E-D5596B1E7A81}" destId="{5BFA1734-E4A5-4DB6-976C-7AC3CC6746C0}" srcOrd="1" destOrd="0" presId="urn:microsoft.com/office/officeart/2005/8/layout/orgChart1"/>
    <dgm:cxn modelId="{3B47FE64-3171-A140-8962-E12987CDE338}" type="presParOf" srcId="{3195F375-5787-413C-A4D1-2DF1C3749554}" destId="{03CC273F-FABC-452D-9BD9-E54F00808CFA}" srcOrd="0" destOrd="0" presId="urn:microsoft.com/office/officeart/2005/8/layout/orgChart1"/>
    <dgm:cxn modelId="{F7F463E0-4300-7740-8446-EEF9FFF2EF5E}" type="presParOf" srcId="{03CC273F-FABC-452D-9BD9-E54F00808CFA}" destId="{DA4F3C8D-B10D-4581-AE3A-AB005B4FEE4F}" srcOrd="0" destOrd="0" presId="urn:microsoft.com/office/officeart/2005/8/layout/orgChart1"/>
    <dgm:cxn modelId="{F824ACC8-8209-EC49-877A-EF2C975D6224}" type="presParOf" srcId="{DA4F3C8D-B10D-4581-AE3A-AB005B4FEE4F}" destId="{9744CE20-A63F-476F-BBE3-2F327570AC53}" srcOrd="0" destOrd="0" presId="urn:microsoft.com/office/officeart/2005/8/layout/orgChart1"/>
    <dgm:cxn modelId="{67FB023C-539A-5E47-B681-0C567489A50D}" type="presParOf" srcId="{DA4F3C8D-B10D-4581-AE3A-AB005B4FEE4F}" destId="{C05DC1E3-C448-41E8-A2D1-E3C6BBFE16B4}" srcOrd="1" destOrd="0" presId="urn:microsoft.com/office/officeart/2005/8/layout/orgChart1"/>
    <dgm:cxn modelId="{0F6A824C-F96E-F842-B525-61EDD0393F1D}" type="presParOf" srcId="{03CC273F-FABC-452D-9BD9-E54F00808CFA}" destId="{73147217-8606-4146-AAA1-47C7D0483BA1}" srcOrd="1" destOrd="0" presId="urn:microsoft.com/office/officeart/2005/8/layout/orgChart1"/>
    <dgm:cxn modelId="{0E042E7E-9F4A-F641-861B-67B284329CC5}" type="presParOf" srcId="{73147217-8606-4146-AAA1-47C7D0483BA1}" destId="{C18F89C0-B10E-4BBB-B03D-11BDCCEB6816}" srcOrd="0" destOrd="0" presId="urn:microsoft.com/office/officeart/2005/8/layout/orgChart1"/>
    <dgm:cxn modelId="{25A2B146-2852-354C-BDF2-62BD9B625DA0}" type="presParOf" srcId="{73147217-8606-4146-AAA1-47C7D0483BA1}" destId="{05DA083A-7E3A-4180-8047-03ECB629134D}" srcOrd="1" destOrd="0" presId="urn:microsoft.com/office/officeart/2005/8/layout/orgChart1"/>
    <dgm:cxn modelId="{40C3AEF2-9267-1740-92E8-19686B3E0DAD}" type="presParOf" srcId="{05DA083A-7E3A-4180-8047-03ECB629134D}" destId="{AAAEE1C4-21E7-47F8-A690-4FE53C99EEC8}" srcOrd="0" destOrd="0" presId="urn:microsoft.com/office/officeart/2005/8/layout/orgChart1"/>
    <dgm:cxn modelId="{279DE6A3-6E58-D747-B079-F2D2C0A506C1}" type="presParOf" srcId="{AAAEE1C4-21E7-47F8-A690-4FE53C99EEC8}" destId="{03BA0A3A-E929-4A4D-B52D-58642BBF29E1}" srcOrd="0" destOrd="0" presId="urn:microsoft.com/office/officeart/2005/8/layout/orgChart1"/>
    <dgm:cxn modelId="{AEA8AAAF-F067-1840-B1FB-47A0B65C6A39}" type="presParOf" srcId="{AAAEE1C4-21E7-47F8-A690-4FE53C99EEC8}" destId="{549CFF2E-62CC-4A85-AB5A-1F05C9E2DAEF}" srcOrd="1" destOrd="0" presId="urn:microsoft.com/office/officeart/2005/8/layout/orgChart1"/>
    <dgm:cxn modelId="{CFA3E358-09FB-C04A-9906-4ACAD0D9ED40}" type="presParOf" srcId="{05DA083A-7E3A-4180-8047-03ECB629134D}" destId="{A4B0A4EF-BD82-4AB2-8776-692954D1C6D1}" srcOrd="1" destOrd="0" presId="urn:microsoft.com/office/officeart/2005/8/layout/orgChart1"/>
    <dgm:cxn modelId="{93508641-E529-354E-9F5A-8C7598A9C397}" type="presParOf" srcId="{05DA083A-7E3A-4180-8047-03ECB629134D}" destId="{B614C2FA-5448-498A-BABA-83C2196D5DB4}" srcOrd="2" destOrd="0" presId="urn:microsoft.com/office/officeart/2005/8/layout/orgChart1"/>
    <dgm:cxn modelId="{2CD4B6E3-D664-D74C-895B-E2ACB2BEA420}" type="presParOf" srcId="{73147217-8606-4146-AAA1-47C7D0483BA1}" destId="{3D613358-6063-477B-8BDB-3BC7C3F098D0}" srcOrd="2" destOrd="0" presId="urn:microsoft.com/office/officeart/2005/8/layout/orgChart1"/>
    <dgm:cxn modelId="{93AC4F86-3B6B-7143-AC36-B19CB8B289AC}" type="presParOf" srcId="{73147217-8606-4146-AAA1-47C7D0483BA1}" destId="{88D46D59-7C6C-4537-909B-A8DF3F3BCF76}" srcOrd="3" destOrd="0" presId="urn:microsoft.com/office/officeart/2005/8/layout/orgChart1"/>
    <dgm:cxn modelId="{F9F02186-548F-3544-AD24-0C5F7C505ABF}" type="presParOf" srcId="{88D46D59-7C6C-4537-909B-A8DF3F3BCF76}" destId="{2F3B7FEA-BF62-425A-A7BE-5627315D2464}" srcOrd="0" destOrd="0" presId="urn:microsoft.com/office/officeart/2005/8/layout/orgChart1"/>
    <dgm:cxn modelId="{99847FD7-3826-8445-BFF8-1F4664ED2970}" type="presParOf" srcId="{2F3B7FEA-BF62-425A-A7BE-5627315D2464}" destId="{0EA90B54-A98E-4656-A141-6F27CA6630DD}" srcOrd="0" destOrd="0" presId="urn:microsoft.com/office/officeart/2005/8/layout/orgChart1"/>
    <dgm:cxn modelId="{35C91A72-335C-3E43-B9BB-4FBF7090A2D1}" type="presParOf" srcId="{2F3B7FEA-BF62-425A-A7BE-5627315D2464}" destId="{275648F8-0424-4AA7-A6FC-BF1107E688F7}" srcOrd="1" destOrd="0" presId="urn:microsoft.com/office/officeart/2005/8/layout/orgChart1"/>
    <dgm:cxn modelId="{FE753538-00C4-044B-932D-3019D9225A03}" type="presParOf" srcId="{88D46D59-7C6C-4537-909B-A8DF3F3BCF76}" destId="{F7674933-9AED-45AB-B302-209ADABAF4A7}" srcOrd="1" destOrd="0" presId="urn:microsoft.com/office/officeart/2005/8/layout/orgChart1"/>
    <dgm:cxn modelId="{D21A907F-AD31-C941-BCAE-F546E03C1BC7}" type="presParOf" srcId="{88D46D59-7C6C-4537-909B-A8DF3F3BCF76}" destId="{3FE0F15E-9A16-4503-801A-34E2019B84B9}" srcOrd="2" destOrd="0" presId="urn:microsoft.com/office/officeart/2005/8/layout/orgChart1"/>
    <dgm:cxn modelId="{D2101E5B-11E9-8B44-8B82-A01A38EE6FA8}" type="presParOf" srcId="{73147217-8606-4146-AAA1-47C7D0483BA1}" destId="{3085DB85-55BC-44E6-90F6-CEFB546D1D88}" srcOrd="4" destOrd="0" presId="urn:microsoft.com/office/officeart/2005/8/layout/orgChart1"/>
    <dgm:cxn modelId="{B285451D-38A7-C943-860D-408150D754CB}" type="presParOf" srcId="{73147217-8606-4146-AAA1-47C7D0483BA1}" destId="{462E4C12-BBD0-4159-9BD2-514B71310790}" srcOrd="5" destOrd="0" presId="urn:microsoft.com/office/officeart/2005/8/layout/orgChart1"/>
    <dgm:cxn modelId="{CD2528C8-18F4-BF40-A57C-E921BCB2ACF0}" type="presParOf" srcId="{462E4C12-BBD0-4159-9BD2-514B71310790}" destId="{7811DAB4-C3F2-4C3A-9655-DFE1B8EB17E6}" srcOrd="0" destOrd="0" presId="urn:microsoft.com/office/officeart/2005/8/layout/orgChart1"/>
    <dgm:cxn modelId="{CA7052CB-DC56-F947-A10C-6A4870542B33}" type="presParOf" srcId="{7811DAB4-C3F2-4C3A-9655-DFE1B8EB17E6}" destId="{C47BBEC0-2B26-4CBA-9D20-B5FAA3A98E86}" srcOrd="0" destOrd="0" presId="urn:microsoft.com/office/officeart/2005/8/layout/orgChart1"/>
    <dgm:cxn modelId="{CA73E84E-D484-444B-AE53-4F8C400FF56D}" type="presParOf" srcId="{7811DAB4-C3F2-4C3A-9655-DFE1B8EB17E6}" destId="{3C0BAA8C-7391-4BA8-87CB-0571211FB58F}" srcOrd="1" destOrd="0" presId="urn:microsoft.com/office/officeart/2005/8/layout/orgChart1"/>
    <dgm:cxn modelId="{D5BED19B-6D74-534C-9C1D-93A479379645}" type="presParOf" srcId="{462E4C12-BBD0-4159-9BD2-514B71310790}" destId="{1EDB35E4-E00C-4AAE-ABC9-BF856CCF2809}" srcOrd="1" destOrd="0" presId="urn:microsoft.com/office/officeart/2005/8/layout/orgChart1"/>
    <dgm:cxn modelId="{8F169465-DFE8-7347-B509-4CC09D1A95A9}" type="presParOf" srcId="{462E4C12-BBD0-4159-9BD2-514B71310790}" destId="{05D249CA-C642-4DB3-80D1-5CEE6F1AF520}" srcOrd="2" destOrd="0" presId="urn:microsoft.com/office/officeart/2005/8/layout/orgChart1"/>
    <dgm:cxn modelId="{0DCE3316-91EB-9642-8234-0BF7735AA7FF}" type="presParOf" srcId="{73147217-8606-4146-AAA1-47C7D0483BA1}" destId="{88F72C19-AA81-447F-ABDC-52B6D58A66D0}" srcOrd="6" destOrd="0" presId="urn:microsoft.com/office/officeart/2005/8/layout/orgChart1"/>
    <dgm:cxn modelId="{84B1AB91-80CC-DD42-AFDE-9759A4763C5F}" type="presParOf" srcId="{73147217-8606-4146-AAA1-47C7D0483BA1}" destId="{12F8AB2B-910F-47DE-8CDB-F269DF11582E}" srcOrd="7" destOrd="0" presId="urn:microsoft.com/office/officeart/2005/8/layout/orgChart1"/>
    <dgm:cxn modelId="{0CE933EF-5264-E94D-88FE-186783EEE5AE}" type="presParOf" srcId="{12F8AB2B-910F-47DE-8CDB-F269DF11582E}" destId="{E15BF320-57F4-43EE-922F-449BEA2C12C0}" srcOrd="0" destOrd="0" presId="urn:microsoft.com/office/officeart/2005/8/layout/orgChart1"/>
    <dgm:cxn modelId="{F0B2BDD5-565A-464B-AA92-03E37F129127}" type="presParOf" srcId="{E15BF320-57F4-43EE-922F-449BEA2C12C0}" destId="{4678681B-A24A-4A4C-AD5A-C73753C47646}" srcOrd="0" destOrd="0" presId="urn:microsoft.com/office/officeart/2005/8/layout/orgChart1"/>
    <dgm:cxn modelId="{591519A5-D699-E340-932C-AA164349F738}" type="presParOf" srcId="{E15BF320-57F4-43EE-922F-449BEA2C12C0}" destId="{051B6F0D-7334-435F-8D55-7D9CCB86889F}" srcOrd="1" destOrd="0" presId="urn:microsoft.com/office/officeart/2005/8/layout/orgChart1"/>
    <dgm:cxn modelId="{080A1BEB-CFD7-3A4B-8829-5369DB9E01A0}" type="presParOf" srcId="{12F8AB2B-910F-47DE-8CDB-F269DF11582E}" destId="{2FDA8C68-A524-45F6-89C1-BB9B40624CBE}" srcOrd="1" destOrd="0" presId="urn:microsoft.com/office/officeart/2005/8/layout/orgChart1"/>
    <dgm:cxn modelId="{2ED17EB0-0E5B-1F4A-AC1D-1FF71047B47F}" type="presParOf" srcId="{12F8AB2B-910F-47DE-8CDB-F269DF11582E}" destId="{79185C59-6184-475D-9EBE-7A124A4D46E1}" srcOrd="2" destOrd="0" presId="urn:microsoft.com/office/officeart/2005/8/layout/orgChart1"/>
    <dgm:cxn modelId="{93061528-9CC2-7A49-98A5-B6C46820D9F4}" type="presParOf" srcId="{73147217-8606-4146-AAA1-47C7D0483BA1}" destId="{38D266CB-9AF5-4A4B-8E11-2D9A2E9EBA12}" srcOrd="8" destOrd="0" presId="urn:microsoft.com/office/officeart/2005/8/layout/orgChart1"/>
    <dgm:cxn modelId="{46A4634A-FA7E-CE43-B83E-BC518B3B3831}" type="presParOf" srcId="{73147217-8606-4146-AAA1-47C7D0483BA1}" destId="{76C207C4-EE2D-4B62-8A98-D50CAA6087B5}" srcOrd="9" destOrd="0" presId="urn:microsoft.com/office/officeart/2005/8/layout/orgChart1"/>
    <dgm:cxn modelId="{694AA511-5042-0F41-B6FE-EA231CD75725}" type="presParOf" srcId="{76C207C4-EE2D-4B62-8A98-D50CAA6087B5}" destId="{8F10D15B-A9EA-4B6B-9741-288E4A30A76E}" srcOrd="0" destOrd="0" presId="urn:microsoft.com/office/officeart/2005/8/layout/orgChart1"/>
    <dgm:cxn modelId="{6F0824A9-B4BC-C548-BB35-A49B676BA90A}" type="presParOf" srcId="{8F10D15B-A9EA-4B6B-9741-288E4A30A76E}" destId="{C4FD40F4-8640-4B87-8F60-DB375CE9A39D}" srcOrd="0" destOrd="0" presId="urn:microsoft.com/office/officeart/2005/8/layout/orgChart1"/>
    <dgm:cxn modelId="{29AF3378-7EFA-D244-AE9E-A8AFD764E230}" type="presParOf" srcId="{8F10D15B-A9EA-4B6B-9741-288E4A30A76E}" destId="{5BFA1734-E4A5-4DB6-976C-7AC3CC6746C0}" srcOrd="1" destOrd="0" presId="urn:microsoft.com/office/officeart/2005/8/layout/orgChart1"/>
    <dgm:cxn modelId="{438404D7-A80C-5447-8A56-0AB39359F6F2}" type="presParOf" srcId="{76C207C4-EE2D-4B62-8A98-D50CAA6087B5}" destId="{1D58B4B6-9110-4B83-880D-F2A5C2F078CE}" srcOrd="1" destOrd="0" presId="urn:microsoft.com/office/officeart/2005/8/layout/orgChart1"/>
    <dgm:cxn modelId="{33C97963-3FAD-0F45-B495-A078C982489B}" type="presParOf" srcId="{76C207C4-EE2D-4B62-8A98-D50CAA6087B5}" destId="{7AC1F0AB-D2AE-4CF7-B508-C60F1F67D3F8}" srcOrd="2" destOrd="0" presId="urn:microsoft.com/office/officeart/2005/8/layout/orgChart1"/>
    <dgm:cxn modelId="{D1CF502E-9737-6148-B6E7-56BFE414AF0F}" type="presParOf" srcId="{03CC273F-FABC-452D-9BD9-E54F00808CFA}" destId="{BD81160B-FD81-40C7-A4FE-D874CB7CBF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515E9B7-0674-43E3-894B-4ABE05F2BD7B}" type="doc">
      <dgm:prSet loTypeId="urn:microsoft.com/office/officeart/2005/8/layout/orgChart1" loCatId="hierarchy" qsTypeId="urn:microsoft.com/office/officeart/2005/8/quickstyle/3d2" qsCatId="3D" csTypeId="urn:microsoft.com/office/officeart/2005/8/colors/accent2_2" csCatId="accent2" phldr="1"/>
      <dgm:spPr/>
    </dgm:pt>
    <dgm:pt modelId="{16D7D0F6-7A03-4E88-9CDF-76CBDF28450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800" b="1" i="0" u="none" strike="noStrike" cap="none" normalizeH="0" baseline="0" dirty="0" smtClean="0">
              <a:ln/>
              <a:effectLst/>
              <a:latin typeface="Arial" charset="0"/>
            </a:rPr>
            <a:t>Objetivos Operacionais</a:t>
          </a:r>
          <a:endParaRPr kumimoji="0" lang="en-US" sz="18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D78194C4-AE7E-425D-B60E-4DE7ECB092FA}" type="parTrans" cxnId="{20499406-571C-43FE-921C-3FB3F6F7F352}">
      <dgm:prSet/>
      <dgm:spPr/>
      <dgm:t>
        <a:bodyPr/>
        <a:lstStyle/>
        <a:p>
          <a:endParaRPr lang="pt-PT"/>
        </a:p>
      </dgm:t>
    </dgm:pt>
    <dgm:pt modelId="{6DA1F6F5-7909-49F7-B6C8-C7BEFA475822}" type="sibTrans" cxnId="{20499406-571C-43FE-921C-3FB3F6F7F352}">
      <dgm:prSet/>
      <dgm:spPr/>
      <dgm:t>
        <a:bodyPr/>
        <a:lstStyle/>
        <a:p>
          <a:endParaRPr lang="pt-PT"/>
        </a:p>
      </dgm:t>
    </dgm:pt>
    <dgm:pt modelId="{AEABE0D4-5245-4B19-B5AE-0C3583E6218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Promover </a:t>
          </a:r>
          <a:r>
            <a:rPr kumimoji="0" lang="pt-BR" i="0" u="none" strike="noStrike" cap="none" normalizeH="0" baseline="0" dirty="0" smtClean="0">
              <a:ln/>
              <a:effectLst/>
              <a:latin typeface="Arial" charset="0"/>
            </a:rPr>
            <a:t>a</a:t>
          </a:r>
          <a:r>
            <a:rPr kumimoji="0" lang="pt-BR" i="0" u="none" strike="noStrike" cap="none" normalizeH="0" dirty="0" smtClean="0">
              <a:ln/>
              <a:effectLst/>
              <a:latin typeface="Arial" charset="0"/>
            </a:rPr>
            <a:t> sinergia entre os presbitérios e organizações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9B3A4A3E-BD3A-4DE6-8001-375DC480FEF9}" type="parTrans" cxnId="{91BE7741-F378-430B-A8E3-95EF1DD71AF8}">
      <dgm:prSet/>
      <dgm:spPr/>
      <dgm:t>
        <a:bodyPr/>
        <a:lstStyle/>
        <a:p>
          <a:endParaRPr lang="pt-PT"/>
        </a:p>
      </dgm:t>
    </dgm:pt>
    <dgm:pt modelId="{7CC0FB59-186C-4128-8B8C-143A884D34A2}" type="sibTrans" cxnId="{91BE7741-F378-430B-A8E3-95EF1DD71AF8}">
      <dgm:prSet/>
      <dgm:spPr/>
      <dgm:t>
        <a:bodyPr/>
        <a:lstStyle/>
        <a:p>
          <a:endParaRPr lang="pt-PT"/>
        </a:p>
      </dgm:t>
    </dgm:pt>
    <dgm:pt modelId="{105D5EF6-B34B-4627-91D7-21E578B4E5F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Alinhar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 os pastores e líderes ao </a:t>
          </a:r>
          <a:r>
            <a:rPr kumimoji="0" lang="pt-BR" b="0" i="0" u="none" strike="noStrike" cap="none" normalizeH="0" dirty="0" smtClean="0">
              <a:ln/>
              <a:effectLst/>
              <a:latin typeface="Arial" charset="0"/>
            </a:rPr>
            <a:t>Foco Principal</a:t>
          </a:r>
          <a:endParaRPr kumimoji="0" lang="pt-BR" b="0" i="0" u="none" strike="noStrike" cap="none" normalizeH="0" baseline="0" dirty="0" smtClean="0">
            <a:ln/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9E19789B-E3CE-46DF-AE52-1AD4C473B272}" type="parTrans" cxnId="{D6F65EEE-C2BE-4D5A-BD7E-5F4CCA031E2C}">
      <dgm:prSet/>
      <dgm:spPr/>
      <dgm:t>
        <a:bodyPr/>
        <a:lstStyle/>
        <a:p>
          <a:endParaRPr lang="pt-PT"/>
        </a:p>
      </dgm:t>
    </dgm:pt>
    <dgm:pt modelId="{38DC8E1F-9E03-4BE4-A943-EF33C61AF342}" type="sibTrans" cxnId="{D6F65EEE-C2BE-4D5A-BD7E-5F4CCA031E2C}">
      <dgm:prSet/>
      <dgm:spPr/>
      <dgm:t>
        <a:bodyPr/>
        <a:lstStyle/>
        <a:p>
          <a:endParaRPr lang="pt-PT"/>
        </a:p>
      </dgm:t>
    </dgm:pt>
    <dgm:pt modelId="{99FFADB4-1074-4E06-9AB9-D4BFE34C85F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Promover</a:t>
          </a:r>
          <a:r>
            <a:rPr kumimoji="0" lang="pt-BR" b="0" i="0" u="none" strike="noStrike" cap="none" normalizeH="0" dirty="0" smtClean="0">
              <a:ln/>
              <a:effectLst/>
              <a:latin typeface="Arial" charset="0"/>
            </a:rPr>
            <a:t> o ano da Comunidade da Visão</a:t>
          </a:r>
          <a:endParaRPr kumimoji="0" lang="en-US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C8257C6B-4161-41FA-A4A5-575814B12842}" type="parTrans" cxnId="{835C2D8C-32C1-48E6-9881-C80CB25FEC11}">
      <dgm:prSet/>
      <dgm:spPr/>
      <dgm:t>
        <a:bodyPr/>
        <a:lstStyle/>
        <a:p>
          <a:endParaRPr lang="pt-PT"/>
        </a:p>
      </dgm:t>
    </dgm:pt>
    <dgm:pt modelId="{E6A52090-B106-43B4-B045-491338A5CD9F}" type="sibTrans" cxnId="{835C2D8C-32C1-48E6-9881-C80CB25FEC11}">
      <dgm:prSet/>
      <dgm:spPr/>
      <dgm:t>
        <a:bodyPr/>
        <a:lstStyle/>
        <a:p>
          <a:endParaRPr lang="pt-PT"/>
        </a:p>
      </dgm:t>
    </dgm:pt>
    <dgm:pt modelId="{EDE8752C-147B-4931-93AB-27BAC815D32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Preparar 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materiais de capacitação e apoio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DA1C9C36-4CB6-42CD-99B5-03E8CA032FF3}" type="parTrans" cxnId="{4C5E680C-7166-4904-8ACB-81994851A393}">
      <dgm:prSet/>
      <dgm:spPr/>
      <dgm:t>
        <a:bodyPr/>
        <a:lstStyle/>
        <a:p>
          <a:endParaRPr lang="pt-PT"/>
        </a:p>
      </dgm:t>
    </dgm:pt>
    <dgm:pt modelId="{F77A1835-929A-4689-8E8F-7D8449739996}" type="sibTrans" cxnId="{4C5E680C-7166-4904-8ACB-81994851A393}">
      <dgm:prSet/>
      <dgm:spPr/>
      <dgm:t>
        <a:bodyPr/>
        <a:lstStyle/>
        <a:p>
          <a:endParaRPr lang="pt-PT"/>
        </a:p>
      </dgm:t>
    </dgm:pt>
    <dgm:pt modelId="{4AF82AFD-2BE8-49E6-B79E-D5596B1E7A8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Expandir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 a  igreja 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AE43FA30-9628-4AF1-B857-22CE2B94768B}" type="parTrans" cxnId="{4DAE5867-9277-4803-BAD1-A2C1ABCC344B}">
      <dgm:prSet/>
      <dgm:spPr/>
      <dgm:t>
        <a:bodyPr/>
        <a:lstStyle/>
        <a:p>
          <a:endParaRPr lang="pt-PT"/>
        </a:p>
      </dgm:t>
    </dgm:pt>
    <dgm:pt modelId="{E6D4B7B3-D4DF-4E79-B4C3-62F4AE49D75F}" type="sibTrans" cxnId="{4DAE5867-9277-4803-BAD1-A2C1ABCC344B}">
      <dgm:prSet/>
      <dgm:spPr/>
      <dgm:t>
        <a:bodyPr/>
        <a:lstStyle/>
        <a:p>
          <a:endParaRPr lang="pt-PT"/>
        </a:p>
      </dgm:t>
    </dgm:pt>
    <dgm:pt modelId="{3195F375-5787-413C-A4D1-2DF1C3749554}" type="pres">
      <dgm:prSet presAssocID="{0515E9B7-0674-43E3-894B-4ABE05F2BD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3CC273F-FABC-452D-9BD9-E54F00808CFA}" type="pres">
      <dgm:prSet presAssocID="{16D7D0F6-7A03-4E88-9CDF-76CBDF28450F}" presName="hierRoot1" presStyleCnt="0">
        <dgm:presLayoutVars>
          <dgm:hierBranch/>
        </dgm:presLayoutVars>
      </dgm:prSet>
      <dgm:spPr/>
    </dgm:pt>
    <dgm:pt modelId="{DA4F3C8D-B10D-4581-AE3A-AB005B4FEE4F}" type="pres">
      <dgm:prSet presAssocID="{16D7D0F6-7A03-4E88-9CDF-76CBDF28450F}" presName="rootComposite1" presStyleCnt="0"/>
      <dgm:spPr/>
    </dgm:pt>
    <dgm:pt modelId="{9744CE20-A63F-476F-BBE3-2F327570AC53}" type="pres">
      <dgm:prSet presAssocID="{16D7D0F6-7A03-4E88-9CDF-76CBDF28450F}" presName="rootText1" presStyleLbl="node0" presStyleIdx="0" presStyleCnt="1" custScaleX="155153" custScaleY="147010" custLinFactNeighborX="-303" custLinFactNeighborY="-3634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05DC1E3-C448-41E8-A2D1-E3C6BBFE16B4}" type="pres">
      <dgm:prSet presAssocID="{16D7D0F6-7A03-4E88-9CDF-76CBDF28450F}" presName="rootConnector1" presStyleLbl="node1" presStyleIdx="0" presStyleCnt="0"/>
      <dgm:spPr/>
      <dgm:t>
        <a:bodyPr/>
        <a:lstStyle/>
        <a:p>
          <a:endParaRPr lang="pt-PT"/>
        </a:p>
      </dgm:t>
    </dgm:pt>
    <dgm:pt modelId="{73147217-8606-4146-AAA1-47C7D0483BA1}" type="pres">
      <dgm:prSet presAssocID="{16D7D0F6-7A03-4E88-9CDF-76CBDF28450F}" presName="hierChild2" presStyleCnt="0"/>
      <dgm:spPr/>
    </dgm:pt>
    <dgm:pt modelId="{C18F89C0-B10E-4BBB-B03D-11BDCCEB6816}" type="pres">
      <dgm:prSet presAssocID="{9B3A4A3E-BD3A-4DE6-8001-375DC480FEF9}" presName="Name35" presStyleLbl="parChTrans1D2" presStyleIdx="0" presStyleCnt="5"/>
      <dgm:spPr/>
      <dgm:t>
        <a:bodyPr/>
        <a:lstStyle/>
        <a:p>
          <a:endParaRPr lang="pt-PT"/>
        </a:p>
      </dgm:t>
    </dgm:pt>
    <dgm:pt modelId="{05DA083A-7E3A-4180-8047-03ECB629134D}" type="pres">
      <dgm:prSet presAssocID="{AEABE0D4-5245-4B19-B5AE-0C3583E62189}" presName="hierRoot2" presStyleCnt="0">
        <dgm:presLayoutVars>
          <dgm:hierBranch/>
        </dgm:presLayoutVars>
      </dgm:prSet>
      <dgm:spPr/>
    </dgm:pt>
    <dgm:pt modelId="{AAAEE1C4-21E7-47F8-A690-4FE53C99EEC8}" type="pres">
      <dgm:prSet presAssocID="{AEABE0D4-5245-4B19-B5AE-0C3583E62189}" presName="rootComposite" presStyleCnt="0"/>
      <dgm:spPr/>
    </dgm:pt>
    <dgm:pt modelId="{03BA0A3A-E929-4A4D-B52D-58642BBF29E1}" type="pres">
      <dgm:prSet presAssocID="{AEABE0D4-5245-4B19-B5AE-0C3583E62189}" presName="rootText" presStyleLbl="node2" presStyleIdx="0" presStyleCnt="5" custScaleY="17377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49CFF2E-62CC-4A85-AB5A-1F05C9E2DAEF}" type="pres">
      <dgm:prSet presAssocID="{AEABE0D4-5245-4B19-B5AE-0C3583E62189}" presName="rootConnector" presStyleLbl="node2" presStyleIdx="0" presStyleCnt="5"/>
      <dgm:spPr/>
      <dgm:t>
        <a:bodyPr/>
        <a:lstStyle/>
        <a:p>
          <a:endParaRPr lang="pt-PT"/>
        </a:p>
      </dgm:t>
    </dgm:pt>
    <dgm:pt modelId="{A4B0A4EF-BD82-4AB2-8776-692954D1C6D1}" type="pres">
      <dgm:prSet presAssocID="{AEABE0D4-5245-4B19-B5AE-0C3583E62189}" presName="hierChild4" presStyleCnt="0"/>
      <dgm:spPr/>
    </dgm:pt>
    <dgm:pt modelId="{B614C2FA-5448-498A-BABA-83C2196D5DB4}" type="pres">
      <dgm:prSet presAssocID="{AEABE0D4-5245-4B19-B5AE-0C3583E62189}" presName="hierChild5" presStyleCnt="0"/>
      <dgm:spPr/>
    </dgm:pt>
    <dgm:pt modelId="{3D613358-6063-477B-8BDB-3BC7C3F098D0}" type="pres">
      <dgm:prSet presAssocID="{9E19789B-E3CE-46DF-AE52-1AD4C473B272}" presName="Name35" presStyleLbl="parChTrans1D2" presStyleIdx="1" presStyleCnt="5"/>
      <dgm:spPr/>
      <dgm:t>
        <a:bodyPr/>
        <a:lstStyle/>
        <a:p>
          <a:endParaRPr lang="pt-PT"/>
        </a:p>
      </dgm:t>
    </dgm:pt>
    <dgm:pt modelId="{88D46D59-7C6C-4537-909B-A8DF3F3BCF76}" type="pres">
      <dgm:prSet presAssocID="{105D5EF6-B34B-4627-91D7-21E578B4E5F7}" presName="hierRoot2" presStyleCnt="0">
        <dgm:presLayoutVars>
          <dgm:hierBranch/>
        </dgm:presLayoutVars>
      </dgm:prSet>
      <dgm:spPr/>
    </dgm:pt>
    <dgm:pt modelId="{2F3B7FEA-BF62-425A-A7BE-5627315D2464}" type="pres">
      <dgm:prSet presAssocID="{105D5EF6-B34B-4627-91D7-21E578B4E5F7}" presName="rootComposite" presStyleCnt="0"/>
      <dgm:spPr/>
    </dgm:pt>
    <dgm:pt modelId="{0EA90B54-A98E-4656-A141-6F27CA6630DD}" type="pres">
      <dgm:prSet presAssocID="{105D5EF6-B34B-4627-91D7-21E578B4E5F7}" presName="rootText" presStyleLbl="node2" presStyleIdx="1" presStyleCnt="5" custScaleY="17377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75648F8-0424-4AA7-A6FC-BF1107E688F7}" type="pres">
      <dgm:prSet presAssocID="{105D5EF6-B34B-4627-91D7-21E578B4E5F7}" presName="rootConnector" presStyleLbl="node2" presStyleIdx="1" presStyleCnt="5"/>
      <dgm:spPr/>
      <dgm:t>
        <a:bodyPr/>
        <a:lstStyle/>
        <a:p>
          <a:endParaRPr lang="pt-PT"/>
        </a:p>
      </dgm:t>
    </dgm:pt>
    <dgm:pt modelId="{F7674933-9AED-45AB-B302-209ADABAF4A7}" type="pres">
      <dgm:prSet presAssocID="{105D5EF6-B34B-4627-91D7-21E578B4E5F7}" presName="hierChild4" presStyleCnt="0"/>
      <dgm:spPr/>
    </dgm:pt>
    <dgm:pt modelId="{3FE0F15E-9A16-4503-801A-34E2019B84B9}" type="pres">
      <dgm:prSet presAssocID="{105D5EF6-B34B-4627-91D7-21E578B4E5F7}" presName="hierChild5" presStyleCnt="0"/>
      <dgm:spPr/>
    </dgm:pt>
    <dgm:pt modelId="{3085DB85-55BC-44E6-90F6-CEFB546D1D88}" type="pres">
      <dgm:prSet presAssocID="{C8257C6B-4161-41FA-A4A5-575814B12842}" presName="Name35" presStyleLbl="parChTrans1D2" presStyleIdx="2" presStyleCnt="5"/>
      <dgm:spPr/>
      <dgm:t>
        <a:bodyPr/>
        <a:lstStyle/>
        <a:p>
          <a:endParaRPr lang="pt-PT"/>
        </a:p>
      </dgm:t>
    </dgm:pt>
    <dgm:pt modelId="{462E4C12-BBD0-4159-9BD2-514B71310790}" type="pres">
      <dgm:prSet presAssocID="{99FFADB4-1074-4E06-9AB9-D4BFE34C85F8}" presName="hierRoot2" presStyleCnt="0">
        <dgm:presLayoutVars>
          <dgm:hierBranch/>
        </dgm:presLayoutVars>
      </dgm:prSet>
      <dgm:spPr/>
    </dgm:pt>
    <dgm:pt modelId="{7811DAB4-C3F2-4C3A-9655-DFE1B8EB17E6}" type="pres">
      <dgm:prSet presAssocID="{99FFADB4-1074-4E06-9AB9-D4BFE34C85F8}" presName="rootComposite" presStyleCnt="0"/>
      <dgm:spPr/>
    </dgm:pt>
    <dgm:pt modelId="{C47BBEC0-2B26-4CBA-9D20-B5FAA3A98E86}" type="pres">
      <dgm:prSet presAssocID="{99FFADB4-1074-4E06-9AB9-D4BFE34C85F8}" presName="rootText" presStyleLbl="node2" presStyleIdx="2" presStyleCnt="5" custScaleY="17377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C0BAA8C-7391-4BA8-87CB-0571211FB58F}" type="pres">
      <dgm:prSet presAssocID="{99FFADB4-1074-4E06-9AB9-D4BFE34C85F8}" presName="rootConnector" presStyleLbl="node2" presStyleIdx="2" presStyleCnt="5"/>
      <dgm:spPr/>
      <dgm:t>
        <a:bodyPr/>
        <a:lstStyle/>
        <a:p>
          <a:endParaRPr lang="pt-PT"/>
        </a:p>
      </dgm:t>
    </dgm:pt>
    <dgm:pt modelId="{1EDB35E4-E00C-4AAE-ABC9-BF856CCF2809}" type="pres">
      <dgm:prSet presAssocID="{99FFADB4-1074-4E06-9AB9-D4BFE34C85F8}" presName="hierChild4" presStyleCnt="0"/>
      <dgm:spPr/>
    </dgm:pt>
    <dgm:pt modelId="{05D249CA-C642-4DB3-80D1-5CEE6F1AF520}" type="pres">
      <dgm:prSet presAssocID="{99FFADB4-1074-4E06-9AB9-D4BFE34C85F8}" presName="hierChild5" presStyleCnt="0"/>
      <dgm:spPr/>
    </dgm:pt>
    <dgm:pt modelId="{88F72C19-AA81-447F-ABDC-52B6D58A66D0}" type="pres">
      <dgm:prSet presAssocID="{DA1C9C36-4CB6-42CD-99B5-03E8CA032FF3}" presName="Name35" presStyleLbl="parChTrans1D2" presStyleIdx="3" presStyleCnt="5"/>
      <dgm:spPr/>
      <dgm:t>
        <a:bodyPr/>
        <a:lstStyle/>
        <a:p>
          <a:endParaRPr lang="pt-PT"/>
        </a:p>
      </dgm:t>
    </dgm:pt>
    <dgm:pt modelId="{12F8AB2B-910F-47DE-8CDB-F269DF11582E}" type="pres">
      <dgm:prSet presAssocID="{EDE8752C-147B-4931-93AB-27BAC815D326}" presName="hierRoot2" presStyleCnt="0">
        <dgm:presLayoutVars>
          <dgm:hierBranch/>
        </dgm:presLayoutVars>
      </dgm:prSet>
      <dgm:spPr/>
    </dgm:pt>
    <dgm:pt modelId="{E15BF320-57F4-43EE-922F-449BEA2C12C0}" type="pres">
      <dgm:prSet presAssocID="{EDE8752C-147B-4931-93AB-27BAC815D326}" presName="rootComposite" presStyleCnt="0"/>
      <dgm:spPr/>
    </dgm:pt>
    <dgm:pt modelId="{4678681B-A24A-4A4C-AD5A-C73753C47646}" type="pres">
      <dgm:prSet presAssocID="{EDE8752C-147B-4931-93AB-27BAC815D326}" presName="rootText" presStyleLbl="node2" presStyleIdx="3" presStyleCnt="5" custScaleY="16967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51B6F0D-7334-435F-8D55-7D9CCB86889F}" type="pres">
      <dgm:prSet presAssocID="{EDE8752C-147B-4931-93AB-27BAC815D326}" presName="rootConnector" presStyleLbl="node2" presStyleIdx="3" presStyleCnt="5"/>
      <dgm:spPr/>
      <dgm:t>
        <a:bodyPr/>
        <a:lstStyle/>
        <a:p>
          <a:endParaRPr lang="pt-PT"/>
        </a:p>
      </dgm:t>
    </dgm:pt>
    <dgm:pt modelId="{2FDA8C68-A524-45F6-89C1-BB9B40624CBE}" type="pres">
      <dgm:prSet presAssocID="{EDE8752C-147B-4931-93AB-27BAC815D326}" presName="hierChild4" presStyleCnt="0"/>
      <dgm:spPr/>
    </dgm:pt>
    <dgm:pt modelId="{79185C59-6184-475D-9EBE-7A124A4D46E1}" type="pres">
      <dgm:prSet presAssocID="{EDE8752C-147B-4931-93AB-27BAC815D326}" presName="hierChild5" presStyleCnt="0"/>
      <dgm:spPr/>
    </dgm:pt>
    <dgm:pt modelId="{38D266CB-9AF5-4A4B-8E11-2D9A2E9EBA12}" type="pres">
      <dgm:prSet presAssocID="{AE43FA30-9628-4AF1-B857-22CE2B94768B}" presName="Name35" presStyleLbl="parChTrans1D2" presStyleIdx="4" presStyleCnt="5"/>
      <dgm:spPr/>
      <dgm:t>
        <a:bodyPr/>
        <a:lstStyle/>
        <a:p>
          <a:endParaRPr lang="pt-PT"/>
        </a:p>
      </dgm:t>
    </dgm:pt>
    <dgm:pt modelId="{76C207C4-EE2D-4B62-8A98-D50CAA6087B5}" type="pres">
      <dgm:prSet presAssocID="{4AF82AFD-2BE8-49E6-B79E-D5596B1E7A81}" presName="hierRoot2" presStyleCnt="0">
        <dgm:presLayoutVars>
          <dgm:hierBranch/>
        </dgm:presLayoutVars>
      </dgm:prSet>
      <dgm:spPr/>
    </dgm:pt>
    <dgm:pt modelId="{8F10D15B-A9EA-4B6B-9741-288E4A30A76E}" type="pres">
      <dgm:prSet presAssocID="{4AF82AFD-2BE8-49E6-B79E-D5596B1E7A81}" presName="rootComposite" presStyleCnt="0"/>
      <dgm:spPr/>
    </dgm:pt>
    <dgm:pt modelId="{C4FD40F4-8640-4B87-8F60-DB375CE9A39D}" type="pres">
      <dgm:prSet presAssocID="{4AF82AFD-2BE8-49E6-B79E-D5596B1E7A81}" presName="rootText" presStyleLbl="node2" presStyleIdx="4" presStyleCnt="5" custScaleY="16967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BFA1734-E4A5-4DB6-976C-7AC3CC6746C0}" type="pres">
      <dgm:prSet presAssocID="{4AF82AFD-2BE8-49E6-B79E-D5596B1E7A81}" presName="rootConnector" presStyleLbl="node2" presStyleIdx="4" presStyleCnt="5"/>
      <dgm:spPr/>
      <dgm:t>
        <a:bodyPr/>
        <a:lstStyle/>
        <a:p>
          <a:endParaRPr lang="pt-PT"/>
        </a:p>
      </dgm:t>
    </dgm:pt>
    <dgm:pt modelId="{1D58B4B6-9110-4B83-880D-F2A5C2F078CE}" type="pres">
      <dgm:prSet presAssocID="{4AF82AFD-2BE8-49E6-B79E-D5596B1E7A81}" presName="hierChild4" presStyleCnt="0"/>
      <dgm:spPr/>
    </dgm:pt>
    <dgm:pt modelId="{7AC1F0AB-D2AE-4CF7-B508-C60F1F67D3F8}" type="pres">
      <dgm:prSet presAssocID="{4AF82AFD-2BE8-49E6-B79E-D5596B1E7A81}" presName="hierChild5" presStyleCnt="0"/>
      <dgm:spPr/>
    </dgm:pt>
    <dgm:pt modelId="{BD81160B-FD81-40C7-A4FE-D874CB7CBF1E}" type="pres">
      <dgm:prSet presAssocID="{16D7D0F6-7A03-4E88-9CDF-76CBDF28450F}" presName="hierChild3" presStyleCnt="0"/>
      <dgm:spPr/>
    </dgm:pt>
  </dgm:ptLst>
  <dgm:cxnLst>
    <dgm:cxn modelId="{61D77E83-1F0E-194E-AD4E-1AA08724C1C7}" type="presOf" srcId="{9B3A4A3E-BD3A-4DE6-8001-375DC480FEF9}" destId="{C18F89C0-B10E-4BBB-B03D-11BDCCEB6816}" srcOrd="0" destOrd="0" presId="urn:microsoft.com/office/officeart/2005/8/layout/orgChart1"/>
    <dgm:cxn modelId="{CBF2B5DB-94AB-6749-8505-662BC1592C66}" type="presOf" srcId="{16D7D0F6-7A03-4E88-9CDF-76CBDF28450F}" destId="{C05DC1E3-C448-41E8-A2D1-E3C6BBFE16B4}" srcOrd="1" destOrd="0" presId="urn:microsoft.com/office/officeart/2005/8/layout/orgChart1"/>
    <dgm:cxn modelId="{547AE893-E6E0-F844-BBDE-31D051990186}" type="presOf" srcId="{DA1C9C36-4CB6-42CD-99B5-03E8CA032FF3}" destId="{88F72C19-AA81-447F-ABDC-52B6D58A66D0}" srcOrd="0" destOrd="0" presId="urn:microsoft.com/office/officeart/2005/8/layout/orgChart1"/>
    <dgm:cxn modelId="{91BE7741-F378-430B-A8E3-95EF1DD71AF8}" srcId="{16D7D0F6-7A03-4E88-9CDF-76CBDF28450F}" destId="{AEABE0D4-5245-4B19-B5AE-0C3583E62189}" srcOrd="0" destOrd="0" parTransId="{9B3A4A3E-BD3A-4DE6-8001-375DC480FEF9}" sibTransId="{7CC0FB59-186C-4128-8B8C-143A884D34A2}"/>
    <dgm:cxn modelId="{C79CA069-E81D-2C45-9AF8-087028B42B88}" type="presOf" srcId="{C8257C6B-4161-41FA-A4A5-575814B12842}" destId="{3085DB85-55BC-44E6-90F6-CEFB546D1D88}" srcOrd="0" destOrd="0" presId="urn:microsoft.com/office/officeart/2005/8/layout/orgChart1"/>
    <dgm:cxn modelId="{0698E29E-9CCE-234C-9467-E0C6D93C1889}" type="presOf" srcId="{EDE8752C-147B-4931-93AB-27BAC815D326}" destId="{4678681B-A24A-4A4C-AD5A-C73753C47646}" srcOrd="0" destOrd="0" presId="urn:microsoft.com/office/officeart/2005/8/layout/orgChart1"/>
    <dgm:cxn modelId="{197265EB-D542-AB49-8757-CF5273E6E9C6}" type="presOf" srcId="{16D7D0F6-7A03-4E88-9CDF-76CBDF28450F}" destId="{9744CE20-A63F-476F-BBE3-2F327570AC53}" srcOrd="0" destOrd="0" presId="urn:microsoft.com/office/officeart/2005/8/layout/orgChart1"/>
    <dgm:cxn modelId="{835C2D8C-32C1-48E6-9881-C80CB25FEC11}" srcId="{16D7D0F6-7A03-4E88-9CDF-76CBDF28450F}" destId="{99FFADB4-1074-4E06-9AB9-D4BFE34C85F8}" srcOrd="2" destOrd="0" parTransId="{C8257C6B-4161-41FA-A4A5-575814B12842}" sibTransId="{E6A52090-B106-43B4-B045-491338A5CD9F}"/>
    <dgm:cxn modelId="{92936D8C-3908-0740-824A-F1E7964275ED}" type="presOf" srcId="{0515E9B7-0674-43E3-894B-4ABE05F2BD7B}" destId="{3195F375-5787-413C-A4D1-2DF1C3749554}" srcOrd="0" destOrd="0" presId="urn:microsoft.com/office/officeart/2005/8/layout/orgChart1"/>
    <dgm:cxn modelId="{50EF789D-A950-6541-B2F6-9368D2A3E5A6}" type="presOf" srcId="{AEABE0D4-5245-4B19-B5AE-0C3583E62189}" destId="{549CFF2E-62CC-4A85-AB5A-1F05C9E2DAEF}" srcOrd="1" destOrd="0" presId="urn:microsoft.com/office/officeart/2005/8/layout/orgChart1"/>
    <dgm:cxn modelId="{D6F65EEE-C2BE-4D5A-BD7E-5F4CCA031E2C}" srcId="{16D7D0F6-7A03-4E88-9CDF-76CBDF28450F}" destId="{105D5EF6-B34B-4627-91D7-21E578B4E5F7}" srcOrd="1" destOrd="0" parTransId="{9E19789B-E3CE-46DF-AE52-1AD4C473B272}" sibTransId="{38DC8E1F-9E03-4BE4-A943-EF33C61AF342}"/>
    <dgm:cxn modelId="{03305700-94B7-7241-81D6-42DEC5E738B2}" type="presOf" srcId="{99FFADB4-1074-4E06-9AB9-D4BFE34C85F8}" destId="{3C0BAA8C-7391-4BA8-87CB-0571211FB58F}" srcOrd="1" destOrd="0" presId="urn:microsoft.com/office/officeart/2005/8/layout/orgChart1"/>
    <dgm:cxn modelId="{4DAE5867-9277-4803-BAD1-A2C1ABCC344B}" srcId="{16D7D0F6-7A03-4E88-9CDF-76CBDF28450F}" destId="{4AF82AFD-2BE8-49E6-B79E-D5596B1E7A81}" srcOrd="4" destOrd="0" parTransId="{AE43FA30-9628-4AF1-B857-22CE2B94768B}" sibTransId="{E6D4B7B3-D4DF-4E79-B4C3-62F4AE49D75F}"/>
    <dgm:cxn modelId="{79019F74-2A17-8A4B-BF0A-FA1F1C6F0488}" type="presOf" srcId="{4AF82AFD-2BE8-49E6-B79E-D5596B1E7A81}" destId="{5BFA1734-E4A5-4DB6-976C-7AC3CC6746C0}" srcOrd="1" destOrd="0" presId="urn:microsoft.com/office/officeart/2005/8/layout/orgChart1"/>
    <dgm:cxn modelId="{46EED188-1C81-C144-8E69-A1BEAA60FDA6}" type="presOf" srcId="{105D5EF6-B34B-4627-91D7-21E578B4E5F7}" destId="{275648F8-0424-4AA7-A6FC-BF1107E688F7}" srcOrd="1" destOrd="0" presId="urn:microsoft.com/office/officeart/2005/8/layout/orgChart1"/>
    <dgm:cxn modelId="{5B34B570-078C-3342-8149-421FE98F57EC}" type="presOf" srcId="{9E19789B-E3CE-46DF-AE52-1AD4C473B272}" destId="{3D613358-6063-477B-8BDB-3BC7C3F098D0}" srcOrd="0" destOrd="0" presId="urn:microsoft.com/office/officeart/2005/8/layout/orgChart1"/>
    <dgm:cxn modelId="{20499406-571C-43FE-921C-3FB3F6F7F352}" srcId="{0515E9B7-0674-43E3-894B-4ABE05F2BD7B}" destId="{16D7D0F6-7A03-4E88-9CDF-76CBDF28450F}" srcOrd="0" destOrd="0" parTransId="{D78194C4-AE7E-425D-B60E-4DE7ECB092FA}" sibTransId="{6DA1F6F5-7909-49F7-B6C8-C7BEFA475822}"/>
    <dgm:cxn modelId="{A5A9958F-EA15-5C46-BF5C-D02D63D00664}" type="presOf" srcId="{99FFADB4-1074-4E06-9AB9-D4BFE34C85F8}" destId="{C47BBEC0-2B26-4CBA-9D20-B5FAA3A98E86}" srcOrd="0" destOrd="0" presId="urn:microsoft.com/office/officeart/2005/8/layout/orgChart1"/>
    <dgm:cxn modelId="{32939A2A-D6D5-884F-8B27-2C6C4C194A16}" type="presOf" srcId="{EDE8752C-147B-4931-93AB-27BAC815D326}" destId="{051B6F0D-7334-435F-8D55-7D9CCB86889F}" srcOrd="1" destOrd="0" presId="urn:microsoft.com/office/officeart/2005/8/layout/orgChart1"/>
    <dgm:cxn modelId="{4C5E680C-7166-4904-8ACB-81994851A393}" srcId="{16D7D0F6-7A03-4E88-9CDF-76CBDF28450F}" destId="{EDE8752C-147B-4931-93AB-27BAC815D326}" srcOrd="3" destOrd="0" parTransId="{DA1C9C36-4CB6-42CD-99B5-03E8CA032FF3}" sibTransId="{F77A1835-929A-4689-8E8F-7D8449739996}"/>
    <dgm:cxn modelId="{CEC8E5DE-7422-E84F-9DD1-EF1F2C0DF3F1}" type="presOf" srcId="{AE43FA30-9628-4AF1-B857-22CE2B94768B}" destId="{38D266CB-9AF5-4A4B-8E11-2D9A2E9EBA12}" srcOrd="0" destOrd="0" presId="urn:microsoft.com/office/officeart/2005/8/layout/orgChart1"/>
    <dgm:cxn modelId="{C6B188DF-BC36-C94E-9DCC-C12D94F42DD9}" type="presOf" srcId="{AEABE0D4-5245-4B19-B5AE-0C3583E62189}" destId="{03BA0A3A-E929-4A4D-B52D-58642BBF29E1}" srcOrd="0" destOrd="0" presId="urn:microsoft.com/office/officeart/2005/8/layout/orgChart1"/>
    <dgm:cxn modelId="{AE98452E-8C4E-654D-AA96-AB4F06CD865A}" type="presOf" srcId="{4AF82AFD-2BE8-49E6-B79E-D5596B1E7A81}" destId="{C4FD40F4-8640-4B87-8F60-DB375CE9A39D}" srcOrd="0" destOrd="0" presId="urn:microsoft.com/office/officeart/2005/8/layout/orgChart1"/>
    <dgm:cxn modelId="{9270BF39-E421-D644-97B0-3056C912ED5C}" type="presOf" srcId="{105D5EF6-B34B-4627-91D7-21E578B4E5F7}" destId="{0EA90B54-A98E-4656-A141-6F27CA6630DD}" srcOrd="0" destOrd="0" presId="urn:microsoft.com/office/officeart/2005/8/layout/orgChart1"/>
    <dgm:cxn modelId="{F1695958-0BE4-FF49-AAC3-6BFF337EF584}" type="presParOf" srcId="{3195F375-5787-413C-A4D1-2DF1C3749554}" destId="{03CC273F-FABC-452D-9BD9-E54F00808CFA}" srcOrd="0" destOrd="0" presId="urn:microsoft.com/office/officeart/2005/8/layout/orgChart1"/>
    <dgm:cxn modelId="{B985E78B-F59C-D644-B6A3-1D90F9F25547}" type="presParOf" srcId="{03CC273F-FABC-452D-9BD9-E54F00808CFA}" destId="{DA4F3C8D-B10D-4581-AE3A-AB005B4FEE4F}" srcOrd="0" destOrd="0" presId="urn:microsoft.com/office/officeart/2005/8/layout/orgChart1"/>
    <dgm:cxn modelId="{D09F4CFC-349F-9A43-9942-C25761C301EE}" type="presParOf" srcId="{DA4F3C8D-B10D-4581-AE3A-AB005B4FEE4F}" destId="{9744CE20-A63F-476F-BBE3-2F327570AC53}" srcOrd="0" destOrd="0" presId="urn:microsoft.com/office/officeart/2005/8/layout/orgChart1"/>
    <dgm:cxn modelId="{0802CC03-DE5A-5041-A60C-EE31886F4C9C}" type="presParOf" srcId="{DA4F3C8D-B10D-4581-AE3A-AB005B4FEE4F}" destId="{C05DC1E3-C448-41E8-A2D1-E3C6BBFE16B4}" srcOrd="1" destOrd="0" presId="urn:microsoft.com/office/officeart/2005/8/layout/orgChart1"/>
    <dgm:cxn modelId="{98118B76-C18A-8349-9644-856099C3DE2F}" type="presParOf" srcId="{03CC273F-FABC-452D-9BD9-E54F00808CFA}" destId="{73147217-8606-4146-AAA1-47C7D0483BA1}" srcOrd="1" destOrd="0" presId="urn:microsoft.com/office/officeart/2005/8/layout/orgChart1"/>
    <dgm:cxn modelId="{D786C79E-C1CE-F443-B02A-1377B8E8A4D4}" type="presParOf" srcId="{73147217-8606-4146-AAA1-47C7D0483BA1}" destId="{C18F89C0-B10E-4BBB-B03D-11BDCCEB6816}" srcOrd="0" destOrd="0" presId="urn:microsoft.com/office/officeart/2005/8/layout/orgChart1"/>
    <dgm:cxn modelId="{84718E9D-4D01-EF48-A057-728457F57732}" type="presParOf" srcId="{73147217-8606-4146-AAA1-47C7D0483BA1}" destId="{05DA083A-7E3A-4180-8047-03ECB629134D}" srcOrd="1" destOrd="0" presId="urn:microsoft.com/office/officeart/2005/8/layout/orgChart1"/>
    <dgm:cxn modelId="{9DA9D563-3D5F-CF4B-A2BE-3314F20E905E}" type="presParOf" srcId="{05DA083A-7E3A-4180-8047-03ECB629134D}" destId="{AAAEE1C4-21E7-47F8-A690-4FE53C99EEC8}" srcOrd="0" destOrd="0" presId="urn:microsoft.com/office/officeart/2005/8/layout/orgChart1"/>
    <dgm:cxn modelId="{5EED7EDD-C59B-A244-85D4-C7B52DFDED59}" type="presParOf" srcId="{AAAEE1C4-21E7-47F8-A690-4FE53C99EEC8}" destId="{03BA0A3A-E929-4A4D-B52D-58642BBF29E1}" srcOrd="0" destOrd="0" presId="urn:microsoft.com/office/officeart/2005/8/layout/orgChart1"/>
    <dgm:cxn modelId="{4B60FB46-443A-A442-8845-D5E74FA9746C}" type="presParOf" srcId="{AAAEE1C4-21E7-47F8-A690-4FE53C99EEC8}" destId="{549CFF2E-62CC-4A85-AB5A-1F05C9E2DAEF}" srcOrd="1" destOrd="0" presId="urn:microsoft.com/office/officeart/2005/8/layout/orgChart1"/>
    <dgm:cxn modelId="{FF65D791-9F10-914F-9AA2-C67EE36AA355}" type="presParOf" srcId="{05DA083A-7E3A-4180-8047-03ECB629134D}" destId="{A4B0A4EF-BD82-4AB2-8776-692954D1C6D1}" srcOrd="1" destOrd="0" presId="urn:microsoft.com/office/officeart/2005/8/layout/orgChart1"/>
    <dgm:cxn modelId="{8D9E00D1-0A99-CF4F-A164-1E8C8F8F010A}" type="presParOf" srcId="{05DA083A-7E3A-4180-8047-03ECB629134D}" destId="{B614C2FA-5448-498A-BABA-83C2196D5DB4}" srcOrd="2" destOrd="0" presId="urn:microsoft.com/office/officeart/2005/8/layout/orgChart1"/>
    <dgm:cxn modelId="{E1F4BCB5-A714-344F-BE70-485ABCB14D68}" type="presParOf" srcId="{73147217-8606-4146-AAA1-47C7D0483BA1}" destId="{3D613358-6063-477B-8BDB-3BC7C3F098D0}" srcOrd="2" destOrd="0" presId="urn:microsoft.com/office/officeart/2005/8/layout/orgChart1"/>
    <dgm:cxn modelId="{FD6F0795-43CE-9549-B983-D07D60A00A8D}" type="presParOf" srcId="{73147217-8606-4146-AAA1-47C7D0483BA1}" destId="{88D46D59-7C6C-4537-909B-A8DF3F3BCF76}" srcOrd="3" destOrd="0" presId="urn:microsoft.com/office/officeart/2005/8/layout/orgChart1"/>
    <dgm:cxn modelId="{07FA455D-93BB-1741-A206-80F7E566E9E2}" type="presParOf" srcId="{88D46D59-7C6C-4537-909B-A8DF3F3BCF76}" destId="{2F3B7FEA-BF62-425A-A7BE-5627315D2464}" srcOrd="0" destOrd="0" presId="urn:microsoft.com/office/officeart/2005/8/layout/orgChart1"/>
    <dgm:cxn modelId="{92FE1CB3-8977-DD4E-B8B5-B56D98BF5B4F}" type="presParOf" srcId="{2F3B7FEA-BF62-425A-A7BE-5627315D2464}" destId="{0EA90B54-A98E-4656-A141-6F27CA6630DD}" srcOrd="0" destOrd="0" presId="urn:microsoft.com/office/officeart/2005/8/layout/orgChart1"/>
    <dgm:cxn modelId="{03D0A580-859F-FF49-AE42-9BFAB736F1A8}" type="presParOf" srcId="{2F3B7FEA-BF62-425A-A7BE-5627315D2464}" destId="{275648F8-0424-4AA7-A6FC-BF1107E688F7}" srcOrd="1" destOrd="0" presId="urn:microsoft.com/office/officeart/2005/8/layout/orgChart1"/>
    <dgm:cxn modelId="{D759A1AB-99CE-CB4A-AA61-679A60DAEF43}" type="presParOf" srcId="{88D46D59-7C6C-4537-909B-A8DF3F3BCF76}" destId="{F7674933-9AED-45AB-B302-209ADABAF4A7}" srcOrd="1" destOrd="0" presId="urn:microsoft.com/office/officeart/2005/8/layout/orgChart1"/>
    <dgm:cxn modelId="{6586F133-A97F-B747-81E6-AB5360833B14}" type="presParOf" srcId="{88D46D59-7C6C-4537-909B-A8DF3F3BCF76}" destId="{3FE0F15E-9A16-4503-801A-34E2019B84B9}" srcOrd="2" destOrd="0" presId="urn:microsoft.com/office/officeart/2005/8/layout/orgChart1"/>
    <dgm:cxn modelId="{46E5810D-7272-A446-BEAD-1E9BB1ABF1B4}" type="presParOf" srcId="{73147217-8606-4146-AAA1-47C7D0483BA1}" destId="{3085DB85-55BC-44E6-90F6-CEFB546D1D88}" srcOrd="4" destOrd="0" presId="urn:microsoft.com/office/officeart/2005/8/layout/orgChart1"/>
    <dgm:cxn modelId="{5ADC6C9A-B094-874C-A1E5-DECA6651631C}" type="presParOf" srcId="{73147217-8606-4146-AAA1-47C7D0483BA1}" destId="{462E4C12-BBD0-4159-9BD2-514B71310790}" srcOrd="5" destOrd="0" presId="urn:microsoft.com/office/officeart/2005/8/layout/orgChart1"/>
    <dgm:cxn modelId="{B6683159-B462-C741-A22C-AEF75D0C5A9C}" type="presParOf" srcId="{462E4C12-BBD0-4159-9BD2-514B71310790}" destId="{7811DAB4-C3F2-4C3A-9655-DFE1B8EB17E6}" srcOrd="0" destOrd="0" presId="urn:microsoft.com/office/officeart/2005/8/layout/orgChart1"/>
    <dgm:cxn modelId="{DB396811-7362-DE42-AC6F-9BB909D63732}" type="presParOf" srcId="{7811DAB4-C3F2-4C3A-9655-DFE1B8EB17E6}" destId="{C47BBEC0-2B26-4CBA-9D20-B5FAA3A98E86}" srcOrd="0" destOrd="0" presId="urn:microsoft.com/office/officeart/2005/8/layout/orgChart1"/>
    <dgm:cxn modelId="{1BE73908-6065-C14B-95F3-D48BF75DCC81}" type="presParOf" srcId="{7811DAB4-C3F2-4C3A-9655-DFE1B8EB17E6}" destId="{3C0BAA8C-7391-4BA8-87CB-0571211FB58F}" srcOrd="1" destOrd="0" presId="urn:microsoft.com/office/officeart/2005/8/layout/orgChart1"/>
    <dgm:cxn modelId="{5433CD51-0BF3-C143-B4E4-3B0EE4F22F84}" type="presParOf" srcId="{462E4C12-BBD0-4159-9BD2-514B71310790}" destId="{1EDB35E4-E00C-4AAE-ABC9-BF856CCF2809}" srcOrd="1" destOrd="0" presId="urn:microsoft.com/office/officeart/2005/8/layout/orgChart1"/>
    <dgm:cxn modelId="{0347B0B0-A1DC-564E-A804-863931E902E1}" type="presParOf" srcId="{462E4C12-BBD0-4159-9BD2-514B71310790}" destId="{05D249CA-C642-4DB3-80D1-5CEE6F1AF520}" srcOrd="2" destOrd="0" presId="urn:microsoft.com/office/officeart/2005/8/layout/orgChart1"/>
    <dgm:cxn modelId="{A4DFE8F6-6920-1247-BAE6-B06132087C0A}" type="presParOf" srcId="{73147217-8606-4146-AAA1-47C7D0483BA1}" destId="{88F72C19-AA81-447F-ABDC-52B6D58A66D0}" srcOrd="6" destOrd="0" presId="urn:microsoft.com/office/officeart/2005/8/layout/orgChart1"/>
    <dgm:cxn modelId="{8C19DC1A-3745-7041-B1CE-10A5F554F161}" type="presParOf" srcId="{73147217-8606-4146-AAA1-47C7D0483BA1}" destId="{12F8AB2B-910F-47DE-8CDB-F269DF11582E}" srcOrd="7" destOrd="0" presId="urn:microsoft.com/office/officeart/2005/8/layout/orgChart1"/>
    <dgm:cxn modelId="{DBDFCC05-ECDC-AF47-AC70-11C2B3B76003}" type="presParOf" srcId="{12F8AB2B-910F-47DE-8CDB-F269DF11582E}" destId="{E15BF320-57F4-43EE-922F-449BEA2C12C0}" srcOrd="0" destOrd="0" presId="urn:microsoft.com/office/officeart/2005/8/layout/orgChart1"/>
    <dgm:cxn modelId="{4D812B0B-38D4-3A46-80C8-B1F8AB6D02F7}" type="presParOf" srcId="{E15BF320-57F4-43EE-922F-449BEA2C12C0}" destId="{4678681B-A24A-4A4C-AD5A-C73753C47646}" srcOrd="0" destOrd="0" presId="urn:microsoft.com/office/officeart/2005/8/layout/orgChart1"/>
    <dgm:cxn modelId="{54879FE8-9585-6946-9BB8-FB8B7698573A}" type="presParOf" srcId="{E15BF320-57F4-43EE-922F-449BEA2C12C0}" destId="{051B6F0D-7334-435F-8D55-7D9CCB86889F}" srcOrd="1" destOrd="0" presId="urn:microsoft.com/office/officeart/2005/8/layout/orgChart1"/>
    <dgm:cxn modelId="{EC3BFC2A-FDBF-704E-8E87-54513F51D327}" type="presParOf" srcId="{12F8AB2B-910F-47DE-8CDB-F269DF11582E}" destId="{2FDA8C68-A524-45F6-89C1-BB9B40624CBE}" srcOrd="1" destOrd="0" presId="urn:microsoft.com/office/officeart/2005/8/layout/orgChart1"/>
    <dgm:cxn modelId="{A4B0B93F-555E-A14F-A14D-6D01050A66E3}" type="presParOf" srcId="{12F8AB2B-910F-47DE-8CDB-F269DF11582E}" destId="{79185C59-6184-475D-9EBE-7A124A4D46E1}" srcOrd="2" destOrd="0" presId="urn:microsoft.com/office/officeart/2005/8/layout/orgChart1"/>
    <dgm:cxn modelId="{66819E9D-675F-5C4E-96E6-BEC2213AA613}" type="presParOf" srcId="{73147217-8606-4146-AAA1-47C7D0483BA1}" destId="{38D266CB-9AF5-4A4B-8E11-2D9A2E9EBA12}" srcOrd="8" destOrd="0" presId="urn:microsoft.com/office/officeart/2005/8/layout/orgChart1"/>
    <dgm:cxn modelId="{F1E42B1A-D012-594A-9F82-2002791966E0}" type="presParOf" srcId="{73147217-8606-4146-AAA1-47C7D0483BA1}" destId="{76C207C4-EE2D-4B62-8A98-D50CAA6087B5}" srcOrd="9" destOrd="0" presId="urn:microsoft.com/office/officeart/2005/8/layout/orgChart1"/>
    <dgm:cxn modelId="{86FAFC13-4278-344C-864C-36323BC53D2A}" type="presParOf" srcId="{76C207C4-EE2D-4B62-8A98-D50CAA6087B5}" destId="{8F10D15B-A9EA-4B6B-9741-288E4A30A76E}" srcOrd="0" destOrd="0" presId="urn:microsoft.com/office/officeart/2005/8/layout/orgChart1"/>
    <dgm:cxn modelId="{73009445-B7C2-744D-850D-9579F6A78007}" type="presParOf" srcId="{8F10D15B-A9EA-4B6B-9741-288E4A30A76E}" destId="{C4FD40F4-8640-4B87-8F60-DB375CE9A39D}" srcOrd="0" destOrd="0" presId="urn:microsoft.com/office/officeart/2005/8/layout/orgChart1"/>
    <dgm:cxn modelId="{A40FEFCE-A71C-6A4E-ABE2-6C1EFBC1B7BC}" type="presParOf" srcId="{8F10D15B-A9EA-4B6B-9741-288E4A30A76E}" destId="{5BFA1734-E4A5-4DB6-976C-7AC3CC6746C0}" srcOrd="1" destOrd="0" presId="urn:microsoft.com/office/officeart/2005/8/layout/orgChart1"/>
    <dgm:cxn modelId="{E0C4661F-A93E-3148-953D-01D21975D61C}" type="presParOf" srcId="{76C207C4-EE2D-4B62-8A98-D50CAA6087B5}" destId="{1D58B4B6-9110-4B83-880D-F2A5C2F078CE}" srcOrd="1" destOrd="0" presId="urn:microsoft.com/office/officeart/2005/8/layout/orgChart1"/>
    <dgm:cxn modelId="{1E848C7D-82CD-FD41-B562-22CBE4856F53}" type="presParOf" srcId="{76C207C4-EE2D-4B62-8A98-D50CAA6087B5}" destId="{7AC1F0AB-D2AE-4CF7-B508-C60F1F67D3F8}" srcOrd="2" destOrd="0" presId="urn:microsoft.com/office/officeart/2005/8/layout/orgChart1"/>
    <dgm:cxn modelId="{2EF29F94-CEA8-8640-9D72-5AAD5E1E13D5}" type="presParOf" srcId="{03CC273F-FABC-452D-9BD9-E54F00808CFA}" destId="{BD81160B-FD81-40C7-A4FE-D874CB7CBF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515E9B7-0674-43E3-894B-4ABE05F2BD7B}" type="doc">
      <dgm:prSet loTypeId="urn:microsoft.com/office/officeart/2005/8/layout/orgChart1" loCatId="hierarchy" qsTypeId="urn:microsoft.com/office/officeart/2005/8/quickstyle/3d2" qsCatId="3D" csTypeId="urn:microsoft.com/office/officeart/2005/8/colors/accent2_2" csCatId="accent2" phldr="1"/>
      <dgm:spPr/>
    </dgm:pt>
    <dgm:pt modelId="{16D7D0F6-7A03-4E88-9CDF-76CBDF28450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800" b="1" i="0" u="none" strike="noStrike" cap="none" normalizeH="0" baseline="0" dirty="0" smtClean="0">
              <a:ln/>
              <a:effectLst/>
              <a:latin typeface="Arial" charset="0"/>
            </a:rPr>
            <a:t>Objetivos Operacionais</a:t>
          </a:r>
          <a:endParaRPr kumimoji="0" lang="en-US" sz="18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D78194C4-AE7E-425D-B60E-4DE7ECB092FA}" type="parTrans" cxnId="{20499406-571C-43FE-921C-3FB3F6F7F352}">
      <dgm:prSet/>
      <dgm:spPr/>
      <dgm:t>
        <a:bodyPr/>
        <a:lstStyle/>
        <a:p>
          <a:endParaRPr lang="pt-PT"/>
        </a:p>
      </dgm:t>
    </dgm:pt>
    <dgm:pt modelId="{6DA1F6F5-7909-49F7-B6C8-C7BEFA475822}" type="sibTrans" cxnId="{20499406-571C-43FE-921C-3FB3F6F7F352}">
      <dgm:prSet/>
      <dgm:spPr/>
      <dgm:t>
        <a:bodyPr/>
        <a:lstStyle/>
        <a:p>
          <a:endParaRPr lang="pt-PT"/>
        </a:p>
      </dgm:t>
    </dgm:pt>
    <dgm:pt modelId="{AEABE0D4-5245-4B19-B5AE-0C3583E6218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Promover </a:t>
          </a:r>
          <a:r>
            <a:rPr kumimoji="0" lang="pt-BR" i="0" u="none" strike="noStrike" cap="none" normalizeH="0" baseline="0" dirty="0" smtClean="0">
              <a:ln/>
              <a:effectLst/>
              <a:latin typeface="Arial" charset="0"/>
            </a:rPr>
            <a:t>a</a:t>
          </a:r>
          <a:r>
            <a:rPr kumimoji="0" lang="pt-BR" i="0" u="none" strike="noStrike" cap="none" normalizeH="0" dirty="0" smtClean="0">
              <a:ln/>
              <a:effectLst/>
              <a:latin typeface="Arial" charset="0"/>
            </a:rPr>
            <a:t> sinergia entre os presbitérios e organizações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9B3A4A3E-BD3A-4DE6-8001-375DC480FEF9}" type="parTrans" cxnId="{91BE7741-F378-430B-A8E3-95EF1DD71AF8}">
      <dgm:prSet/>
      <dgm:spPr/>
      <dgm:t>
        <a:bodyPr/>
        <a:lstStyle/>
        <a:p>
          <a:endParaRPr lang="pt-PT"/>
        </a:p>
      </dgm:t>
    </dgm:pt>
    <dgm:pt modelId="{7CC0FB59-186C-4128-8B8C-143A884D34A2}" type="sibTrans" cxnId="{91BE7741-F378-430B-A8E3-95EF1DD71AF8}">
      <dgm:prSet/>
      <dgm:spPr/>
      <dgm:t>
        <a:bodyPr/>
        <a:lstStyle/>
        <a:p>
          <a:endParaRPr lang="pt-PT"/>
        </a:p>
      </dgm:t>
    </dgm:pt>
    <dgm:pt modelId="{105D5EF6-B34B-4627-91D7-21E578B4E5F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Alinhar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 os pastores e líderes ao </a:t>
          </a:r>
          <a:r>
            <a:rPr kumimoji="0" lang="pt-BR" b="0" i="0" u="none" strike="noStrike" cap="none" normalizeH="0" dirty="0" smtClean="0">
              <a:ln/>
              <a:effectLst/>
              <a:latin typeface="Arial" charset="0"/>
            </a:rPr>
            <a:t>Foco Principal</a:t>
          </a:r>
          <a:endParaRPr kumimoji="0" lang="pt-BR" b="0" i="0" u="none" strike="noStrike" cap="none" normalizeH="0" baseline="0" dirty="0" smtClean="0">
            <a:ln/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9E19789B-E3CE-46DF-AE52-1AD4C473B272}" type="parTrans" cxnId="{D6F65EEE-C2BE-4D5A-BD7E-5F4CCA031E2C}">
      <dgm:prSet/>
      <dgm:spPr/>
      <dgm:t>
        <a:bodyPr/>
        <a:lstStyle/>
        <a:p>
          <a:endParaRPr lang="pt-PT"/>
        </a:p>
      </dgm:t>
    </dgm:pt>
    <dgm:pt modelId="{38DC8E1F-9E03-4BE4-A943-EF33C61AF342}" type="sibTrans" cxnId="{D6F65EEE-C2BE-4D5A-BD7E-5F4CCA031E2C}">
      <dgm:prSet/>
      <dgm:spPr/>
      <dgm:t>
        <a:bodyPr/>
        <a:lstStyle/>
        <a:p>
          <a:endParaRPr lang="pt-PT"/>
        </a:p>
      </dgm:t>
    </dgm:pt>
    <dgm:pt modelId="{99FFADB4-1074-4E06-9AB9-D4BFE34C85F8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Promover</a:t>
          </a:r>
          <a:r>
            <a:rPr kumimoji="0" lang="pt-BR" b="0" i="0" u="none" strike="noStrike" cap="none" normalizeH="0" dirty="0" smtClean="0">
              <a:ln/>
              <a:effectLst/>
              <a:latin typeface="Arial" charset="0"/>
            </a:rPr>
            <a:t> o ano da Comunidade da Visão</a:t>
          </a:r>
          <a:endParaRPr kumimoji="0" lang="en-US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C8257C6B-4161-41FA-A4A5-575814B12842}" type="parTrans" cxnId="{835C2D8C-32C1-48E6-9881-C80CB25FEC11}">
      <dgm:prSet/>
      <dgm:spPr/>
      <dgm:t>
        <a:bodyPr/>
        <a:lstStyle/>
        <a:p>
          <a:endParaRPr lang="pt-PT"/>
        </a:p>
      </dgm:t>
    </dgm:pt>
    <dgm:pt modelId="{E6A52090-B106-43B4-B045-491338A5CD9F}" type="sibTrans" cxnId="{835C2D8C-32C1-48E6-9881-C80CB25FEC11}">
      <dgm:prSet/>
      <dgm:spPr/>
      <dgm:t>
        <a:bodyPr/>
        <a:lstStyle/>
        <a:p>
          <a:endParaRPr lang="pt-PT"/>
        </a:p>
      </dgm:t>
    </dgm:pt>
    <dgm:pt modelId="{EDE8752C-147B-4931-93AB-27BAC815D32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Preparar 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materiais de capacitação e apoio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DA1C9C36-4CB6-42CD-99B5-03E8CA032FF3}" type="parTrans" cxnId="{4C5E680C-7166-4904-8ACB-81994851A393}">
      <dgm:prSet/>
      <dgm:spPr/>
      <dgm:t>
        <a:bodyPr/>
        <a:lstStyle/>
        <a:p>
          <a:endParaRPr lang="pt-PT"/>
        </a:p>
      </dgm:t>
    </dgm:pt>
    <dgm:pt modelId="{F77A1835-929A-4689-8E8F-7D8449739996}" type="sibTrans" cxnId="{4C5E680C-7166-4904-8ACB-81994851A393}">
      <dgm:prSet/>
      <dgm:spPr/>
      <dgm:t>
        <a:bodyPr/>
        <a:lstStyle/>
        <a:p>
          <a:endParaRPr lang="pt-PT"/>
        </a:p>
      </dgm:t>
    </dgm:pt>
    <dgm:pt modelId="{4AF82AFD-2BE8-49E6-B79E-D5596B1E7A8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Expandir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 a  igreja 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AE43FA30-9628-4AF1-B857-22CE2B94768B}" type="parTrans" cxnId="{4DAE5867-9277-4803-BAD1-A2C1ABCC344B}">
      <dgm:prSet/>
      <dgm:spPr/>
      <dgm:t>
        <a:bodyPr/>
        <a:lstStyle/>
        <a:p>
          <a:endParaRPr lang="pt-PT"/>
        </a:p>
      </dgm:t>
    </dgm:pt>
    <dgm:pt modelId="{E6D4B7B3-D4DF-4E79-B4C3-62F4AE49D75F}" type="sibTrans" cxnId="{4DAE5867-9277-4803-BAD1-A2C1ABCC344B}">
      <dgm:prSet/>
      <dgm:spPr/>
      <dgm:t>
        <a:bodyPr/>
        <a:lstStyle/>
        <a:p>
          <a:endParaRPr lang="pt-PT"/>
        </a:p>
      </dgm:t>
    </dgm:pt>
    <dgm:pt modelId="{3195F375-5787-413C-A4D1-2DF1C3749554}" type="pres">
      <dgm:prSet presAssocID="{0515E9B7-0674-43E3-894B-4ABE05F2BD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3CC273F-FABC-452D-9BD9-E54F00808CFA}" type="pres">
      <dgm:prSet presAssocID="{16D7D0F6-7A03-4E88-9CDF-76CBDF28450F}" presName="hierRoot1" presStyleCnt="0">
        <dgm:presLayoutVars>
          <dgm:hierBranch/>
        </dgm:presLayoutVars>
      </dgm:prSet>
      <dgm:spPr/>
    </dgm:pt>
    <dgm:pt modelId="{DA4F3C8D-B10D-4581-AE3A-AB005B4FEE4F}" type="pres">
      <dgm:prSet presAssocID="{16D7D0F6-7A03-4E88-9CDF-76CBDF28450F}" presName="rootComposite1" presStyleCnt="0"/>
      <dgm:spPr/>
    </dgm:pt>
    <dgm:pt modelId="{9744CE20-A63F-476F-BBE3-2F327570AC53}" type="pres">
      <dgm:prSet presAssocID="{16D7D0F6-7A03-4E88-9CDF-76CBDF28450F}" presName="rootText1" presStyleLbl="node0" presStyleIdx="0" presStyleCnt="1" custScaleX="155153" custScaleY="147010" custLinFactNeighborX="-303" custLinFactNeighborY="-3634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05DC1E3-C448-41E8-A2D1-E3C6BBFE16B4}" type="pres">
      <dgm:prSet presAssocID="{16D7D0F6-7A03-4E88-9CDF-76CBDF28450F}" presName="rootConnector1" presStyleLbl="node1" presStyleIdx="0" presStyleCnt="0"/>
      <dgm:spPr/>
      <dgm:t>
        <a:bodyPr/>
        <a:lstStyle/>
        <a:p>
          <a:endParaRPr lang="pt-PT"/>
        </a:p>
      </dgm:t>
    </dgm:pt>
    <dgm:pt modelId="{73147217-8606-4146-AAA1-47C7D0483BA1}" type="pres">
      <dgm:prSet presAssocID="{16D7D0F6-7A03-4E88-9CDF-76CBDF28450F}" presName="hierChild2" presStyleCnt="0"/>
      <dgm:spPr/>
    </dgm:pt>
    <dgm:pt modelId="{C18F89C0-B10E-4BBB-B03D-11BDCCEB6816}" type="pres">
      <dgm:prSet presAssocID="{9B3A4A3E-BD3A-4DE6-8001-375DC480FEF9}" presName="Name35" presStyleLbl="parChTrans1D2" presStyleIdx="0" presStyleCnt="5"/>
      <dgm:spPr/>
      <dgm:t>
        <a:bodyPr/>
        <a:lstStyle/>
        <a:p>
          <a:endParaRPr lang="pt-PT"/>
        </a:p>
      </dgm:t>
    </dgm:pt>
    <dgm:pt modelId="{05DA083A-7E3A-4180-8047-03ECB629134D}" type="pres">
      <dgm:prSet presAssocID="{AEABE0D4-5245-4B19-B5AE-0C3583E62189}" presName="hierRoot2" presStyleCnt="0">
        <dgm:presLayoutVars>
          <dgm:hierBranch/>
        </dgm:presLayoutVars>
      </dgm:prSet>
      <dgm:spPr/>
    </dgm:pt>
    <dgm:pt modelId="{AAAEE1C4-21E7-47F8-A690-4FE53C99EEC8}" type="pres">
      <dgm:prSet presAssocID="{AEABE0D4-5245-4B19-B5AE-0C3583E62189}" presName="rootComposite" presStyleCnt="0"/>
      <dgm:spPr/>
    </dgm:pt>
    <dgm:pt modelId="{03BA0A3A-E929-4A4D-B52D-58642BBF29E1}" type="pres">
      <dgm:prSet presAssocID="{AEABE0D4-5245-4B19-B5AE-0C3583E62189}" presName="rootText" presStyleLbl="node2" presStyleIdx="0" presStyleCnt="5" custScaleY="17377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49CFF2E-62CC-4A85-AB5A-1F05C9E2DAEF}" type="pres">
      <dgm:prSet presAssocID="{AEABE0D4-5245-4B19-B5AE-0C3583E62189}" presName="rootConnector" presStyleLbl="node2" presStyleIdx="0" presStyleCnt="5"/>
      <dgm:spPr/>
      <dgm:t>
        <a:bodyPr/>
        <a:lstStyle/>
        <a:p>
          <a:endParaRPr lang="pt-PT"/>
        </a:p>
      </dgm:t>
    </dgm:pt>
    <dgm:pt modelId="{A4B0A4EF-BD82-4AB2-8776-692954D1C6D1}" type="pres">
      <dgm:prSet presAssocID="{AEABE0D4-5245-4B19-B5AE-0C3583E62189}" presName="hierChild4" presStyleCnt="0"/>
      <dgm:spPr/>
    </dgm:pt>
    <dgm:pt modelId="{B614C2FA-5448-498A-BABA-83C2196D5DB4}" type="pres">
      <dgm:prSet presAssocID="{AEABE0D4-5245-4B19-B5AE-0C3583E62189}" presName="hierChild5" presStyleCnt="0"/>
      <dgm:spPr/>
    </dgm:pt>
    <dgm:pt modelId="{3D613358-6063-477B-8BDB-3BC7C3F098D0}" type="pres">
      <dgm:prSet presAssocID="{9E19789B-E3CE-46DF-AE52-1AD4C473B272}" presName="Name35" presStyleLbl="parChTrans1D2" presStyleIdx="1" presStyleCnt="5"/>
      <dgm:spPr/>
      <dgm:t>
        <a:bodyPr/>
        <a:lstStyle/>
        <a:p>
          <a:endParaRPr lang="pt-PT"/>
        </a:p>
      </dgm:t>
    </dgm:pt>
    <dgm:pt modelId="{88D46D59-7C6C-4537-909B-A8DF3F3BCF76}" type="pres">
      <dgm:prSet presAssocID="{105D5EF6-B34B-4627-91D7-21E578B4E5F7}" presName="hierRoot2" presStyleCnt="0">
        <dgm:presLayoutVars>
          <dgm:hierBranch/>
        </dgm:presLayoutVars>
      </dgm:prSet>
      <dgm:spPr/>
    </dgm:pt>
    <dgm:pt modelId="{2F3B7FEA-BF62-425A-A7BE-5627315D2464}" type="pres">
      <dgm:prSet presAssocID="{105D5EF6-B34B-4627-91D7-21E578B4E5F7}" presName="rootComposite" presStyleCnt="0"/>
      <dgm:spPr/>
    </dgm:pt>
    <dgm:pt modelId="{0EA90B54-A98E-4656-A141-6F27CA6630DD}" type="pres">
      <dgm:prSet presAssocID="{105D5EF6-B34B-4627-91D7-21E578B4E5F7}" presName="rootText" presStyleLbl="node2" presStyleIdx="1" presStyleCnt="5" custScaleY="17377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75648F8-0424-4AA7-A6FC-BF1107E688F7}" type="pres">
      <dgm:prSet presAssocID="{105D5EF6-B34B-4627-91D7-21E578B4E5F7}" presName="rootConnector" presStyleLbl="node2" presStyleIdx="1" presStyleCnt="5"/>
      <dgm:spPr/>
      <dgm:t>
        <a:bodyPr/>
        <a:lstStyle/>
        <a:p>
          <a:endParaRPr lang="pt-PT"/>
        </a:p>
      </dgm:t>
    </dgm:pt>
    <dgm:pt modelId="{F7674933-9AED-45AB-B302-209ADABAF4A7}" type="pres">
      <dgm:prSet presAssocID="{105D5EF6-B34B-4627-91D7-21E578B4E5F7}" presName="hierChild4" presStyleCnt="0"/>
      <dgm:spPr/>
    </dgm:pt>
    <dgm:pt modelId="{3FE0F15E-9A16-4503-801A-34E2019B84B9}" type="pres">
      <dgm:prSet presAssocID="{105D5EF6-B34B-4627-91D7-21E578B4E5F7}" presName="hierChild5" presStyleCnt="0"/>
      <dgm:spPr/>
    </dgm:pt>
    <dgm:pt modelId="{3085DB85-55BC-44E6-90F6-CEFB546D1D88}" type="pres">
      <dgm:prSet presAssocID="{C8257C6B-4161-41FA-A4A5-575814B12842}" presName="Name35" presStyleLbl="parChTrans1D2" presStyleIdx="2" presStyleCnt="5"/>
      <dgm:spPr/>
      <dgm:t>
        <a:bodyPr/>
        <a:lstStyle/>
        <a:p>
          <a:endParaRPr lang="pt-PT"/>
        </a:p>
      </dgm:t>
    </dgm:pt>
    <dgm:pt modelId="{462E4C12-BBD0-4159-9BD2-514B71310790}" type="pres">
      <dgm:prSet presAssocID="{99FFADB4-1074-4E06-9AB9-D4BFE34C85F8}" presName="hierRoot2" presStyleCnt="0">
        <dgm:presLayoutVars>
          <dgm:hierBranch/>
        </dgm:presLayoutVars>
      </dgm:prSet>
      <dgm:spPr/>
    </dgm:pt>
    <dgm:pt modelId="{7811DAB4-C3F2-4C3A-9655-DFE1B8EB17E6}" type="pres">
      <dgm:prSet presAssocID="{99FFADB4-1074-4E06-9AB9-D4BFE34C85F8}" presName="rootComposite" presStyleCnt="0"/>
      <dgm:spPr/>
    </dgm:pt>
    <dgm:pt modelId="{C47BBEC0-2B26-4CBA-9D20-B5FAA3A98E86}" type="pres">
      <dgm:prSet presAssocID="{99FFADB4-1074-4E06-9AB9-D4BFE34C85F8}" presName="rootText" presStyleLbl="node2" presStyleIdx="2" presStyleCnt="5" custScaleY="17377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C0BAA8C-7391-4BA8-87CB-0571211FB58F}" type="pres">
      <dgm:prSet presAssocID="{99FFADB4-1074-4E06-9AB9-D4BFE34C85F8}" presName="rootConnector" presStyleLbl="node2" presStyleIdx="2" presStyleCnt="5"/>
      <dgm:spPr/>
      <dgm:t>
        <a:bodyPr/>
        <a:lstStyle/>
        <a:p>
          <a:endParaRPr lang="pt-PT"/>
        </a:p>
      </dgm:t>
    </dgm:pt>
    <dgm:pt modelId="{1EDB35E4-E00C-4AAE-ABC9-BF856CCF2809}" type="pres">
      <dgm:prSet presAssocID="{99FFADB4-1074-4E06-9AB9-D4BFE34C85F8}" presName="hierChild4" presStyleCnt="0"/>
      <dgm:spPr/>
    </dgm:pt>
    <dgm:pt modelId="{05D249CA-C642-4DB3-80D1-5CEE6F1AF520}" type="pres">
      <dgm:prSet presAssocID="{99FFADB4-1074-4E06-9AB9-D4BFE34C85F8}" presName="hierChild5" presStyleCnt="0"/>
      <dgm:spPr/>
    </dgm:pt>
    <dgm:pt modelId="{88F72C19-AA81-447F-ABDC-52B6D58A66D0}" type="pres">
      <dgm:prSet presAssocID="{DA1C9C36-4CB6-42CD-99B5-03E8CA032FF3}" presName="Name35" presStyleLbl="parChTrans1D2" presStyleIdx="3" presStyleCnt="5"/>
      <dgm:spPr/>
      <dgm:t>
        <a:bodyPr/>
        <a:lstStyle/>
        <a:p>
          <a:endParaRPr lang="pt-PT"/>
        </a:p>
      </dgm:t>
    </dgm:pt>
    <dgm:pt modelId="{12F8AB2B-910F-47DE-8CDB-F269DF11582E}" type="pres">
      <dgm:prSet presAssocID="{EDE8752C-147B-4931-93AB-27BAC815D326}" presName="hierRoot2" presStyleCnt="0">
        <dgm:presLayoutVars>
          <dgm:hierBranch/>
        </dgm:presLayoutVars>
      </dgm:prSet>
      <dgm:spPr/>
    </dgm:pt>
    <dgm:pt modelId="{E15BF320-57F4-43EE-922F-449BEA2C12C0}" type="pres">
      <dgm:prSet presAssocID="{EDE8752C-147B-4931-93AB-27BAC815D326}" presName="rootComposite" presStyleCnt="0"/>
      <dgm:spPr/>
    </dgm:pt>
    <dgm:pt modelId="{4678681B-A24A-4A4C-AD5A-C73753C47646}" type="pres">
      <dgm:prSet presAssocID="{EDE8752C-147B-4931-93AB-27BAC815D326}" presName="rootText" presStyleLbl="node2" presStyleIdx="3" presStyleCnt="5" custScaleY="16967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51B6F0D-7334-435F-8D55-7D9CCB86889F}" type="pres">
      <dgm:prSet presAssocID="{EDE8752C-147B-4931-93AB-27BAC815D326}" presName="rootConnector" presStyleLbl="node2" presStyleIdx="3" presStyleCnt="5"/>
      <dgm:spPr/>
      <dgm:t>
        <a:bodyPr/>
        <a:lstStyle/>
        <a:p>
          <a:endParaRPr lang="pt-PT"/>
        </a:p>
      </dgm:t>
    </dgm:pt>
    <dgm:pt modelId="{2FDA8C68-A524-45F6-89C1-BB9B40624CBE}" type="pres">
      <dgm:prSet presAssocID="{EDE8752C-147B-4931-93AB-27BAC815D326}" presName="hierChild4" presStyleCnt="0"/>
      <dgm:spPr/>
    </dgm:pt>
    <dgm:pt modelId="{79185C59-6184-475D-9EBE-7A124A4D46E1}" type="pres">
      <dgm:prSet presAssocID="{EDE8752C-147B-4931-93AB-27BAC815D326}" presName="hierChild5" presStyleCnt="0"/>
      <dgm:spPr/>
    </dgm:pt>
    <dgm:pt modelId="{38D266CB-9AF5-4A4B-8E11-2D9A2E9EBA12}" type="pres">
      <dgm:prSet presAssocID="{AE43FA30-9628-4AF1-B857-22CE2B94768B}" presName="Name35" presStyleLbl="parChTrans1D2" presStyleIdx="4" presStyleCnt="5"/>
      <dgm:spPr/>
      <dgm:t>
        <a:bodyPr/>
        <a:lstStyle/>
        <a:p>
          <a:endParaRPr lang="pt-PT"/>
        </a:p>
      </dgm:t>
    </dgm:pt>
    <dgm:pt modelId="{76C207C4-EE2D-4B62-8A98-D50CAA6087B5}" type="pres">
      <dgm:prSet presAssocID="{4AF82AFD-2BE8-49E6-B79E-D5596B1E7A81}" presName="hierRoot2" presStyleCnt="0">
        <dgm:presLayoutVars>
          <dgm:hierBranch/>
        </dgm:presLayoutVars>
      </dgm:prSet>
      <dgm:spPr/>
    </dgm:pt>
    <dgm:pt modelId="{8F10D15B-A9EA-4B6B-9741-288E4A30A76E}" type="pres">
      <dgm:prSet presAssocID="{4AF82AFD-2BE8-49E6-B79E-D5596B1E7A81}" presName="rootComposite" presStyleCnt="0"/>
      <dgm:spPr/>
    </dgm:pt>
    <dgm:pt modelId="{C4FD40F4-8640-4B87-8F60-DB375CE9A39D}" type="pres">
      <dgm:prSet presAssocID="{4AF82AFD-2BE8-49E6-B79E-D5596B1E7A81}" presName="rootText" presStyleLbl="node2" presStyleIdx="4" presStyleCnt="5" custScaleY="16967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BFA1734-E4A5-4DB6-976C-7AC3CC6746C0}" type="pres">
      <dgm:prSet presAssocID="{4AF82AFD-2BE8-49E6-B79E-D5596B1E7A81}" presName="rootConnector" presStyleLbl="node2" presStyleIdx="4" presStyleCnt="5"/>
      <dgm:spPr/>
      <dgm:t>
        <a:bodyPr/>
        <a:lstStyle/>
        <a:p>
          <a:endParaRPr lang="pt-PT"/>
        </a:p>
      </dgm:t>
    </dgm:pt>
    <dgm:pt modelId="{1D58B4B6-9110-4B83-880D-F2A5C2F078CE}" type="pres">
      <dgm:prSet presAssocID="{4AF82AFD-2BE8-49E6-B79E-D5596B1E7A81}" presName="hierChild4" presStyleCnt="0"/>
      <dgm:spPr/>
    </dgm:pt>
    <dgm:pt modelId="{7AC1F0AB-D2AE-4CF7-B508-C60F1F67D3F8}" type="pres">
      <dgm:prSet presAssocID="{4AF82AFD-2BE8-49E6-B79E-D5596B1E7A81}" presName="hierChild5" presStyleCnt="0"/>
      <dgm:spPr/>
    </dgm:pt>
    <dgm:pt modelId="{BD81160B-FD81-40C7-A4FE-D874CB7CBF1E}" type="pres">
      <dgm:prSet presAssocID="{16D7D0F6-7A03-4E88-9CDF-76CBDF28450F}" presName="hierChild3" presStyleCnt="0"/>
      <dgm:spPr/>
    </dgm:pt>
  </dgm:ptLst>
  <dgm:cxnLst>
    <dgm:cxn modelId="{80584897-FDAF-5949-BA64-CC42345C6E17}" type="presOf" srcId="{EDE8752C-147B-4931-93AB-27BAC815D326}" destId="{4678681B-A24A-4A4C-AD5A-C73753C47646}" srcOrd="0" destOrd="0" presId="urn:microsoft.com/office/officeart/2005/8/layout/orgChart1"/>
    <dgm:cxn modelId="{FE855A48-F502-764B-9AF2-0ADC68CC767F}" type="presOf" srcId="{99FFADB4-1074-4E06-9AB9-D4BFE34C85F8}" destId="{3C0BAA8C-7391-4BA8-87CB-0571211FB58F}" srcOrd="1" destOrd="0" presId="urn:microsoft.com/office/officeart/2005/8/layout/orgChart1"/>
    <dgm:cxn modelId="{2200631F-197D-0C4B-B1D8-64993BDDC918}" type="presOf" srcId="{105D5EF6-B34B-4627-91D7-21E578B4E5F7}" destId="{0EA90B54-A98E-4656-A141-6F27CA6630DD}" srcOrd="0" destOrd="0" presId="urn:microsoft.com/office/officeart/2005/8/layout/orgChart1"/>
    <dgm:cxn modelId="{91BE7741-F378-430B-A8E3-95EF1DD71AF8}" srcId="{16D7D0F6-7A03-4E88-9CDF-76CBDF28450F}" destId="{AEABE0D4-5245-4B19-B5AE-0C3583E62189}" srcOrd="0" destOrd="0" parTransId="{9B3A4A3E-BD3A-4DE6-8001-375DC480FEF9}" sibTransId="{7CC0FB59-186C-4128-8B8C-143A884D34A2}"/>
    <dgm:cxn modelId="{E8E4FBA7-1A29-C94D-844B-4F3057D29A4E}" type="presOf" srcId="{AEABE0D4-5245-4B19-B5AE-0C3583E62189}" destId="{03BA0A3A-E929-4A4D-B52D-58642BBF29E1}" srcOrd="0" destOrd="0" presId="urn:microsoft.com/office/officeart/2005/8/layout/orgChart1"/>
    <dgm:cxn modelId="{D5B28003-B2E0-5B43-B906-893F538B237C}" type="presOf" srcId="{AE43FA30-9628-4AF1-B857-22CE2B94768B}" destId="{38D266CB-9AF5-4A4B-8E11-2D9A2E9EBA12}" srcOrd="0" destOrd="0" presId="urn:microsoft.com/office/officeart/2005/8/layout/orgChart1"/>
    <dgm:cxn modelId="{6648B453-2C77-5841-B39C-00259C1A1F39}" type="presOf" srcId="{0515E9B7-0674-43E3-894B-4ABE05F2BD7B}" destId="{3195F375-5787-413C-A4D1-2DF1C3749554}" srcOrd="0" destOrd="0" presId="urn:microsoft.com/office/officeart/2005/8/layout/orgChart1"/>
    <dgm:cxn modelId="{EF1CB0A5-2491-8C4D-A4EE-DF1FF44059FC}" type="presOf" srcId="{EDE8752C-147B-4931-93AB-27BAC815D326}" destId="{051B6F0D-7334-435F-8D55-7D9CCB86889F}" srcOrd="1" destOrd="0" presId="urn:microsoft.com/office/officeart/2005/8/layout/orgChart1"/>
    <dgm:cxn modelId="{835C2D8C-32C1-48E6-9881-C80CB25FEC11}" srcId="{16D7D0F6-7A03-4E88-9CDF-76CBDF28450F}" destId="{99FFADB4-1074-4E06-9AB9-D4BFE34C85F8}" srcOrd="2" destOrd="0" parTransId="{C8257C6B-4161-41FA-A4A5-575814B12842}" sibTransId="{E6A52090-B106-43B4-B045-491338A5CD9F}"/>
    <dgm:cxn modelId="{4BB8F14D-8CDE-6448-9598-541830024F47}" type="presOf" srcId="{105D5EF6-B34B-4627-91D7-21E578B4E5F7}" destId="{275648F8-0424-4AA7-A6FC-BF1107E688F7}" srcOrd="1" destOrd="0" presId="urn:microsoft.com/office/officeart/2005/8/layout/orgChart1"/>
    <dgm:cxn modelId="{3BF0CF33-8AAC-664E-9505-5538AC9135B0}" type="presOf" srcId="{C8257C6B-4161-41FA-A4A5-575814B12842}" destId="{3085DB85-55BC-44E6-90F6-CEFB546D1D88}" srcOrd="0" destOrd="0" presId="urn:microsoft.com/office/officeart/2005/8/layout/orgChart1"/>
    <dgm:cxn modelId="{C982798B-A5CC-1B41-B063-6DE52034F979}" type="presOf" srcId="{AEABE0D4-5245-4B19-B5AE-0C3583E62189}" destId="{549CFF2E-62CC-4A85-AB5A-1F05C9E2DAEF}" srcOrd="1" destOrd="0" presId="urn:microsoft.com/office/officeart/2005/8/layout/orgChart1"/>
    <dgm:cxn modelId="{A5585F50-9664-0745-A254-1F5CD9AD886E}" type="presOf" srcId="{16D7D0F6-7A03-4E88-9CDF-76CBDF28450F}" destId="{9744CE20-A63F-476F-BBE3-2F327570AC53}" srcOrd="0" destOrd="0" presId="urn:microsoft.com/office/officeart/2005/8/layout/orgChart1"/>
    <dgm:cxn modelId="{D6F65EEE-C2BE-4D5A-BD7E-5F4CCA031E2C}" srcId="{16D7D0F6-7A03-4E88-9CDF-76CBDF28450F}" destId="{105D5EF6-B34B-4627-91D7-21E578B4E5F7}" srcOrd="1" destOrd="0" parTransId="{9E19789B-E3CE-46DF-AE52-1AD4C473B272}" sibTransId="{38DC8E1F-9E03-4BE4-A943-EF33C61AF342}"/>
    <dgm:cxn modelId="{4DAE5867-9277-4803-BAD1-A2C1ABCC344B}" srcId="{16D7D0F6-7A03-4E88-9CDF-76CBDF28450F}" destId="{4AF82AFD-2BE8-49E6-B79E-D5596B1E7A81}" srcOrd="4" destOrd="0" parTransId="{AE43FA30-9628-4AF1-B857-22CE2B94768B}" sibTransId="{E6D4B7B3-D4DF-4E79-B4C3-62F4AE49D75F}"/>
    <dgm:cxn modelId="{5B84CA5E-F100-E843-A805-4E12DB16B4BD}" type="presOf" srcId="{4AF82AFD-2BE8-49E6-B79E-D5596B1E7A81}" destId="{5BFA1734-E4A5-4DB6-976C-7AC3CC6746C0}" srcOrd="1" destOrd="0" presId="urn:microsoft.com/office/officeart/2005/8/layout/orgChart1"/>
    <dgm:cxn modelId="{90A94739-C5AC-E34E-A309-1DB5F20EDC6F}" type="presOf" srcId="{4AF82AFD-2BE8-49E6-B79E-D5596B1E7A81}" destId="{C4FD40F4-8640-4B87-8F60-DB375CE9A39D}" srcOrd="0" destOrd="0" presId="urn:microsoft.com/office/officeart/2005/8/layout/orgChart1"/>
    <dgm:cxn modelId="{20499406-571C-43FE-921C-3FB3F6F7F352}" srcId="{0515E9B7-0674-43E3-894B-4ABE05F2BD7B}" destId="{16D7D0F6-7A03-4E88-9CDF-76CBDF28450F}" srcOrd="0" destOrd="0" parTransId="{D78194C4-AE7E-425D-B60E-4DE7ECB092FA}" sibTransId="{6DA1F6F5-7909-49F7-B6C8-C7BEFA475822}"/>
    <dgm:cxn modelId="{B4AB2C31-66EE-ED4C-9CD4-F34501AF64F8}" type="presOf" srcId="{9E19789B-E3CE-46DF-AE52-1AD4C473B272}" destId="{3D613358-6063-477B-8BDB-3BC7C3F098D0}" srcOrd="0" destOrd="0" presId="urn:microsoft.com/office/officeart/2005/8/layout/orgChart1"/>
    <dgm:cxn modelId="{4C5E680C-7166-4904-8ACB-81994851A393}" srcId="{16D7D0F6-7A03-4E88-9CDF-76CBDF28450F}" destId="{EDE8752C-147B-4931-93AB-27BAC815D326}" srcOrd="3" destOrd="0" parTransId="{DA1C9C36-4CB6-42CD-99B5-03E8CA032FF3}" sibTransId="{F77A1835-929A-4689-8E8F-7D8449739996}"/>
    <dgm:cxn modelId="{A100AD58-FBB9-CF48-BB9D-519FB7C5BA28}" type="presOf" srcId="{DA1C9C36-4CB6-42CD-99B5-03E8CA032FF3}" destId="{88F72C19-AA81-447F-ABDC-52B6D58A66D0}" srcOrd="0" destOrd="0" presId="urn:microsoft.com/office/officeart/2005/8/layout/orgChart1"/>
    <dgm:cxn modelId="{0C1D350D-1178-7849-A9C2-766799CF3B4D}" type="presOf" srcId="{16D7D0F6-7A03-4E88-9CDF-76CBDF28450F}" destId="{C05DC1E3-C448-41E8-A2D1-E3C6BBFE16B4}" srcOrd="1" destOrd="0" presId="urn:microsoft.com/office/officeart/2005/8/layout/orgChart1"/>
    <dgm:cxn modelId="{79F2F095-1EE4-8D44-8A2F-303C2066D563}" type="presOf" srcId="{99FFADB4-1074-4E06-9AB9-D4BFE34C85F8}" destId="{C47BBEC0-2B26-4CBA-9D20-B5FAA3A98E86}" srcOrd="0" destOrd="0" presId="urn:microsoft.com/office/officeart/2005/8/layout/orgChart1"/>
    <dgm:cxn modelId="{8DD030DE-63EE-5B45-99CE-1F9223ABF12A}" type="presOf" srcId="{9B3A4A3E-BD3A-4DE6-8001-375DC480FEF9}" destId="{C18F89C0-B10E-4BBB-B03D-11BDCCEB6816}" srcOrd="0" destOrd="0" presId="urn:microsoft.com/office/officeart/2005/8/layout/orgChart1"/>
    <dgm:cxn modelId="{AEDE57E9-948F-DE4D-9F16-069FCF0E1F58}" type="presParOf" srcId="{3195F375-5787-413C-A4D1-2DF1C3749554}" destId="{03CC273F-FABC-452D-9BD9-E54F00808CFA}" srcOrd="0" destOrd="0" presId="urn:microsoft.com/office/officeart/2005/8/layout/orgChart1"/>
    <dgm:cxn modelId="{050BF94A-9641-7F4B-95D5-ABB35C2D5A67}" type="presParOf" srcId="{03CC273F-FABC-452D-9BD9-E54F00808CFA}" destId="{DA4F3C8D-B10D-4581-AE3A-AB005B4FEE4F}" srcOrd="0" destOrd="0" presId="urn:microsoft.com/office/officeart/2005/8/layout/orgChart1"/>
    <dgm:cxn modelId="{0937DC5B-5138-7542-A1E3-1E55AD2B69CE}" type="presParOf" srcId="{DA4F3C8D-B10D-4581-AE3A-AB005B4FEE4F}" destId="{9744CE20-A63F-476F-BBE3-2F327570AC53}" srcOrd="0" destOrd="0" presId="urn:microsoft.com/office/officeart/2005/8/layout/orgChart1"/>
    <dgm:cxn modelId="{FA49BEAB-E3B6-4E4E-88C7-61470B1DD226}" type="presParOf" srcId="{DA4F3C8D-B10D-4581-AE3A-AB005B4FEE4F}" destId="{C05DC1E3-C448-41E8-A2D1-E3C6BBFE16B4}" srcOrd="1" destOrd="0" presId="urn:microsoft.com/office/officeart/2005/8/layout/orgChart1"/>
    <dgm:cxn modelId="{0333CA21-084E-A542-868B-937319F6AA24}" type="presParOf" srcId="{03CC273F-FABC-452D-9BD9-E54F00808CFA}" destId="{73147217-8606-4146-AAA1-47C7D0483BA1}" srcOrd="1" destOrd="0" presId="urn:microsoft.com/office/officeart/2005/8/layout/orgChart1"/>
    <dgm:cxn modelId="{B6FF4452-318B-E64B-A2A1-961CC07D718A}" type="presParOf" srcId="{73147217-8606-4146-AAA1-47C7D0483BA1}" destId="{C18F89C0-B10E-4BBB-B03D-11BDCCEB6816}" srcOrd="0" destOrd="0" presId="urn:microsoft.com/office/officeart/2005/8/layout/orgChart1"/>
    <dgm:cxn modelId="{AB7E72FA-847E-574B-A975-C0FBDA359894}" type="presParOf" srcId="{73147217-8606-4146-AAA1-47C7D0483BA1}" destId="{05DA083A-7E3A-4180-8047-03ECB629134D}" srcOrd="1" destOrd="0" presId="urn:microsoft.com/office/officeart/2005/8/layout/orgChart1"/>
    <dgm:cxn modelId="{0239AAA5-1D48-E144-8846-1EEABC680EDA}" type="presParOf" srcId="{05DA083A-7E3A-4180-8047-03ECB629134D}" destId="{AAAEE1C4-21E7-47F8-A690-4FE53C99EEC8}" srcOrd="0" destOrd="0" presId="urn:microsoft.com/office/officeart/2005/8/layout/orgChart1"/>
    <dgm:cxn modelId="{0BBD9A7D-C465-8A4C-8A44-F20DCAEC2127}" type="presParOf" srcId="{AAAEE1C4-21E7-47F8-A690-4FE53C99EEC8}" destId="{03BA0A3A-E929-4A4D-B52D-58642BBF29E1}" srcOrd="0" destOrd="0" presId="urn:microsoft.com/office/officeart/2005/8/layout/orgChart1"/>
    <dgm:cxn modelId="{656EE435-E4D0-FE4D-8A1B-CAF02E6A8760}" type="presParOf" srcId="{AAAEE1C4-21E7-47F8-A690-4FE53C99EEC8}" destId="{549CFF2E-62CC-4A85-AB5A-1F05C9E2DAEF}" srcOrd="1" destOrd="0" presId="urn:microsoft.com/office/officeart/2005/8/layout/orgChart1"/>
    <dgm:cxn modelId="{13E373AD-AEB9-5F4D-B8BF-DCCF33BF3254}" type="presParOf" srcId="{05DA083A-7E3A-4180-8047-03ECB629134D}" destId="{A4B0A4EF-BD82-4AB2-8776-692954D1C6D1}" srcOrd="1" destOrd="0" presId="urn:microsoft.com/office/officeart/2005/8/layout/orgChart1"/>
    <dgm:cxn modelId="{71DB8841-2400-C642-A255-4DDA5EAF1747}" type="presParOf" srcId="{05DA083A-7E3A-4180-8047-03ECB629134D}" destId="{B614C2FA-5448-498A-BABA-83C2196D5DB4}" srcOrd="2" destOrd="0" presId="urn:microsoft.com/office/officeart/2005/8/layout/orgChart1"/>
    <dgm:cxn modelId="{07DFD106-ACEA-0240-9E53-0F56A52712AE}" type="presParOf" srcId="{73147217-8606-4146-AAA1-47C7D0483BA1}" destId="{3D613358-6063-477B-8BDB-3BC7C3F098D0}" srcOrd="2" destOrd="0" presId="urn:microsoft.com/office/officeart/2005/8/layout/orgChart1"/>
    <dgm:cxn modelId="{75D20CB6-E02A-F644-8620-AE354C9BF3EC}" type="presParOf" srcId="{73147217-8606-4146-AAA1-47C7D0483BA1}" destId="{88D46D59-7C6C-4537-909B-A8DF3F3BCF76}" srcOrd="3" destOrd="0" presId="urn:microsoft.com/office/officeart/2005/8/layout/orgChart1"/>
    <dgm:cxn modelId="{5C695DE7-56BE-7448-B949-5BCF11E8E318}" type="presParOf" srcId="{88D46D59-7C6C-4537-909B-A8DF3F3BCF76}" destId="{2F3B7FEA-BF62-425A-A7BE-5627315D2464}" srcOrd="0" destOrd="0" presId="urn:microsoft.com/office/officeart/2005/8/layout/orgChart1"/>
    <dgm:cxn modelId="{DEF30373-A946-1C47-B115-4255E9DECBC4}" type="presParOf" srcId="{2F3B7FEA-BF62-425A-A7BE-5627315D2464}" destId="{0EA90B54-A98E-4656-A141-6F27CA6630DD}" srcOrd="0" destOrd="0" presId="urn:microsoft.com/office/officeart/2005/8/layout/orgChart1"/>
    <dgm:cxn modelId="{A64DEEDC-1AB3-714D-9794-5DBF9E119AF5}" type="presParOf" srcId="{2F3B7FEA-BF62-425A-A7BE-5627315D2464}" destId="{275648F8-0424-4AA7-A6FC-BF1107E688F7}" srcOrd="1" destOrd="0" presId="urn:microsoft.com/office/officeart/2005/8/layout/orgChart1"/>
    <dgm:cxn modelId="{A5BB7638-1C2F-A14A-9ACC-61641D4D2DA6}" type="presParOf" srcId="{88D46D59-7C6C-4537-909B-A8DF3F3BCF76}" destId="{F7674933-9AED-45AB-B302-209ADABAF4A7}" srcOrd="1" destOrd="0" presId="urn:microsoft.com/office/officeart/2005/8/layout/orgChart1"/>
    <dgm:cxn modelId="{869569B8-999D-314E-8135-5344DE82D1A8}" type="presParOf" srcId="{88D46D59-7C6C-4537-909B-A8DF3F3BCF76}" destId="{3FE0F15E-9A16-4503-801A-34E2019B84B9}" srcOrd="2" destOrd="0" presId="urn:microsoft.com/office/officeart/2005/8/layout/orgChart1"/>
    <dgm:cxn modelId="{22B62D5B-FF06-9A4C-B9A0-69BCA3B98FA0}" type="presParOf" srcId="{73147217-8606-4146-AAA1-47C7D0483BA1}" destId="{3085DB85-55BC-44E6-90F6-CEFB546D1D88}" srcOrd="4" destOrd="0" presId="urn:microsoft.com/office/officeart/2005/8/layout/orgChart1"/>
    <dgm:cxn modelId="{00B04D14-F75C-BD46-B236-006B419A7682}" type="presParOf" srcId="{73147217-8606-4146-AAA1-47C7D0483BA1}" destId="{462E4C12-BBD0-4159-9BD2-514B71310790}" srcOrd="5" destOrd="0" presId="urn:microsoft.com/office/officeart/2005/8/layout/orgChart1"/>
    <dgm:cxn modelId="{4C0CC634-7FBB-E74C-9D79-211EE791EFB9}" type="presParOf" srcId="{462E4C12-BBD0-4159-9BD2-514B71310790}" destId="{7811DAB4-C3F2-4C3A-9655-DFE1B8EB17E6}" srcOrd="0" destOrd="0" presId="urn:microsoft.com/office/officeart/2005/8/layout/orgChart1"/>
    <dgm:cxn modelId="{8613CE86-9641-C14F-9ECD-30EDE41C4EF4}" type="presParOf" srcId="{7811DAB4-C3F2-4C3A-9655-DFE1B8EB17E6}" destId="{C47BBEC0-2B26-4CBA-9D20-B5FAA3A98E86}" srcOrd="0" destOrd="0" presId="urn:microsoft.com/office/officeart/2005/8/layout/orgChart1"/>
    <dgm:cxn modelId="{A53B12E6-9EA0-2A41-AFDD-098023DEAD66}" type="presParOf" srcId="{7811DAB4-C3F2-4C3A-9655-DFE1B8EB17E6}" destId="{3C0BAA8C-7391-4BA8-87CB-0571211FB58F}" srcOrd="1" destOrd="0" presId="urn:microsoft.com/office/officeart/2005/8/layout/orgChart1"/>
    <dgm:cxn modelId="{DAB7FEAF-A235-3E40-82A8-6419BEE5F861}" type="presParOf" srcId="{462E4C12-BBD0-4159-9BD2-514B71310790}" destId="{1EDB35E4-E00C-4AAE-ABC9-BF856CCF2809}" srcOrd="1" destOrd="0" presId="urn:microsoft.com/office/officeart/2005/8/layout/orgChart1"/>
    <dgm:cxn modelId="{51A1FA4F-13D2-4C47-A084-2D96EDAAA415}" type="presParOf" srcId="{462E4C12-BBD0-4159-9BD2-514B71310790}" destId="{05D249CA-C642-4DB3-80D1-5CEE6F1AF520}" srcOrd="2" destOrd="0" presId="urn:microsoft.com/office/officeart/2005/8/layout/orgChart1"/>
    <dgm:cxn modelId="{30143B2C-8E21-E34C-8711-80DBDE9EE66D}" type="presParOf" srcId="{73147217-8606-4146-AAA1-47C7D0483BA1}" destId="{88F72C19-AA81-447F-ABDC-52B6D58A66D0}" srcOrd="6" destOrd="0" presId="urn:microsoft.com/office/officeart/2005/8/layout/orgChart1"/>
    <dgm:cxn modelId="{82F7C565-1023-F34F-B687-A3EEFC9423A1}" type="presParOf" srcId="{73147217-8606-4146-AAA1-47C7D0483BA1}" destId="{12F8AB2B-910F-47DE-8CDB-F269DF11582E}" srcOrd="7" destOrd="0" presId="urn:microsoft.com/office/officeart/2005/8/layout/orgChart1"/>
    <dgm:cxn modelId="{5FE32450-93FF-D448-8687-ADEA2E617F1F}" type="presParOf" srcId="{12F8AB2B-910F-47DE-8CDB-F269DF11582E}" destId="{E15BF320-57F4-43EE-922F-449BEA2C12C0}" srcOrd="0" destOrd="0" presId="urn:microsoft.com/office/officeart/2005/8/layout/orgChart1"/>
    <dgm:cxn modelId="{64503C12-32F9-0D43-A030-F7FE5FB4F3F3}" type="presParOf" srcId="{E15BF320-57F4-43EE-922F-449BEA2C12C0}" destId="{4678681B-A24A-4A4C-AD5A-C73753C47646}" srcOrd="0" destOrd="0" presId="urn:microsoft.com/office/officeart/2005/8/layout/orgChart1"/>
    <dgm:cxn modelId="{35F52B0B-B5F9-3D47-BD7C-98C9DE2F0E8D}" type="presParOf" srcId="{E15BF320-57F4-43EE-922F-449BEA2C12C0}" destId="{051B6F0D-7334-435F-8D55-7D9CCB86889F}" srcOrd="1" destOrd="0" presId="urn:microsoft.com/office/officeart/2005/8/layout/orgChart1"/>
    <dgm:cxn modelId="{7A337B58-304B-8D4C-A42B-1149FAC27E42}" type="presParOf" srcId="{12F8AB2B-910F-47DE-8CDB-F269DF11582E}" destId="{2FDA8C68-A524-45F6-89C1-BB9B40624CBE}" srcOrd="1" destOrd="0" presId="urn:microsoft.com/office/officeart/2005/8/layout/orgChart1"/>
    <dgm:cxn modelId="{691E62A2-AB57-4D4F-9F3E-865C0594FE69}" type="presParOf" srcId="{12F8AB2B-910F-47DE-8CDB-F269DF11582E}" destId="{79185C59-6184-475D-9EBE-7A124A4D46E1}" srcOrd="2" destOrd="0" presId="urn:microsoft.com/office/officeart/2005/8/layout/orgChart1"/>
    <dgm:cxn modelId="{8C11CC47-186F-F341-A6D0-DE9B851D0744}" type="presParOf" srcId="{73147217-8606-4146-AAA1-47C7D0483BA1}" destId="{38D266CB-9AF5-4A4B-8E11-2D9A2E9EBA12}" srcOrd="8" destOrd="0" presId="urn:microsoft.com/office/officeart/2005/8/layout/orgChart1"/>
    <dgm:cxn modelId="{4D9EE430-330E-B649-9D8F-8F7001D984C8}" type="presParOf" srcId="{73147217-8606-4146-AAA1-47C7D0483BA1}" destId="{76C207C4-EE2D-4B62-8A98-D50CAA6087B5}" srcOrd="9" destOrd="0" presId="urn:microsoft.com/office/officeart/2005/8/layout/orgChart1"/>
    <dgm:cxn modelId="{C7266553-0935-3044-A361-AD91275330D2}" type="presParOf" srcId="{76C207C4-EE2D-4B62-8A98-D50CAA6087B5}" destId="{8F10D15B-A9EA-4B6B-9741-288E4A30A76E}" srcOrd="0" destOrd="0" presId="urn:microsoft.com/office/officeart/2005/8/layout/orgChart1"/>
    <dgm:cxn modelId="{B5D18BE8-13B0-814B-B405-AC54641E51F9}" type="presParOf" srcId="{8F10D15B-A9EA-4B6B-9741-288E4A30A76E}" destId="{C4FD40F4-8640-4B87-8F60-DB375CE9A39D}" srcOrd="0" destOrd="0" presId="urn:microsoft.com/office/officeart/2005/8/layout/orgChart1"/>
    <dgm:cxn modelId="{820BD4FF-508F-0447-B89B-9C56C0465EA7}" type="presParOf" srcId="{8F10D15B-A9EA-4B6B-9741-288E4A30A76E}" destId="{5BFA1734-E4A5-4DB6-976C-7AC3CC6746C0}" srcOrd="1" destOrd="0" presId="urn:microsoft.com/office/officeart/2005/8/layout/orgChart1"/>
    <dgm:cxn modelId="{AB774F37-79C1-8C4C-B8A7-B002776A448A}" type="presParOf" srcId="{76C207C4-EE2D-4B62-8A98-D50CAA6087B5}" destId="{1D58B4B6-9110-4B83-880D-F2A5C2F078CE}" srcOrd="1" destOrd="0" presId="urn:microsoft.com/office/officeart/2005/8/layout/orgChart1"/>
    <dgm:cxn modelId="{725A0440-3A64-9E4D-92EF-D0129FD9A747}" type="presParOf" srcId="{76C207C4-EE2D-4B62-8A98-D50CAA6087B5}" destId="{7AC1F0AB-D2AE-4CF7-B508-C60F1F67D3F8}" srcOrd="2" destOrd="0" presId="urn:microsoft.com/office/officeart/2005/8/layout/orgChart1"/>
    <dgm:cxn modelId="{A9B83E54-529A-3841-AF1E-57367346DB52}" type="presParOf" srcId="{03CC273F-FABC-452D-9BD9-E54F00808CFA}" destId="{BD81160B-FD81-40C7-A4FE-D874CB7CBF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B5AD0E-20E7-4D4E-91CC-DDC203DCD666}" type="doc">
      <dgm:prSet loTypeId="urn:microsoft.com/office/officeart/2005/8/layout/hierarchy5" loCatId="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7D6E7E1-6316-D948-BA3A-85FCF4F598A9}">
      <dgm:prSet phldrT="[Text]"/>
      <dgm:spPr/>
      <dgm:t>
        <a:bodyPr/>
        <a:lstStyle/>
        <a:p>
          <a:r>
            <a:rPr lang="pt-BR" noProof="0" smtClean="0"/>
            <a:t>Plano Nacional</a:t>
          </a:r>
          <a:endParaRPr lang="pt-BR" noProof="0"/>
        </a:p>
      </dgm:t>
    </dgm:pt>
    <dgm:pt modelId="{75CA6A56-570D-9C4B-8217-9A92FE340B20}" type="parTrans" cxnId="{E1A2647B-3E61-9D41-99F9-181460078B9C}">
      <dgm:prSet/>
      <dgm:spPr/>
      <dgm:t>
        <a:bodyPr/>
        <a:lstStyle/>
        <a:p>
          <a:endParaRPr lang="pt-BR" noProof="0"/>
        </a:p>
      </dgm:t>
    </dgm:pt>
    <dgm:pt modelId="{0F801971-0CAC-7141-B3A8-D5B6E40A8128}" type="sibTrans" cxnId="{E1A2647B-3E61-9D41-99F9-181460078B9C}">
      <dgm:prSet/>
      <dgm:spPr/>
      <dgm:t>
        <a:bodyPr/>
        <a:lstStyle/>
        <a:p>
          <a:endParaRPr lang="pt-BR" noProof="0"/>
        </a:p>
      </dgm:t>
    </dgm:pt>
    <dgm:pt modelId="{7CD9B92F-DB7E-2D4D-B504-63BF736FC043}">
      <dgm:prSet phldrT="[Text]"/>
      <dgm:spPr/>
      <dgm:t>
        <a:bodyPr/>
        <a:lstStyle/>
        <a:p>
          <a:r>
            <a:rPr lang="pt-BR" noProof="0" smtClean="0"/>
            <a:t>Planos Igrejas</a:t>
          </a:r>
          <a:endParaRPr lang="pt-BR" noProof="0"/>
        </a:p>
      </dgm:t>
    </dgm:pt>
    <dgm:pt modelId="{ED1F57F5-7CEB-2044-97E4-C51294C9DAFE}" type="parTrans" cxnId="{2DA6CC84-7BCC-9C4F-A7F2-4BA0CDE6FC76}">
      <dgm:prSet/>
      <dgm:spPr/>
      <dgm:t>
        <a:bodyPr/>
        <a:lstStyle/>
        <a:p>
          <a:endParaRPr lang="pt-BR" noProof="0"/>
        </a:p>
      </dgm:t>
    </dgm:pt>
    <dgm:pt modelId="{119380B3-957D-324A-8528-899E4FF08456}" type="sibTrans" cxnId="{2DA6CC84-7BCC-9C4F-A7F2-4BA0CDE6FC76}">
      <dgm:prSet/>
      <dgm:spPr/>
      <dgm:t>
        <a:bodyPr/>
        <a:lstStyle/>
        <a:p>
          <a:endParaRPr lang="pt-BR" noProof="0"/>
        </a:p>
      </dgm:t>
    </dgm:pt>
    <dgm:pt modelId="{8496EDDA-C380-5940-ADB4-DD748512ED4B}">
      <dgm:prSet phldrT="[Text]"/>
      <dgm:spPr/>
      <dgm:t>
        <a:bodyPr/>
        <a:lstStyle/>
        <a:p>
          <a:r>
            <a:rPr lang="pt-BR" noProof="0" smtClean="0"/>
            <a:t>Crescimento</a:t>
          </a:r>
          <a:endParaRPr lang="pt-BR" noProof="0"/>
        </a:p>
      </dgm:t>
    </dgm:pt>
    <dgm:pt modelId="{A6962565-4814-C148-84CA-B44D2DB8711F}" type="parTrans" cxnId="{21A55BDC-A9E6-C949-BEC5-73F1AB8ADCCB}">
      <dgm:prSet/>
      <dgm:spPr/>
      <dgm:t>
        <a:bodyPr/>
        <a:lstStyle/>
        <a:p>
          <a:endParaRPr lang="pt-BR" noProof="0"/>
        </a:p>
      </dgm:t>
    </dgm:pt>
    <dgm:pt modelId="{92934D10-3A46-9C47-ACA5-006B01F67A65}" type="sibTrans" cxnId="{21A55BDC-A9E6-C949-BEC5-73F1AB8ADCCB}">
      <dgm:prSet/>
      <dgm:spPr/>
      <dgm:t>
        <a:bodyPr/>
        <a:lstStyle/>
        <a:p>
          <a:endParaRPr lang="pt-BR" noProof="0"/>
        </a:p>
      </dgm:t>
    </dgm:pt>
    <dgm:pt modelId="{1C185AA5-4E07-0A4A-AE5A-3BAC184C5DAF}">
      <dgm:prSet phldrT="[Text]"/>
      <dgm:spPr/>
      <dgm:t>
        <a:bodyPr/>
        <a:lstStyle/>
        <a:p>
          <a:r>
            <a:rPr lang="pt-BR" noProof="0" smtClean="0"/>
            <a:t>Capacitação Líderes</a:t>
          </a:r>
          <a:endParaRPr lang="pt-BR" noProof="0"/>
        </a:p>
      </dgm:t>
    </dgm:pt>
    <dgm:pt modelId="{039E8C27-13ED-9B48-A88B-B79918786DBE}" type="parTrans" cxnId="{3D0A3E6E-1EA1-E644-BE96-491290713062}">
      <dgm:prSet/>
      <dgm:spPr/>
      <dgm:t>
        <a:bodyPr/>
        <a:lstStyle/>
        <a:p>
          <a:endParaRPr lang="pt-BR" noProof="0"/>
        </a:p>
      </dgm:t>
    </dgm:pt>
    <dgm:pt modelId="{8AE949D1-9D4F-BD4F-8B10-C84320DEFC04}" type="sibTrans" cxnId="{3D0A3E6E-1EA1-E644-BE96-491290713062}">
      <dgm:prSet/>
      <dgm:spPr/>
      <dgm:t>
        <a:bodyPr/>
        <a:lstStyle/>
        <a:p>
          <a:endParaRPr lang="pt-BR" noProof="0"/>
        </a:p>
      </dgm:t>
    </dgm:pt>
    <dgm:pt modelId="{E159822A-DBDD-4C43-AB34-BE72C53B4E01}">
      <dgm:prSet phldrT="[Text]"/>
      <dgm:spPr/>
      <dgm:t>
        <a:bodyPr/>
        <a:lstStyle/>
        <a:p>
          <a:r>
            <a:rPr lang="pt-BR" noProof="0" smtClean="0"/>
            <a:t>Planos Presbitérios</a:t>
          </a:r>
          <a:endParaRPr lang="pt-BR" noProof="0"/>
        </a:p>
      </dgm:t>
    </dgm:pt>
    <dgm:pt modelId="{4A78DB8D-237B-A745-AA14-BDC4B8163B0D}" type="parTrans" cxnId="{0C830839-057F-4149-8F60-60C721F84F87}">
      <dgm:prSet/>
      <dgm:spPr/>
      <dgm:t>
        <a:bodyPr/>
        <a:lstStyle/>
        <a:p>
          <a:endParaRPr lang="pt-BR" noProof="0"/>
        </a:p>
      </dgm:t>
    </dgm:pt>
    <dgm:pt modelId="{29B56EF6-1172-1C46-9F6F-AC952ABE1FCF}" type="sibTrans" cxnId="{0C830839-057F-4149-8F60-60C721F84F87}">
      <dgm:prSet/>
      <dgm:spPr/>
      <dgm:t>
        <a:bodyPr/>
        <a:lstStyle/>
        <a:p>
          <a:endParaRPr lang="pt-BR" noProof="0"/>
        </a:p>
      </dgm:t>
    </dgm:pt>
    <dgm:pt modelId="{99D50009-8B27-244E-9893-00A397501A19}">
      <dgm:prSet phldrT="[Text]"/>
      <dgm:spPr/>
      <dgm:t>
        <a:bodyPr/>
        <a:lstStyle/>
        <a:p>
          <a:r>
            <a:rPr lang="pt-BR" noProof="0" smtClean="0"/>
            <a:t>Novas Igrejas</a:t>
          </a:r>
          <a:endParaRPr lang="pt-BR" noProof="0"/>
        </a:p>
      </dgm:t>
    </dgm:pt>
    <dgm:pt modelId="{C0BF5358-A7A7-904D-A1EA-A36696478C93}" type="parTrans" cxnId="{147C2E1B-5298-2C47-B0F1-F0620E0841DA}">
      <dgm:prSet/>
      <dgm:spPr/>
      <dgm:t>
        <a:bodyPr/>
        <a:lstStyle/>
        <a:p>
          <a:endParaRPr lang="pt-BR" noProof="0"/>
        </a:p>
      </dgm:t>
    </dgm:pt>
    <dgm:pt modelId="{CD834930-5D62-0A42-BDCA-C4B52B0096E3}" type="sibTrans" cxnId="{147C2E1B-5298-2C47-B0F1-F0620E0841DA}">
      <dgm:prSet/>
      <dgm:spPr/>
      <dgm:t>
        <a:bodyPr/>
        <a:lstStyle/>
        <a:p>
          <a:endParaRPr lang="pt-BR" noProof="0"/>
        </a:p>
      </dgm:t>
    </dgm:pt>
    <dgm:pt modelId="{A541384B-D3CD-5744-9BC8-B7C2870E3C67}">
      <dgm:prSet phldrT="[Text]"/>
      <dgm:spPr/>
      <dgm:t>
        <a:bodyPr/>
        <a:lstStyle/>
        <a:p>
          <a:r>
            <a:rPr lang="pt-BR" noProof="0" smtClean="0"/>
            <a:t>Diretorias Executiva Administrativa</a:t>
          </a:r>
        </a:p>
        <a:p>
          <a:r>
            <a:rPr lang="pt-BR" b="1" noProof="0" smtClean="0">
              <a:solidFill>
                <a:srgbClr val="FF0000"/>
              </a:solidFill>
            </a:rPr>
            <a:t>Envisionar</a:t>
          </a:r>
          <a:endParaRPr lang="pt-BR" b="1" noProof="0">
            <a:solidFill>
              <a:srgbClr val="FF0000"/>
            </a:solidFill>
          </a:endParaRPr>
        </a:p>
      </dgm:t>
    </dgm:pt>
    <dgm:pt modelId="{86A7B5A0-B465-ED4F-B337-72D55794C554}" type="parTrans" cxnId="{EEB863B7-2EBB-CF49-89D4-3008414B2CDF}">
      <dgm:prSet/>
      <dgm:spPr/>
      <dgm:t>
        <a:bodyPr/>
        <a:lstStyle/>
        <a:p>
          <a:endParaRPr lang="pt-BR" noProof="0"/>
        </a:p>
      </dgm:t>
    </dgm:pt>
    <dgm:pt modelId="{5B861316-BC12-5440-B2E9-BE2DB0CAE678}" type="sibTrans" cxnId="{EEB863B7-2EBB-CF49-89D4-3008414B2CDF}">
      <dgm:prSet/>
      <dgm:spPr/>
      <dgm:t>
        <a:bodyPr/>
        <a:lstStyle/>
        <a:p>
          <a:endParaRPr lang="pt-BR" noProof="0"/>
        </a:p>
      </dgm:t>
    </dgm:pt>
    <dgm:pt modelId="{7D017EFD-1BA7-2A4C-ABE8-EFFED48E5EB3}">
      <dgm:prSet phldrT="[Text]"/>
      <dgm:spPr/>
      <dgm:t>
        <a:bodyPr/>
        <a:lstStyle/>
        <a:p>
          <a:r>
            <a:rPr lang="pt-BR" noProof="0" smtClean="0"/>
            <a:t>Igrejas e Presbitérios</a:t>
          </a:r>
        </a:p>
        <a:p>
          <a:endParaRPr lang="pt-BR" noProof="0" smtClean="0"/>
        </a:p>
        <a:p>
          <a:r>
            <a:rPr lang="pt-BR" b="1" noProof="0" smtClean="0">
              <a:solidFill>
                <a:srgbClr val="FF0000"/>
              </a:solidFill>
            </a:rPr>
            <a:t>Capacitar</a:t>
          </a:r>
          <a:endParaRPr lang="pt-BR" b="1" noProof="0">
            <a:solidFill>
              <a:srgbClr val="FF0000"/>
            </a:solidFill>
          </a:endParaRPr>
        </a:p>
      </dgm:t>
    </dgm:pt>
    <dgm:pt modelId="{A6ED1046-4022-034D-9915-ABC9B8C2CC7E}" type="parTrans" cxnId="{B519D8AD-64A9-0B4A-8C27-C3D66EC81C43}">
      <dgm:prSet/>
      <dgm:spPr/>
      <dgm:t>
        <a:bodyPr/>
        <a:lstStyle/>
        <a:p>
          <a:endParaRPr lang="pt-BR" noProof="0"/>
        </a:p>
      </dgm:t>
    </dgm:pt>
    <dgm:pt modelId="{7D5E98DA-C0C2-4640-8417-0D5EB4091ADC}" type="sibTrans" cxnId="{B519D8AD-64A9-0B4A-8C27-C3D66EC81C43}">
      <dgm:prSet/>
      <dgm:spPr/>
      <dgm:t>
        <a:bodyPr/>
        <a:lstStyle/>
        <a:p>
          <a:endParaRPr lang="pt-BR" noProof="0"/>
        </a:p>
      </dgm:t>
    </dgm:pt>
    <dgm:pt modelId="{10065FD6-D71E-644D-9ACC-9A4F8C5A77E8}">
      <dgm:prSet phldrT="[Text]"/>
      <dgm:spPr/>
      <dgm:t>
        <a:bodyPr/>
        <a:lstStyle/>
        <a:p>
          <a:r>
            <a:rPr lang="pt-BR" noProof="0" smtClean="0"/>
            <a:t>Pastores e Líderes</a:t>
          </a:r>
        </a:p>
        <a:p>
          <a:endParaRPr lang="pt-BR" noProof="0" smtClean="0"/>
        </a:p>
        <a:p>
          <a:r>
            <a:rPr lang="pt-BR" b="1" noProof="0" smtClean="0">
              <a:solidFill>
                <a:srgbClr val="FF0000"/>
              </a:solidFill>
            </a:rPr>
            <a:t>Multiplicar</a:t>
          </a:r>
          <a:endParaRPr lang="pt-BR" b="1" noProof="0">
            <a:solidFill>
              <a:srgbClr val="FF0000"/>
            </a:solidFill>
          </a:endParaRPr>
        </a:p>
      </dgm:t>
    </dgm:pt>
    <dgm:pt modelId="{8D73EB98-0B68-5840-AD2E-8D1942A6538A}" type="parTrans" cxnId="{7AEEADA0-6D98-E440-B2D0-3960915A443C}">
      <dgm:prSet/>
      <dgm:spPr/>
      <dgm:t>
        <a:bodyPr/>
        <a:lstStyle/>
        <a:p>
          <a:endParaRPr lang="pt-BR" noProof="0"/>
        </a:p>
      </dgm:t>
    </dgm:pt>
    <dgm:pt modelId="{C161278E-660B-484F-94A8-C27095CD19D1}" type="sibTrans" cxnId="{7AEEADA0-6D98-E440-B2D0-3960915A443C}">
      <dgm:prSet/>
      <dgm:spPr/>
      <dgm:t>
        <a:bodyPr/>
        <a:lstStyle/>
        <a:p>
          <a:endParaRPr lang="pt-BR" noProof="0"/>
        </a:p>
      </dgm:t>
    </dgm:pt>
    <dgm:pt modelId="{06CFDB99-4AE4-C041-9716-EAC170FDA6D9}">
      <dgm:prSet/>
      <dgm:spPr/>
      <dgm:t>
        <a:bodyPr/>
        <a:lstStyle/>
        <a:p>
          <a:r>
            <a:rPr lang="pt-BR" noProof="0" smtClean="0"/>
            <a:t>Capacitação Líderes</a:t>
          </a:r>
          <a:endParaRPr lang="pt-BR" noProof="0"/>
        </a:p>
      </dgm:t>
    </dgm:pt>
    <dgm:pt modelId="{973CEA89-D1D6-0146-B490-1CA4F5748903}" type="parTrans" cxnId="{BBEF3D61-B03B-014C-B5F6-308A18E30D57}">
      <dgm:prSet/>
      <dgm:spPr/>
      <dgm:t>
        <a:bodyPr/>
        <a:lstStyle/>
        <a:p>
          <a:endParaRPr lang="pt-BR" noProof="0"/>
        </a:p>
      </dgm:t>
    </dgm:pt>
    <dgm:pt modelId="{04F163BD-C4F3-5D47-9967-18BDB105ED26}" type="sibTrans" cxnId="{BBEF3D61-B03B-014C-B5F6-308A18E30D57}">
      <dgm:prSet/>
      <dgm:spPr/>
      <dgm:t>
        <a:bodyPr/>
        <a:lstStyle/>
        <a:p>
          <a:endParaRPr lang="pt-BR" noProof="0"/>
        </a:p>
      </dgm:t>
    </dgm:pt>
    <dgm:pt modelId="{B439E8B8-A05B-334E-864A-CDCAC2D3E1AA}" type="pres">
      <dgm:prSet presAssocID="{D0B5AD0E-20E7-4D4E-91CC-DDC203DCD66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A87ED5-0699-FD48-A5C6-C0192C5B79B5}" type="pres">
      <dgm:prSet presAssocID="{D0B5AD0E-20E7-4D4E-91CC-DDC203DCD666}" presName="hierFlow" presStyleCnt="0"/>
      <dgm:spPr/>
    </dgm:pt>
    <dgm:pt modelId="{B52F6093-2372-AF4E-A10C-41E2ABD95BC0}" type="pres">
      <dgm:prSet presAssocID="{D0B5AD0E-20E7-4D4E-91CC-DDC203DCD666}" presName="firstBuf" presStyleCnt="0"/>
      <dgm:spPr/>
    </dgm:pt>
    <dgm:pt modelId="{0F13CBBC-4DCA-CD4E-89D5-D01FB4EEF7FB}" type="pres">
      <dgm:prSet presAssocID="{D0B5AD0E-20E7-4D4E-91CC-DDC203DCD66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BA55C71-6E5E-0D43-BC6E-A0F5590BD6BA}" type="pres">
      <dgm:prSet presAssocID="{07D6E7E1-6316-D948-BA3A-85FCF4F598A9}" presName="Name17" presStyleCnt="0"/>
      <dgm:spPr/>
    </dgm:pt>
    <dgm:pt modelId="{C4A3D6A9-BA53-5F40-805C-BE42F07DF2E1}" type="pres">
      <dgm:prSet presAssocID="{07D6E7E1-6316-D948-BA3A-85FCF4F598A9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B9B6F3-FCE0-8B46-AD35-6B37BF528934}" type="pres">
      <dgm:prSet presAssocID="{07D6E7E1-6316-D948-BA3A-85FCF4F598A9}" presName="hierChild2" presStyleCnt="0"/>
      <dgm:spPr/>
    </dgm:pt>
    <dgm:pt modelId="{387B8403-931A-AB4A-95AA-F5779EEC427D}" type="pres">
      <dgm:prSet presAssocID="{ED1F57F5-7CEB-2044-97E4-C51294C9DAFE}" presName="Name25" presStyleLbl="parChTrans1D2" presStyleIdx="0" presStyleCnt="2"/>
      <dgm:spPr/>
      <dgm:t>
        <a:bodyPr/>
        <a:lstStyle/>
        <a:p>
          <a:endParaRPr lang="en-US"/>
        </a:p>
      </dgm:t>
    </dgm:pt>
    <dgm:pt modelId="{FCF38156-1A2B-A24D-97E9-7B803B5E907E}" type="pres">
      <dgm:prSet presAssocID="{ED1F57F5-7CEB-2044-97E4-C51294C9DAFE}" presName="connTx" presStyleLbl="parChTrans1D2" presStyleIdx="0" presStyleCnt="2"/>
      <dgm:spPr/>
      <dgm:t>
        <a:bodyPr/>
        <a:lstStyle/>
        <a:p>
          <a:endParaRPr lang="en-US"/>
        </a:p>
      </dgm:t>
    </dgm:pt>
    <dgm:pt modelId="{5B5FE1C6-5AD9-BD48-8C0C-E9D80E6B00B3}" type="pres">
      <dgm:prSet presAssocID="{7CD9B92F-DB7E-2D4D-B504-63BF736FC043}" presName="Name30" presStyleCnt="0"/>
      <dgm:spPr/>
    </dgm:pt>
    <dgm:pt modelId="{34A8005C-25A9-094F-B15F-F2ACA431FC7A}" type="pres">
      <dgm:prSet presAssocID="{7CD9B92F-DB7E-2D4D-B504-63BF736FC043}" presName="level2Shape" presStyleLbl="node2" presStyleIdx="0" presStyleCnt="2"/>
      <dgm:spPr/>
      <dgm:t>
        <a:bodyPr/>
        <a:lstStyle/>
        <a:p>
          <a:endParaRPr lang="en-US"/>
        </a:p>
      </dgm:t>
    </dgm:pt>
    <dgm:pt modelId="{86A3E3D0-963C-9D4C-AB98-000095308CC8}" type="pres">
      <dgm:prSet presAssocID="{7CD9B92F-DB7E-2D4D-B504-63BF736FC043}" presName="hierChild3" presStyleCnt="0"/>
      <dgm:spPr/>
    </dgm:pt>
    <dgm:pt modelId="{9940E5D0-F50A-8A4D-864A-1AA7EECD8312}" type="pres">
      <dgm:prSet presAssocID="{A6962565-4814-C148-84CA-B44D2DB8711F}" presName="Name25" presStyleLbl="parChTrans1D3" presStyleIdx="0" presStyleCnt="4"/>
      <dgm:spPr/>
      <dgm:t>
        <a:bodyPr/>
        <a:lstStyle/>
        <a:p>
          <a:endParaRPr lang="en-US"/>
        </a:p>
      </dgm:t>
    </dgm:pt>
    <dgm:pt modelId="{9C0F4AF4-1548-2C43-AE38-84F3430A3EA6}" type="pres">
      <dgm:prSet presAssocID="{A6962565-4814-C148-84CA-B44D2DB8711F}" presName="connTx" presStyleLbl="parChTrans1D3" presStyleIdx="0" presStyleCnt="4"/>
      <dgm:spPr/>
      <dgm:t>
        <a:bodyPr/>
        <a:lstStyle/>
        <a:p>
          <a:endParaRPr lang="en-US"/>
        </a:p>
      </dgm:t>
    </dgm:pt>
    <dgm:pt modelId="{B44AA710-37B1-D645-B13A-0B708C8B188A}" type="pres">
      <dgm:prSet presAssocID="{8496EDDA-C380-5940-ADB4-DD748512ED4B}" presName="Name30" presStyleCnt="0"/>
      <dgm:spPr/>
    </dgm:pt>
    <dgm:pt modelId="{50E46C39-683C-694B-8A90-55316473846B}" type="pres">
      <dgm:prSet presAssocID="{8496EDDA-C380-5940-ADB4-DD748512ED4B}" presName="level2Shape" presStyleLbl="node3" presStyleIdx="0" presStyleCnt="4"/>
      <dgm:spPr/>
      <dgm:t>
        <a:bodyPr/>
        <a:lstStyle/>
        <a:p>
          <a:endParaRPr lang="en-US"/>
        </a:p>
      </dgm:t>
    </dgm:pt>
    <dgm:pt modelId="{74DB9EBB-D603-0948-AE44-F8E77C349D75}" type="pres">
      <dgm:prSet presAssocID="{8496EDDA-C380-5940-ADB4-DD748512ED4B}" presName="hierChild3" presStyleCnt="0"/>
      <dgm:spPr/>
    </dgm:pt>
    <dgm:pt modelId="{9C931F56-6EE4-004D-ADBB-447C39EAFC66}" type="pres">
      <dgm:prSet presAssocID="{039E8C27-13ED-9B48-A88B-B79918786DBE}" presName="Name25" presStyleLbl="parChTrans1D3" presStyleIdx="1" presStyleCnt="4"/>
      <dgm:spPr/>
      <dgm:t>
        <a:bodyPr/>
        <a:lstStyle/>
        <a:p>
          <a:endParaRPr lang="en-US"/>
        </a:p>
      </dgm:t>
    </dgm:pt>
    <dgm:pt modelId="{7DF7CB72-FCEA-2C42-B037-FCE7A6676AAC}" type="pres">
      <dgm:prSet presAssocID="{039E8C27-13ED-9B48-A88B-B79918786DBE}" presName="connTx" presStyleLbl="parChTrans1D3" presStyleIdx="1" presStyleCnt="4"/>
      <dgm:spPr/>
      <dgm:t>
        <a:bodyPr/>
        <a:lstStyle/>
        <a:p>
          <a:endParaRPr lang="en-US"/>
        </a:p>
      </dgm:t>
    </dgm:pt>
    <dgm:pt modelId="{36F467F9-79D9-3F47-977B-EC794C181164}" type="pres">
      <dgm:prSet presAssocID="{1C185AA5-4E07-0A4A-AE5A-3BAC184C5DAF}" presName="Name30" presStyleCnt="0"/>
      <dgm:spPr/>
    </dgm:pt>
    <dgm:pt modelId="{49AE2167-D350-CA48-804A-09CF4FDEC179}" type="pres">
      <dgm:prSet presAssocID="{1C185AA5-4E07-0A4A-AE5A-3BAC184C5DAF}" presName="level2Shape" presStyleLbl="node3" presStyleIdx="1" presStyleCnt="4"/>
      <dgm:spPr/>
      <dgm:t>
        <a:bodyPr/>
        <a:lstStyle/>
        <a:p>
          <a:endParaRPr lang="en-US"/>
        </a:p>
      </dgm:t>
    </dgm:pt>
    <dgm:pt modelId="{EF197A6C-AF1D-724C-A370-848F2132A01F}" type="pres">
      <dgm:prSet presAssocID="{1C185AA5-4E07-0A4A-AE5A-3BAC184C5DAF}" presName="hierChild3" presStyleCnt="0"/>
      <dgm:spPr/>
    </dgm:pt>
    <dgm:pt modelId="{F3F23301-6784-1749-8EE7-6502C5B951DC}" type="pres">
      <dgm:prSet presAssocID="{4A78DB8D-237B-A745-AA14-BDC4B8163B0D}" presName="Name25" presStyleLbl="parChTrans1D2" presStyleIdx="1" presStyleCnt="2"/>
      <dgm:spPr/>
      <dgm:t>
        <a:bodyPr/>
        <a:lstStyle/>
        <a:p>
          <a:endParaRPr lang="en-US"/>
        </a:p>
      </dgm:t>
    </dgm:pt>
    <dgm:pt modelId="{B6763A9B-098B-B844-9E03-840DFF4BDFDE}" type="pres">
      <dgm:prSet presAssocID="{4A78DB8D-237B-A745-AA14-BDC4B8163B0D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BE34EB2-42B1-F34A-BDB5-1E4268372964}" type="pres">
      <dgm:prSet presAssocID="{E159822A-DBDD-4C43-AB34-BE72C53B4E01}" presName="Name30" presStyleCnt="0"/>
      <dgm:spPr/>
    </dgm:pt>
    <dgm:pt modelId="{0118C3E0-AA31-BF4E-B373-0C9A79C4F55A}" type="pres">
      <dgm:prSet presAssocID="{E159822A-DBDD-4C43-AB34-BE72C53B4E01}" presName="level2Shape" presStyleLbl="node2" presStyleIdx="1" presStyleCnt="2"/>
      <dgm:spPr/>
      <dgm:t>
        <a:bodyPr/>
        <a:lstStyle/>
        <a:p>
          <a:endParaRPr lang="en-US"/>
        </a:p>
      </dgm:t>
    </dgm:pt>
    <dgm:pt modelId="{7599CEC8-768C-B44E-BC03-9C3D179A4D04}" type="pres">
      <dgm:prSet presAssocID="{E159822A-DBDD-4C43-AB34-BE72C53B4E01}" presName="hierChild3" presStyleCnt="0"/>
      <dgm:spPr/>
    </dgm:pt>
    <dgm:pt modelId="{26FA74C5-A27F-DE49-8337-9C2B889AC724}" type="pres">
      <dgm:prSet presAssocID="{C0BF5358-A7A7-904D-A1EA-A36696478C93}" presName="Name25" presStyleLbl="parChTrans1D3" presStyleIdx="2" presStyleCnt="4"/>
      <dgm:spPr/>
      <dgm:t>
        <a:bodyPr/>
        <a:lstStyle/>
        <a:p>
          <a:endParaRPr lang="en-US"/>
        </a:p>
      </dgm:t>
    </dgm:pt>
    <dgm:pt modelId="{3A223555-94FC-B545-A561-F3722564C9FF}" type="pres">
      <dgm:prSet presAssocID="{C0BF5358-A7A7-904D-A1EA-A36696478C93}" presName="connTx" presStyleLbl="parChTrans1D3" presStyleIdx="2" presStyleCnt="4"/>
      <dgm:spPr/>
      <dgm:t>
        <a:bodyPr/>
        <a:lstStyle/>
        <a:p>
          <a:endParaRPr lang="en-US"/>
        </a:p>
      </dgm:t>
    </dgm:pt>
    <dgm:pt modelId="{C25C59A4-3814-AA44-907B-D18176C27E03}" type="pres">
      <dgm:prSet presAssocID="{99D50009-8B27-244E-9893-00A397501A19}" presName="Name30" presStyleCnt="0"/>
      <dgm:spPr/>
    </dgm:pt>
    <dgm:pt modelId="{F6E5C11E-92E5-F943-A680-602749DC2246}" type="pres">
      <dgm:prSet presAssocID="{99D50009-8B27-244E-9893-00A397501A19}" presName="level2Shape" presStyleLbl="node3" presStyleIdx="2" presStyleCnt="4"/>
      <dgm:spPr/>
      <dgm:t>
        <a:bodyPr/>
        <a:lstStyle/>
        <a:p>
          <a:endParaRPr lang="en-US"/>
        </a:p>
      </dgm:t>
    </dgm:pt>
    <dgm:pt modelId="{512B28AA-B126-8346-95C2-4613FAFEC459}" type="pres">
      <dgm:prSet presAssocID="{99D50009-8B27-244E-9893-00A397501A19}" presName="hierChild3" presStyleCnt="0"/>
      <dgm:spPr/>
    </dgm:pt>
    <dgm:pt modelId="{57342C97-B3BC-034C-875A-5BE80D58B8EA}" type="pres">
      <dgm:prSet presAssocID="{973CEA89-D1D6-0146-B490-1CA4F5748903}" presName="Name25" presStyleLbl="parChTrans1D3" presStyleIdx="3" presStyleCnt="4"/>
      <dgm:spPr/>
      <dgm:t>
        <a:bodyPr/>
        <a:lstStyle/>
        <a:p>
          <a:endParaRPr lang="en-US"/>
        </a:p>
      </dgm:t>
    </dgm:pt>
    <dgm:pt modelId="{D7F34B23-8388-A044-97AC-7078AF910553}" type="pres">
      <dgm:prSet presAssocID="{973CEA89-D1D6-0146-B490-1CA4F5748903}" presName="connTx" presStyleLbl="parChTrans1D3" presStyleIdx="3" presStyleCnt="4"/>
      <dgm:spPr/>
      <dgm:t>
        <a:bodyPr/>
        <a:lstStyle/>
        <a:p>
          <a:endParaRPr lang="en-US"/>
        </a:p>
      </dgm:t>
    </dgm:pt>
    <dgm:pt modelId="{65B41D49-845E-D94D-BEDE-597AE884B15B}" type="pres">
      <dgm:prSet presAssocID="{06CFDB99-4AE4-C041-9716-EAC170FDA6D9}" presName="Name30" presStyleCnt="0"/>
      <dgm:spPr/>
    </dgm:pt>
    <dgm:pt modelId="{F4AAE81B-BA88-894B-ADCE-2FF9C5A1D5EA}" type="pres">
      <dgm:prSet presAssocID="{06CFDB99-4AE4-C041-9716-EAC170FDA6D9}" presName="level2Shape" presStyleLbl="node3" presStyleIdx="3" presStyleCnt="4"/>
      <dgm:spPr/>
      <dgm:t>
        <a:bodyPr/>
        <a:lstStyle/>
        <a:p>
          <a:endParaRPr lang="en-US"/>
        </a:p>
      </dgm:t>
    </dgm:pt>
    <dgm:pt modelId="{38B3C55C-57AE-5648-868E-0F3D36836C1C}" type="pres">
      <dgm:prSet presAssocID="{06CFDB99-4AE4-C041-9716-EAC170FDA6D9}" presName="hierChild3" presStyleCnt="0"/>
      <dgm:spPr/>
    </dgm:pt>
    <dgm:pt modelId="{9F0F6B52-8B03-B248-B19C-D0F740908BC1}" type="pres">
      <dgm:prSet presAssocID="{D0B5AD0E-20E7-4D4E-91CC-DDC203DCD666}" presName="bgShapesFlow" presStyleCnt="0"/>
      <dgm:spPr/>
    </dgm:pt>
    <dgm:pt modelId="{3E4AFF24-5A4C-074A-A1AE-FB044968E7A0}" type="pres">
      <dgm:prSet presAssocID="{A541384B-D3CD-5744-9BC8-B7C2870E3C67}" presName="rectComp" presStyleCnt="0"/>
      <dgm:spPr/>
    </dgm:pt>
    <dgm:pt modelId="{5881BF22-DCB3-F649-A7B3-9DBCB9F0D75D}" type="pres">
      <dgm:prSet presAssocID="{A541384B-D3CD-5744-9BC8-B7C2870E3C67}" presName="bgRect" presStyleLbl="bgShp" presStyleIdx="0" presStyleCnt="3"/>
      <dgm:spPr/>
      <dgm:t>
        <a:bodyPr/>
        <a:lstStyle/>
        <a:p>
          <a:endParaRPr lang="en-US"/>
        </a:p>
      </dgm:t>
    </dgm:pt>
    <dgm:pt modelId="{A3386DAA-6D93-E749-BC65-B3A2DD22C45B}" type="pres">
      <dgm:prSet presAssocID="{A541384B-D3CD-5744-9BC8-B7C2870E3C67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AA18EA-2D5D-4440-BE53-7F478A7B7F0F}" type="pres">
      <dgm:prSet presAssocID="{A541384B-D3CD-5744-9BC8-B7C2870E3C67}" presName="spComp" presStyleCnt="0"/>
      <dgm:spPr/>
    </dgm:pt>
    <dgm:pt modelId="{8193CA71-9353-BF49-8C92-439559F4194F}" type="pres">
      <dgm:prSet presAssocID="{A541384B-D3CD-5744-9BC8-B7C2870E3C67}" presName="hSp" presStyleCnt="0"/>
      <dgm:spPr/>
    </dgm:pt>
    <dgm:pt modelId="{863920B5-4E96-134C-A54A-A45B9BC60826}" type="pres">
      <dgm:prSet presAssocID="{7D017EFD-1BA7-2A4C-ABE8-EFFED48E5EB3}" presName="rectComp" presStyleCnt="0"/>
      <dgm:spPr/>
    </dgm:pt>
    <dgm:pt modelId="{DB60B19A-3F6D-5040-9795-38A446C8A516}" type="pres">
      <dgm:prSet presAssocID="{7D017EFD-1BA7-2A4C-ABE8-EFFED48E5EB3}" presName="bgRect" presStyleLbl="bgShp" presStyleIdx="1" presStyleCnt="3"/>
      <dgm:spPr/>
      <dgm:t>
        <a:bodyPr/>
        <a:lstStyle/>
        <a:p>
          <a:endParaRPr lang="en-US"/>
        </a:p>
      </dgm:t>
    </dgm:pt>
    <dgm:pt modelId="{90AB1F76-B8B9-3644-82CA-7D4A46B29B66}" type="pres">
      <dgm:prSet presAssocID="{7D017EFD-1BA7-2A4C-ABE8-EFFED48E5EB3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0086D1-3F2C-4849-B03F-A59CC7D606AF}" type="pres">
      <dgm:prSet presAssocID="{7D017EFD-1BA7-2A4C-ABE8-EFFED48E5EB3}" presName="spComp" presStyleCnt="0"/>
      <dgm:spPr/>
    </dgm:pt>
    <dgm:pt modelId="{889C89B0-0C1C-4545-B8D5-FEA0FA349C6A}" type="pres">
      <dgm:prSet presAssocID="{7D017EFD-1BA7-2A4C-ABE8-EFFED48E5EB3}" presName="hSp" presStyleCnt="0"/>
      <dgm:spPr/>
    </dgm:pt>
    <dgm:pt modelId="{D7CACDFA-4407-5D4A-9857-D666A7DDF19D}" type="pres">
      <dgm:prSet presAssocID="{10065FD6-D71E-644D-9ACC-9A4F8C5A77E8}" presName="rectComp" presStyleCnt="0"/>
      <dgm:spPr/>
    </dgm:pt>
    <dgm:pt modelId="{7C1AF7F3-5FFA-564A-8D56-B641EC568A2C}" type="pres">
      <dgm:prSet presAssocID="{10065FD6-D71E-644D-9ACC-9A4F8C5A77E8}" presName="bgRect" presStyleLbl="bgShp" presStyleIdx="2" presStyleCnt="3"/>
      <dgm:spPr/>
      <dgm:t>
        <a:bodyPr/>
        <a:lstStyle/>
        <a:p>
          <a:endParaRPr lang="en-US"/>
        </a:p>
      </dgm:t>
    </dgm:pt>
    <dgm:pt modelId="{F47CB5EE-7F91-D54D-B89B-74A881141D5C}" type="pres">
      <dgm:prSet presAssocID="{10065FD6-D71E-644D-9ACC-9A4F8C5A77E8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56B103-E8BE-E244-B52A-E8467A3FDD87}" type="presOf" srcId="{039E8C27-13ED-9B48-A88B-B79918786DBE}" destId="{9C931F56-6EE4-004D-ADBB-447C39EAFC66}" srcOrd="0" destOrd="0" presId="urn:microsoft.com/office/officeart/2005/8/layout/hierarchy5"/>
    <dgm:cxn modelId="{618AEF25-39E3-044F-8B6C-CB63BE3824FF}" type="presOf" srcId="{7CD9B92F-DB7E-2D4D-B504-63BF736FC043}" destId="{34A8005C-25A9-094F-B15F-F2ACA431FC7A}" srcOrd="0" destOrd="0" presId="urn:microsoft.com/office/officeart/2005/8/layout/hierarchy5"/>
    <dgm:cxn modelId="{C27C728E-E8A5-D944-9C16-7DFEC6B80517}" type="presOf" srcId="{C0BF5358-A7A7-904D-A1EA-A36696478C93}" destId="{3A223555-94FC-B545-A561-F3722564C9FF}" srcOrd="1" destOrd="0" presId="urn:microsoft.com/office/officeart/2005/8/layout/hierarchy5"/>
    <dgm:cxn modelId="{2003E683-F06C-6143-96BF-E1B2C73DE8DA}" type="presOf" srcId="{10065FD6-D71E-644D-9ACC-9A4F8C5A77E8}" destId="{F47CB5EE-7F91-D54D-B89B-74A881141D5C}" srcOrd="1" destOrd="0" presId="urn:microsoft.com/office/officeart/2005/8/layout/hierarchy5"/>
    <dgm:cxn modelId="{506E2F92-A2C4-944D-AF61-2AE2F19BFE44}" type="presOf" srcId="{4A78DB8D-237B-A745-AA14-BDC4B8163B0D}" destId="{F3F23301-6784-1749-8EE7-6502C5B951DC}" srcOrd="0" destOrd="0" presId="urn:microsoft.com/office/officeart/2005/8/layout/hierarchy5"/>
    <dgm:cxn modelId="{92DA3F34-89A7-3549-A7A8-AFFC949A9DBE}" type="presOf" srcId="{A6962565-4814-C148-84CA-B44D2DB8711F}" destId="{9940E5D0-F50A-8A4D-864A-1AA7EECD8312}" srcOrd="0" destOrd="0" presId="urn:microsoft.com/office/officeart/2005/8/layout/hierarchy5"/>
    <dgm:cxn modelId="{490618C8-57C9-D943-B771-3236BCEB52E8}" type="presOf" srcId="{7D017EFD-1BA7-2A4C-ABE8-EFFED48E5EB3}" destId="{DB60B19A-3F6D-5040-9795-38A446C8A516}" srcOrd="0" destOrd="0" presId="urn:microsoft.com/office/officeart/2005/8/layout/hierarchy5"/>
    <dgm:cxn modelId="{7D724A93-2DD3-0B48-A0B2-C603F909351B}" type="presOf" srcId="{4A78DB8D-237B-A745-AA14-BDC4B8163B0D}" destId="{B6763A9B-098B-B844-9E03-840DFF4BDFDE}" srcOrd="1" destOrd="0" presId="urn:microsoft.com/office/officeart/2005/8/layout/hierarchy5"/>
    <dgm:cxn modelId="{7AEEADA0-6D98-E440-B2D0-3960915A443C}" srcId="{D0B5AD0E-20E7-4D4E-91CC-DDC203DCD666}" destId="{10065FD6-D71E-644D-9ACC-9A4F8C5A77E8}" srcOrd="3" destOrd="0" parTransId="{8D73EB98-0B68-5840-AD2E-8D1942A6538A}" sibTransId="{C161278E-660B-484F-94A8-C27095CD19D1}"/>
    <dgm:cxn modelId="{490F67A2-04E6-594B-B6DE-B8C665B6AF39}" type="presOf" srcId="{99D50009-8B27-244E-9893-00A397501A19}" destId="{F6E5C11E-92E5-F943-A680-602749DC2246}" srcOrd="0" destOrd="0" presId="urn:microsoft.com/office/officeart/2005/8/layout/hierarchy5"/>
    <dgm:cxn modelId="{B7C80EF8-E8CA-CE4A-B3E1-649F0CECF35D}" type="presOf" srcId="{E159822A-DBDD-4C43-AB34-BE72C53B4E01}" destId="{0118C3E0-AA31-BF4E-B373-0C9A79C4F55A}" srcOrd="0" destOrd="0" presId="urn:microsoft.com/office/officeart/2005/8/layout/hierarchy5"/>
    <dgm:cxn modelId="{0C830839-057F-4149-8F60-60C721F84F87}" srcId="{07D6E7E1-6316-D948-BA3A-85FCF4F598A9}" destId="{E159822A-DBDD-4C43-AB34-BE72C53B4E01}" srcOrd="1" destOrd="0" parTransId="{4A78DB8D-237B-A745-AA14-BDC4B8163B0D}" sibTransId="{29B56EF6-1172-1C46-9F6F-AC952ABE1FCF}"/>
    <dgm:cxn modelId="{792CC2D7-A458-0447-B480-15AD4CF40615}" type="presOf" srcId="{C0BF5358-A7A7-904D-A1EA-A36696478C93}" destId="{26FA74C5-A27F-DE49-8337-9C2B889AC724}" srcOrd="0" destOrd="0" presId="urn:microsoft.com/office/officeart/2005/8/layout/hierarchy5"/>
    <dgm:cxn modelId="{3D0A3E6E-1EA1-E644-BE96-491290713062}" srcId="{7CD9B92F-DB7E-2D4D-B504-63BF736FC043}" destId="{1C185AA5-4E07-0A4A-AE5A-3BAC184C5DAF}" srcOrd="1" destOrd="0" parTransId="{039E8C27-13ED-9B48-A88B-B79918786DBE}" sibTransId="{8AE949D1-9D4F-BD4F-8B10-C84320DEFC04}"/>
    <dgm:cxn modelId="{5E857014-C1B1-B642-BD68-C7C62687FB9E}" type="presOf" srcId="{ED1F57F5-7CEB-2044-97E4-C51294C9DAFE}" destId="{387B8403-931A-AB4A-95AA-F5779EEC427D}" srcOrd="0" destOrd="0" presId="urn:microsoft.com/office/officeart/2005/8/layout/hierarchy5"/>
    <dgm:cxn modelId="{D79D79F0-528D-2F4C-B8B7-589B624E1B8B}" type="presOf" srcId="{8496EDDA-C380-5940-ADB4-DD748512ED4B}" destId="{50E46C39-683C-694B-8A90-55316473846B}" srcOrd="0" destOrd="0" presId="urn:microsoft.com/office/officeart/2005/8/layout/hierarchy5"/>
    <dgm:cxn modelId="{2DA6CC84-7BCC-9C4F-A7F2-4BA0CDE6FC76}" srcId="{07D6E7E1-6316-D948-BA3A-85FCF4F598A9}" destId="{7CD9B92F-DB7E-2D4D-B504-63BF736FC043}" srcOrd="0" destOrd="0" parTransId="{ED1F57F5-7CEB-2044-97E4-C51294C9DAFE}" sibTransId="{119380B3-957D-324A-8528-899E4FF08456}"/>
    <dgm:cxn modelId="{B35C5987-3340-1445-8A70-76A6950DE94F}" type="presOf" srcId="{1C185AA5-4E07-0A4A-AE5A-3BAC184C5DAF}" destId="{49AE2167-D350-CA48-804A-09CF4FDEC179}" srcOrd="0" destOrd="0" presId="urn:microsoft.com/office/officeart/2005/8/layout/hierarchy5"/>
    <dgm:cxn modelId="{21A55BDC-A9E6-C949-BEC5-73F1AB8ADCCB}" srcId="{7CD9B92F-DB7E-2D4D-B504-63BF736FC043}" destId="{8496EDDA-C380-5940-ADB4-DD748512ED4B}" srcOrd="0" destOrd="0" parTransId="{A6962565-4814-C148-84CA-B44D2DB8711F}" sibTransId="{92934D10-3A46-9C47-ACA5-006B01F67A65}"/>
    <dgm:cxn modelId="{02078073-AB43-FF4F-8429-A6C7E0E92A0D}" type="presOf" srcId="{A6962565-4814-C148-84CA-B44D2DB8711F}" destId="{9C0F4AF4-1548-2C43-AE38-84F3430A3EA6}" srcOrd="1" destOrd="0" presId="urn:microsoft.com/office/officeart/2005/8/layout/hierarchy5"/>
    <dgm:cxn modelId="{F35FE9D8-2B85-1649-B69D-0CC746B7638C}" type="presOf" srcId="{07D6E7E1-6316-D948-BA3A-85FCF4F598A9}" destId="{C4A3D6A9-BA53-5F40-805C-BE42F07DF2E1}" srcOrd="0" destOrd="0" presId="urn:microsoft.com/office/officeart/2005/8/layout/hierarchy5"/>
    <dgm:cxn modelId="{E1A2647B-3E61-9D41-99F9-181460078B9C}" srcId="{D0B5AD0E-20E7-4D4E-91CC-DDC203DCD666}" destId="{07D6E7E1-6316-D948-BA3A-85FCF4F598A9}" srcOrd="0" destOrd="0" parTransId="{75CA6A56-570D-9C4B-8217-9A92FE340B20}" sibTransId="{0F801971-0CAC-7141-B3A8-D5B6E40A8128}"/>
    <dgm:cxn modelId="{131AD32D-BFA0-CB49-9C54-9C66C2743668}" type="presOf" srcId="{A541384B-D3CD-5744-9BC8-B7C2870E3C67}" destId="{A3386DAA-6D93-E749-BC65-B3A2DD22C45B}" srcOrd="1" destOrd="0" presId="urn:microsoft.com/office/officeart/2005/8/layout/hierarchy5"/>
    <dgm:cxn modelId="{A6529D01-684E-F841-8ECC-5F3B4D14D7C1}" type="presOf" srcId="{ED1F57F5-7CEB-2044-97E4-C51294C9DAFE}" destId="{FCF38156-1A2B-A24D-97E9-7B803B5E907E}" srcOrd="1" destOrd="0" presId="urn:microsoft.com/office/officeart/2005/8/layout/hierarchy5"/>
    <dgm:cxn modelId="{A038E4F1-7F41-AE4F-9996-97276C6D5E59}" type="presOf" srcId="{06CFDB99-4AE4-C041-9716-EAC170FDA6D9}" destId="{F4AAE81B-BA88-894B-ADCE-2FF9C5A1D5EA}" srcOrd="0" destOrd="0" presId="urn:microsoft.com/office/officeart/2005/8/layout/hierarchy5"/>
    <dgm:cxn modelId="{70EF8021-4ECC-4448-96F1-D40ABD47C212}" type="presOf" srcId="{973CEA89-D1D6-0146-B490-1CA4F5748903}" destId="{57342C97-B3BC-034C-875A-5BE80D58B8EA}" srcOrd="0" destOrd="0" presId="urn:microsoft.com/office/officeart/2005/8/layout/hierarchy5"/>
    <dgm:cxn modelId="{147C2E1B-5298-2C47-B0F1-F0620E0841DA}" srcId="{E159822A-DBDD-4C43-AB34-BE72C53B4E01}" destId="{99D50009-8B27-244E-9893-00A397501A19}" srcOrd="0" destOrd="0" parTransId="{C0BF5358-A7A7-904D-A1EA-A36696478C93}" sibTransId="{CD834930-5D62-0A42-BDCA-C4B52B0096E3}"/>
    <dgm:cxn modelId="{BDC32D4B-6209-7F41-AB72-9665CE9A2360}" type="presOf" srcId="{7D017EFD-1BA7-2A4C-ABE8-EFFED48E5EB3}" destId="{90AB1F76-B8B9-3644-82CA-7D4A46B29B66}" srcOrd="1" destOrd="0" presId="urn:microsoft.com/office/officeart/2005/8/layout/hierarchy5"/>
    <dgm:cxn modelId="{AF959E9D-97A0-A641-878F-43A7EE1629C9}" type="presOf" srcId="{10065FD6-D71E-644D-9ACC-9A4F8C5A77E8}" destId="{7C1AF7F3-5FFA-564A-8D56-B641EC568A2C}" srcOrd="0" destOrd="0" presId="urn:microsoft.com/office/officeart/2005/8/layout/hierarchy5"/>
    <dgm:cxn modelId="{EEB863B7-2EBB-CF49-89D4-3008414B2CDF}" srcId="{D0B5AD0E-20E7-4D4E-91CC-DDC203DCD666}" destId="{A541384B-D3CD-5744-9BC8-B7C2870E3C67}" srcOrd="1" destOrd="0" parTransId="{86A7B5A0-B465-ED4F-B337-72D55794C554}" sibTransId="{5B861316-BC12-5440-B2E9-BE2DB0CAE678}"/>
    <dgm:cxn modelId="{F814E5F4-1F47-214D-9DC6-AD62652BE9A9}" type="presOf" srcId="{973CEA89-D1D6-0146-B490-1CA4F5748903}" destId="{D7F34B23-8388-A044-97AC-7078AF910553}" srcOrd="1" destOrd="0" presId="urn:microsoft.com/office/officeart/2005/8/layout/hierarchy5"/>
    <dgm:cxn modelId="{53E43077-A4A4-2E4C-89CB-DCFE3CE8B165}" type="presOf" srcId="{039E8C27-13ED-9B48-A88B-B79918786DBE}" destId="{7DF7CB72-FCEA-2C42-B037-FCE7A6676AAC}" srcOrd="1" destOrd="0" presId="urn:microsoft.com/office/officeart/2005/8/layout/hierarchy5"/>
    <dgm:cxn modelId="{BBEF3D61-B03B-014C-B5F6-308A18E30D57}" srcId="{E159822A-DBDD-4C43-AB34-BE72C53B4E01}" destId="{06CFDB99-4AE4-C041-9716-EAC170FDA6D9}" srcOrd="1" destOrd="0" parTransId="{973CEA89-D1D6-0146-B490-1CA4F5748903}" sibTransId="{04F163BD-C4F3-5D47-9967-18BDB105ED26}"/>
    <dgm:cxn modelId="{A6866346-B3B6-F74B-BDC3-2BF4A11A316E}" type="presOf" srcId="{A541384B-D3CD-5744-9BC8-B7C2870E3C67}" destId="{5881BF22-DCB3-F649-A7B3-9DBCB9F0D75D}" srcOrd="0" destOrd="0" presId="urn:microsoft.com/office/officeart/2005/8/layout/hierarchy5"/>
    <dgm:cxn modelId="{C7A2984F-2ABD-8E4C-8F00-2165E131ACB4}" type="presOf" srcId="{D0B5AD0E-20E7-4D4E-91CC-DDC203DCD666}" destId="{B439E8B8-A05B-334E-864A-CDCAC2D3E1AA}" srcOrd="0" destOrd="0" presId="urn:microsoft.com/office/officeart/2005/8/layout/hierarchy5"/>
    <dgm:cxn modelId="{B519D8AD-64A9-0B4A-8C27-C3D66EC81C43}" srcId="{D0B5AD0E-20E7-4D4E-91CC-DDC203DCD666}" destId="{7D017EFD-1BA7-2A4C-ABE8-EFFED48E5EB3}" srcOrd="2" destOrd="0" parTransId="{A6ED1046-4022-034D-9915-ABC9B8C2CC7E}" sibTransId="{7D5E98DA-C0C2-4640-8417-0D5EB4091ADC}"/>
    <dgm:cxn modelId="{2326B814-2D7C-BE41-A7ED-3AA9FDEEC2E7}" type="presParOf" srcId="{B439E8B8-A05B-334E-864A-CDCAC2D3E1AA}" destId="{2DA87ED5-0699-FD48-A5C6-C0192C5B79B5}" srcOrd="0" destOrd="0" presId="urn:microsoft.com/office/officeart/2005/8/layout/hierarchy5"/>
    <dgm:cxn modelId="{AA9073A7-811D-D548-8F85-BEBF6196A55D}" type="presParOf" srcId="{2DA87ED5-0699-FD48-A5C6-C0192C5B79B5}" destId="{B52F6093-2372-AF4E-A10C-41E2ABD95BC0}" srcOrd="0" destOrd="0" presId="urn:microsoft.com/office/officeart/2005/8/layout/hierarchy5"/>
    <dgm:cxn modelId="{C8B95EF1-FBB3-DD47-84B3-15793196398B}" type="presParOf" srcId="{2DA87ED5-0699-FD48-A5C6-C0192C5B79B5}" destId="{0F13CBBC-4DCA-CD4E-89D5-D01FB4EEF7FB}" srcOrd="1" destOrd="0" presId="urn:microsoft.com/office/officeart/2005/8/layout/hierarchy5"/>
    <dgm:cxn modelId="{8FB85B2B-DB6D-DD49-A8F8-6111FBBCE722}" type="presParOf" srcId="{0F13CBBC-4DCA-CD4E-89D5-D01FB4EEF7FB}" destId="{0BA55C71-6E5E-0D43-BC6E-A0F5590BD6BA}" srcOrd="0" destOrd="0" presId="urn:microsoft.com/office/officeart/2005/8/layout/hierarchy5"/>
    <dgm:cxn modelId="{ACD8C2B3-5162-CF4D-BC7D-9E8C0D6D5EA7}" type="presParOf" srcId="{0BA55C71-6E5E-0D43-BC6E-A0F5590BD6BA}" destId="{C4A3D6A9-BA53-5F40-805C-BE42F07DF2E1}" srcOrd="0" destOrd="0" presId="urn:microsoft.com/office/officeart/2005/8/layout/hierarchy5"/>
    <dgm:cxn modelId="{D269A40E-810C-3749-A49B-92A459D3F894}" type="presParOf" srcId="{0BA55C71-6E5E-0D43-BC6E-A0F5590BD6BA}" destId="{11B9B6F3-FCE0-8B46-AD35-6B37BF528934}" srcOrd="1" destOrd="0" presId="urn:microsoft.com/office/officeart/2005/8/layout/hierarchy5"/>
    <dgm:cxn modelId="{9FC6CC64-1692-7E4F-AFA2-94938EE76B7E}" type="presParOf" srcId="{11B9B6F3-FCE0-8B46-AD35-6B37BF528934}" destId="{387B8403-931A-AB4A-95AA-F5779EEC427D}" srcOrd="0" destOrd="0" presId="urn:microsoft.com/office/officeart/2005/8/layout/hierarchy5"/>
    <dgm:cxn modelId="{D4AB63C9-03B2-0F42-85E5-AF6FC9441B22}" type="presParOf" srcId="{387B8403-931A-AB4A-95AA-F5779EEC427D}" destId="{FCF38156-1A2B-A24D-97E9-7B803B5E907E}" srcOrd="0" destOrd="0" presId="urn:microsoft.com/office/officeart/2005/8/layout/hierarchy5"/>
    <dgm:cxn modelId="{81A6CECD-A12F-3246-9044-DC74942E178C}" type="presParOf" srcId="{11B9B6F3-FCE0-8B46-AD35-6B37BF528934}" destId="{5B5FE1C6-5AD9-BD48-8C0C-E9D80E6B00B3}" srcOrd="1" destOrd="0" presId="urn:microsoft.com/office/officeart/2005/8/layout/hierarchy5"/>
    <dgm:cxn modelId="{C113EDD2-0E36-E942-B64D-1026B5BD79D4}" type="presParOf" srcId="{5B5FE1C6-5AD9-BD48-8C0C-E9D80E6B00B3}" destId="{34A8005C-25A9-094F-B15F-F2ACA431FC7A}" srcOrd="0" destOrd="0" presId="urn:microsoft.com/office/officeart/2005/8/layout/hierarchy5"/>
    <dgm:cxn modelId="{8D103470-12B0-BE4E-90C9-29EC93820802}" type="presParOf" srcId="{5B5FE1C6-5AD9-BD48-8C0C-E9D80E6B00B3}" destId="{86A3E3D0-963C-9D4C-AB98-000095308CC8}" srcOrd="1" destOrd="0" presId="urn:microsoft.com/office/officeart/2005/8/layout/hierarchy5"/>
    <dgm:cxn modelId="{9D2631B1-E95A-2040-9EAE-C20BFD02F109}" type="presParOf" srcId="{86A3E3D0-963C-9D4C-AB98-000095308CC8}" destId="{9940E5D0-F50A-8A4D-864A-1AA7EECD8312}" srcOrd="0" destOrd="0" presId="urn:microsoft.com/office/officeart/2005/8/layout/hierarchy5"/>
    <dgm:cxn modelId="{66FA2CA2-DE98-1940-89EE-02F1242C24B8}" type="presParOf" srcId="{9940E5D0-F50A-8A4D-864A-1AA7EECD8312}" destId="{9C0F4AF4-1548-2C43-AE38-84F3430A3EA6}" srcOrd="0" destOrd="0" presId="urn:microsoft.com/office/officeart/2005/8/layout/hierarchy5"/>
    <dgm:cxn modelId="{978A776D-4EAB-7249-9523-7F86E4F737D0}" type="presParOf" srcId="{86A3E3D0-963C-9D4C-AB98-000095308CC8}" destId="{B44AA710-37B1-D645-B13A-0B708C8B188A}" srcOrd="1" destOrd="0" presId="urn:microsoft.com/office/officeart/2005/8/layout/hierarchy5"/>
    <dgm:cxn modelId="{882B4D07-2FCE-2245-848E-80065FD29107}" type="presParOf" srcId="{B44AA710-37B1-D645-B13A-0B708C8B188A}" destId="{50E46C39-683C-694B-8A90-55316473846B}" srcOrd="0" destOrd="0" presId="urn:microsoft.com/office/officeart/2005/8/layout/hierarchy5"/>
    <dgm:cxn modelId="{4EE9FF5D-D9B2-D44E-BD1C-3A29F78B07E6}" type="presParOf" srcId="{B44AA710-37B1-D645-B13A-0B708C8B188A}" destId="{74DB9EBB-D603-0948-AE44-F8E77C349D75}" srcOrd="1" destOrd="0" presId="urn:microsoft.com/office/officeart/2005/8/layout/hierarchy5"/>
    <dgm:cxn modelId="{FF199439-E8E1-144B-B73D-A9D50CDF0BDD}" type="presParOf" srcId="{86A3E3D0-963C-9D4C-AB98-000095308CC8}" destId="{9C931F56-6EE4-004D-ADBB-447C39EAFC66}" srcOrd="2" destOrd="0" presId="urn:microsoft.com/office/officeart/2005/8/layout/hierarchy5"/>
    <dgm:cxn modelId="{DFB06054-0072-E640-A79B-8EE5F780AF67}" type="presParOf" srcId="{9C931F56-6EE4-004D-ADBB-447C39EAFC66}" destId="{7DF7CB72-FCEA-2C42-B037-FCE7A6676AAC}" srcOrd="0" destOrd="0" presId="urn:microsoft.com/office/officeart/2005/8/layout/hierarchy5"/>
    <dgm:cxn modelId="{9C4CD999-F715-3342-A859-2E3F9CC4764F}" type="presParOf" srcId="{86A3E3D0-963C-9D4C-AB98-000095308CC8}" destId="{36F467F9-79D9-3F47-977B-EC794C181164}" srcOrd="3" destOrd="0" presId="urn:microsoft.com/office/officeart/2005/8/layout/hierarchy5"/>
    <dgm:cxn modelId="{2B9F6BC3-D0FC-1844-B7E7-97231EC66C79}" type="presParOf" srcId="{36F467F9-79D9-3F47-977B-EC794C181164}" destId="{49AE2167-D350-CA48-804A-09CF4FDEC179}" srcOrd="0" destOrd="0" presId="urn:microsoft.com/office/officeart/2005/8/layout/hierarchy5"/>
    <dgm:cxn modelId="{E60BA790-6696-7F4F-80C6-8B5D29FB231D}" type="presParOf" srcId="{36F467F9-79D9-3F47-977B-EC794C181164}" destId="{EF197A6C-AF1D-724C-A370-848F2132A01F}" srcOrd="1" destOrd="0" presId="urn:microsoft.com/office/officeart/2005/8/layout/hierarchy5"/>
    <dgm:cxn modelId="{A6AC9D8E-D993-E145-9A6E-BE80B52DEA24}" type="presParOf" srcId="{11B9B6F3-FCE0-8B46-AD35-6B37BF528934}" destId="{F3F23301-6784-1749-8EE7-6502C5B951DC}" srcOrd="2" destOrd="0" presId="urn:microsoft.com/office/officeart/2005/8/layout/hierarchy5"/>
    <dgm:cxn modelId="{67F5C5DB-EEB2-D345-B49A-B6B52B59A844}" type="presParOf" srcId="{F3F23301-6784-1749-8EE7-6502C5B951DC}" destId="{B6763A9B-098B-B844-9E03-840DFF4BDFDE}" srcOrd="0" destOrd="0" presId="urn:microsoft.com/office/officeart/2005/8/layout/hierarchy5"/>
    <dgm:cxn modelId="{E783DEDD-6309-BA48-8495-0A90743A1225}" type="presParOf" srcId="{11B9B6F3-FCE0-8B46-AD35-6B37BF528934}" destId="{BBE34EB2-42B1-F34A-BDB5-1E4268372964}" srcOrd="3" destOrd="0" presId="urn:microsoft.com/office/officeart/2005/8/layout/hierarchy5"/>
    <dgm:cxn modelId="{56F0CBA8-6DCA-354A-BB84-E7DE82444EA3}" type="presParOf" srcId="{BBE34EB2-42B1-F34A-BDB5-1E4268372964}" destId="{0118C3E0-AA31-BF4E-B373-0C9A79C4F55A}" srcOrd="0" destOrd="0" presId="urn:microsoft.com/office/officeart/2005/8/layout/hierarchy5"/>
    <dgm:cxn modelId="{192C7B7D-6849-EC42-93B0-ADC666AF0C75}" type="presParOf" srcId="{BBE34EB2-42B1-F34A-BDB5-1E4268372964}" destId="{7599CEC8-768C-B44E-BC03-9C3D179A4D04}" srcOrd="1" destOrd="0" presId="urn:microsoft.com/office/officeart/2005/8/layout/hierarchy5"/>
    <dgm:cxn modelId="{3D4EAEF9-3948-4047-B721-2637220E1E61}" type="presParOf" srcId="{7599CEC8-768C-B44E-BC03-9C3D179A4D04}" destId="{26FA74C5-A27F-DE49-8337-9C2B889AC724}" srcOrd="0" destOrd="0" presId="urn:microsoft.com/office/officeart/2005/8/layout/hierarchy5"/>
    <dgm:cxn modelId="{BBCC9929-81FD-934E-9F65-5ADE0EB819C6}" type="presParOf" srcId="{26FA74C5-A27F-DE49-8337-9C2B889AC724}" destId="{3A223555-94FC-B545-A561-F3722564C9FF}" srcOrd="0" destOrd="0" presId="urn:microsoft.com/office/officeart/2005/8/layout/hierarchy5"/>
    <dgm:cxn modelId="{E2C1CA50-AB7D-494F-B10B-0F2D52164534}" type="presParOf" srcId="{7599CEC8-768C-B44E-BC03-9C3D179A4D04}" destId="{C25C59A4-3814-AA44-907B-D18176C27E03}" srcOrd="1" destOrd="0" presId="urn:microsoft.com/office/officeart/2005/8/layout/hierarchy5"/>
    <dgm:cxn modelId="{54575372-9569-514E-87DD-F9EDD63DA9F8}" type="presParOf" srcId="{C25C59A4-3814-AA44-907B-D18176C27E03}" destId="{F6E5C11E-92E5-F943-A680-602749DC2246}" srcOrd="0" destOrd="0" presId="urn:microsoft.com/office/officeart/2005/8/layout/hierarchy5"/>
    <dgm:cxn modelId="{C995981A-CF93-B240-815F-5DB7E607046E}" type="presParOf" srcId="{C25C59A4-3814-AA44-907B-D18176C27E03}" destId="{512B28AA-B126-8346-95C2-4613FAFEC459}" srcOrd="1" destOrd="0" presId="urn:microsoft.com/office/officeart/2005/8/layout/hierarchy5"/>
    <dgm:cxn modelId="{D4F2B12D-B068-1447-BE2B-747C926D043C}" type="presParOf" srcId="{7599CEC8-768C-B44E-BC03-9C3D179A4D04}" destId="{57342C97-B3BC-034C-875A-5BE80D58B8EA}" srcOrd="2" destOrd="0" presId="urn:microsoft.com/office/officeart/2005/8/layout/hierarchy5"/>
    <dgm:cxn modelId="{FC65F1B0-EB9E-9F4C-95A3-E3554BAA5862}" type="presParOf" srcId="{57342C97-B3BC-034C-875A-5BE80D58B8EA}" destId="{D7F34B23-8388-A044-97AC-7078AF910553}" srcOrd="0" destOrd="0" presId="urn:microsoft.com/office/officeart/2005/8/layout/hierarchy5"/>
    <dgm:cxn modelId="{B4D5AC49-0CF2-EE4B-8E3A-CF14FED42080}" type="presParOf" srcId="{7599CEC8-768C-B44E-BC03-9C3D179A4D04}" destId="{65B41D49-845E-D94D-BEDE-597AE884B15B}" srcOrd="3" destOrd="0" presId="urn:microsoft.com/office/officeart/2005/8/layout/hierarchy5"/>
    <dgm:cxn modelId="{C32EBE96-9E2B-F84C-878B-93BD466A8A8A}" type="presParOf" srcId="{65B41D49-845E-D94D-BEDE-597AE884B15B}" destId="{F4AAE81B-BA88-894B-ADCE-2FF9C5A1D5EA}" srcOrd="0" destOrd="0" presId="urn:microsoft.com/office/officeart/2005/8/layout/hierarchy5"/>
    <dgm:cxn modelId="{F8219D0B-D904-4E4B-8EE0-9B288A8EC700}" type="presParOf" srcId="{65B41D49-845E-D94D-BEDE-597AE884B15B}" destId="{38B3C55C-57AE-5648-868E-0F3D36836C1C}" srcOrd="1" destOrd="0" presId="urn:microsoft.com/office/officeart/2005/8/layout/hierarchy5"/>
    <dgm:cxn modelId="{DFDAC306-D8EF-B44E-8A6A-38E25E64DC7D}" type="presParOf" srcId="{B439E8B8-A05B-334E-864A-CDCAC2D3E1AA}" destId="{9F0F6B52-8B03-B248-B19C-D0F740908BC1}" srcOrd="1" destOrd="0" presId="urn:microsoft.com/office/officeart/2005/8/layout/hierarchy5"/>
    <dgm:cxn modelId="{36C35F47-FADD-2A45-8970-F5803971013D}" type="presParOf" srcId="{9F0F6B52-8B03-B248-B19C-D0F740908BC1}" destId="{3E4AFF24-5A4C-074A-A1AE-FB044968E7A0}" srcOrd="0" destOrd="0" presId="urn:microsoft.com/office/officeart/2005/8/layout/hierarchy5"/>
    <dgm:cxn modelId="{1111778A-FBB5-5141-9202-A3E1B9F3CBC6}" type="presParOf" srcId="{3E4AFF24-5A4C-074A-A1AE-FB044968E7A0}" destId="{5881BF22-DCB3-F649-A7B3-9DBCB9F0D75D}" srcOrd="0" destOrd="0" presId="urn:microsoft.com/office/officeart/2005/8/layout/hierarchy5"/>
    <dgm:cxn modelId="{B2EB11ED-DE2B-254D-8DF7-D6551229FD00}" type="presParOf" srcId="{3E4AFF24-5A4C-074A-A1AE-FB044968E7A0}" destId="{A3386DAA-6D93-E749-BC65-B3A2DD22C45B}" srcOrd="1" destOrd="0" presId="urn:microsoft.com/office/officeart/2005/8/layout/hierarchy5"/>
    <dgm:cxn modelId="{F51D7FAF-C6FE-024A-AA5E-6B2ACF845F60}" type="presParOf" srcId="{9F0F6B52-8B03-B248-B19C-D0F740908BC1}" destId="{6BAA18EA-2D5D-4440-BE53-7F478A7B7F0F}" srcOrd="1" destOrd="0" presId="urn:microsoft.com/office/officeart/2005/8/layout/hierarchy5"/>
    <dgm:cxn modelId="{089D6404-37EF-AB4A-AF30-BA3404E7676E}" type="presParOf" srcId="{6BAA18EA-2D5D-4440-BE53-7F478A7B7F0F}" destId="{8193CA71-9353-BF49-8C92-439559F4194F}" srcOrd="0" destOrd="0" presId="urn:microsoft.com/office/officeart/2005/8/layout/hierarchy5"/>
    <dgm:cxn modelId="{ECB997B2-900E-3B46-BE1D-7B0B90800AE8}" type="presParOf" srcId="{9F0F6B52-8B03-B248-B19C-D0F740908BC1}" destId="{863920B5-4E96-134C-A54A-A45B9BC60826}" srcOrd="2" destOrd="0" presId="urn:microsoft.com/office/officeart/2005/8/layout/hierarchy5"/>
    <dgm:cxn modelId="{312469F1-4241-8043-9899-FE2331078158}" type="presParOf" srcId="{863920B5-4E96-134C-A54A-A45B9BC60826}" destId="{DB60B19A-3F6D-5040-9795-38A446C8A516}" srcOrd="0" destOrd="0" presId="urn:microsoft.com/office/officeart/2005/8/layout/hierarchy5"/>
    <dgm:cxn modelId="{D694F856-559C-1D41-9205-5A50D9515F3F}" type="presParOf" srcId="{863920B5-4E96-134C-A54A-A45B9BC60826}" destId="{90AB1F76-B8B9-3644-82CA-7D4A46B29B66}" srcOrd="1" destOrd="0" presId="urn:microsoft.com/office/officeart/2005/8/layout/hierarchy5"/>
    <dgm:cxn modelId="{776D5903-F601-C445-A315-44D4D332BB39}" type="presParOf" srcId="{9F0F6B52-8B03-B248-B19C-D0F740908BC1}" destId="{490086D1-3F2C-4849-B03F-A59CC7D606AF}" srcOrd="3" destOrd="0" presId="urn:microsoft.com/office/officeart/2005/8/layout/hierarchy5"/>
    <dgm:cxn modelId="{B5F3CA41-0B57-904F-AA88-A5CD35359E63}" type="presParOf" srcId="{490086D1-3F2C-4849-B03F-A59CC7D606AF}" destId="{889C89B0-0C1C-4545-B8D5-FEA0FA349C6A}" srcOrd="0" destOrd="0" presId="urn:microsoft.com/office/officeart/2005/8/layout/hierarchy5"/>
    <dgm:cxn modelId="{F23B57C6-A4E9-E74A-B935-202C88C33F9E}" type="presParOf" srcId="{9F0F6B52-8B03-B248-B19C-D0F740908BC1}" destId="{D7CACDFA-4407-5D4A-9857-D666A7DDF19D}" srcOrd="4" destOrd="0" presId="urn:microsoft.com/office/officeart/2005/8/layout/hierarchy5"/>
    <dgm:cxn modelId="{8F3E0368-E761-7744-A0DD-9869D98E79EF}" type="presParOf" srcId="{D7CACDFA-4407-5D4A-9857-D666A7DDF19D}" destId="{7C1AF7F3-5FFA-564A-8D56-B641EC568A2C}" srcOrd="0" destOrd="0" presId="urn:microsoft.com/office/officeart/2005/8/layout/hierarchy5"/>
    <dgm:cxn modelId="{00FA431C-A6D9-6642-9E26-1361FF825376}" type="presParOf" srcId="{D7CACDFA-4407-5D4A-9857-D666A7DDF19D}" destId="{F47CB5EE-7F91-D54D-B89B-74A881141D5C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15E9B7-0674-43E3-894B-4ABE05F2BD7B}" type="doc">
      <dgm:prSet loTypeId="urn:microsoft.com/office/officeart/2005/8/layout/orgChart1" loCatId="hierarchy" qsTypeId="urn:microsoft.com/office/officeart/2005/8/quickstyle/3d2" qsCatId="3D" csTypeId="urn:microsoft.com/office/officeart/2005/8/colors/colorful2" csCatId="colorful" phldr="1"/>
      <dgm:spPr/>
    </dgm:pt>
    <dgm:pt modelId="{16D7D0F6-7A03-4E88-9CDF-76CBDF28450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800" b="1" i="0" u="none" strike="noStrike" cap="none" normalizeH="0" baseline="0" dirty="0" smtClean="0">
              <a:ln/>
              <a:effectLst/>
              <a:latin typeface="Arial" charset="0"/>
            </a:rPr>
            <a:t>Capacitar discípulos e líderes</a:t>
          </a:r>
          <a:endParaRPr kumimoji="0" lang="en-US" sz="18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D78194C4-AE7E-425D-B60E-4DE7ECB092FA}" type="parTrans" cxnId="{20499406-571C-43FE-921C-3FB3F6F7F352}">
      <dgm:prSet/>
      <dgm:spPr/>
      <dgm:t>
        <a:bodyPr/>
        <a:lstStyle/>
        <a:p>
          <a:endParaRPr lang="pt-PT"/>
        </a:p>
      </dgm:t>
    </dgm:pt>
    <dgm:pt modelId="{6DA1F6F5-7909-49F7-B6C8-C7BEFA475822}" type="sibTrans" cxnId="{20499406-571C-43FE-921C-3FB3F6F7F352}">
      <dgm:prSet/>
      <dgm:spPr/>
      <dgm:t>
        <a:bodyPr/>
        <a:lstStyle/>
        <a:p>
          <a:endParaRPr lang="pt-PT"/>
        </a:p>
      </dgm:t>
    </dgm:pt>
    <dgm:pt modelId="{AEABE0D4-5245-4B19-B5AE-0C3583E6218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Conectar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 os membros e novos convertidos em grupos e </a:t>
          </a:r>
          <a:r>
            <a:rPr kumimoji="0" lang="pt-BR" b="1" i="0" u="none" strike="noStrike" cap="none" normalizeH="0" baseline="0" dirty="0" err="1" smtClean="0">
              <a:ln/>
              <a:solidFill>
                <a:srgbClr val="FFFF00"/>
              </a:solidFill>
              <a:effectLst/>
              <a:latin typeface="Arial" charset="0"/>
            </a:rPr>
            <a:t>mentorear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 os pastores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9B3A4A3E-BD3A-4DE6-8001-375DC480FEF9}" type="parTrans" cxnId="{91BE7741-F378-430B-A8E3-95EF1DD71AF8}">
      <dgm:prSet/>
      <dgm:spPr/>
      <dgm:t>
        <a:bodyPr/>
        <a:lstStyle/>
        <a:p>
          <a:endParaRPr lang="pt-PT"/>
        </a:p>
      </dgm:t>
    </dgm:pt>
    <dgm:pt modelId="{7CC0FB59-186C-4128-8B8C-143A884D34A2}" type="sibTrans" cxnId="{91BE7741-F378-430B-A8E3-95EF1DD71AF8}">
      <dgm:prSet/>
      <dgm:spPr/>
      <dgm:t>
        <a:bodyPr/>
        <a:lstStyle/>
        <a:p>
          <a:endParaRPr lang="pt-PT"/>
        </a:p>
      </dgm:t>
    </dgm:pt>
    <dgm:pt modelId="{105D5EF6-B34B-4627-91D7-21E578B4E5F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Identificar 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capacitar</a:t>
          </a: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Líderes multiplicadores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9E19789B-E3CE-46DF-AE52-1AD4C473B272}" type="parTrans" cxnId="{D6F65EEE-C2BE-4D5A-BD7E-5F4CCA031E2C}">
      <dgm:prSet/>
      <dgm:spPr/>
      <dgm:t>
        <a:bodyPr/>
        <a:lstStyle/>
        <a:p>
          <a:endParaRPr lang="pt-PT"/>
        </a:p>
      </dgm:t>
    </dgm:pt>
    <dgm:pt modelId="{38DC8E1F-9E03-4BE4-A943-EF33C61AF342}" type="sibTrans" cxnId="{D6F65EEE-C2BE-4D5A-BD7E-5F4CCA031E2C}">
      <dgm:prSet/>
      <dgm:spPr/>
      <dgm:t>
        <a:bodyPr/>
        <a:lstStyle/>
        <a:p>
          <a:endParaRPr lang="pt-PT"/>
        </a:p>
      </dgm:t>
    </dgm:pt>
    <dgm:pt modelId="{99FFADB4-1074-4E06-9AB9-D4BFE34C85F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Criar um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processo de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Discipulado</a:t>
          </a: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 e </a:t>
          </a: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Ensino</a:t>
          </a: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 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para as igrejas.</a:t>
          </a:r>
          <a:endParaRPr kumimoji="0" lang="en-US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C8257C6B-4161-41FA-A4A5-575814B12842}" type="parTrans" cxnId="{835C2D8C-32C1-48E6-9881-C80CB25FEC11}">
      <dgm:prSet/>
      <dgm:spPr/>
      <dgm:t>
        <a:bodyPr/>
        <a:lstStyle/>
        <a:p>
          <a:endParaRPr lang="pt-PT"/>
        </a:p>
      </dgm:t>
    </dgm:pt>
    <dgm:pt modelId="{E6A52090-B106-43B4-B045-491338A5CD9F}" type="sibTrans" cxnId="{835C2D8C-32C1-48E6-9881-C80CB25FEC11}">
      <dgm:prSet/>
      <dgm:spPr/>
      <dgm:t>
        <a:bodyPr/>
        <a:lstStyle/>
        <a:p>
          <a:endParaRPr lang="pt-PT"/>
        </a:p>
      </dgm:t>
    </dgm:pt>
    <dgm:pt modelId="{EDE8752C-147B-4931-93AB-27BAC815D32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Alcançar 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nova</a:t>
          </a: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 </a:t>
          </a: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geração</a:t>
          </a: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com o avivamento e o discipulado.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DA1C9C36-4CB6-42CD-99B5-03E8CA032FF3}" type="parTrans" cxnId="{4C5E680C-7166-4904-8ACB-81994851A393}">
      <dgm:prSet/>
      <dgm:spPr/>
      <dgm:t>
        <a:bodyPr/>
        <a:lstStyle/>
        <a:p>
          <a:endParaRPr lang="pt-PT"/>
        </a:p>
      </dgm:t>
    </dgm:pt>
    <dgm:pt modelId="{F77A1835-929A-4689-8E8F-7D8449739996}" type="sibTrans" cxnId="{4C5E680C-7166-4904-8ACB-81994851A393}">
      <dgm:prSet/>
      <dgm:spPr/>
      <dgm:t>
        <a:bodyPr/>
        <a:lstStyle/>
        <a:p>
          <a:endParaRPr lang="pt-PT"/>
        </a:p>
      </dgm:t>
    </dgm:pt>
    <dgm:pt modelId="{4AF82AFD-2BE8-49E6-B79E-D5596B1E7A8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Despertar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vocacionados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 e </a:t>
          </a: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plantar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 novas igrejas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AE43FA30-9628-4AF1-B857-22CE2B94768B}" type="parTrans" cxnId="{4DAE5867-9277-4803-BAD1-A2C1ABCC344B}">
      <dgm:prSet/>
      <dgm:spPr/>
      <dgm:t>
        <a:bodyPr/>
        <a:lstStyle/>
        <a:p>
          <a:endParaRPr lang="pt-PT"/>
        </a:p>
      </dgm:t>
    </dgm:pt>
    <dgm:pt modelId="{E6D4B7B3-D4DF-4E79-B4C3-62F4AE49D75F}" type="sibTrans" cxnId="{4DAE5867-9277-4803-BAD1-A2C1ABCC344B}">
      <dgm:prSet/>
      <dgm:spPr/>
      <dgm:t>
        <a:bodyPr/>
        <a:lstStyle/>
        <a:p>
          <a:endParaRPr lang="pt-PT"/>
        </a:p>
      </dgm:t>
    </dgm:pt>
    <dgm:pt modelId="{3195F375-5787-413C-A4D1-2DF1C3749554}" type="pres">
      <dgm:prSet presAssocID="{0515E9B7-0674-43E3-894B-4ABE05F2BD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3CC273F-FABC-452D-9BD9-E54F00808CFA}" type="pres">
      <dgm:prSet presAssocID="{16D7D0F6-7A03-4E88-9CDF-76CBDF28450F}" presName="hierRoot1" presStyleCnt="0">
        <dgm:presLayoutVars>
          <dgm:hierBranch/>
        </dgm:presLayoutVars>
      </dgm:prSet>
      <dgm:spPr/>
    </dgm:pt>
    <dgm:pt modelId="{DA4F3C8D-B10D-4581-AE3A-AB005B4FEE4F}" type="pres">
      <dgm:prSet presAssocID="{16D7D0F6-7A03-4E88-9CDF-76CBDF28450F}" presName="rootComposite1" presStyleCnt="0"/>
      <dgm:spPr/>
    </dgm:pt>
    <dgm:pt modelId="{9744CE20-A63F-476F-BBE3-2F327570AC53}" type="pres">
      <dgm:prSet presAssocID="{16D7D0F6-7A03-4E88-9CDF-76CBDF28450F}" presName="rootText1" presStyleLbl="node0" presStyleIdx="0" presStyleCnt="1" custScaleX="122270" custScaleY="147010" custLinFactNeighborX="-303" custLinFactNeighborY="-9270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05DC1E3-C448-41E8-A2D1-E3C6BBFE16B4}" type="pres">
      <dgm:prSet presAssocID="{16D7D0F6-7A03-4E88-9CDF-76CBDF28450F}" presName="rootConnector1" presStyleLbl="node1" presStyleIdx="0" presStyleCnt="0"/>
      <dgm:spPr/>
      <dgm:t>
        <a:bodyPr/>
        <a:lstStyle/>
        <a:p>
          <a:endParaRPr lang="pt-PT"/>
        </a:p>
      </dgm:t>
    </dgm:pt>
    <dgm:pt modelId="{73147217-8606-4146-AAA1-47C7D0483BA1}" type="pres">
      <dgm:prSet presAssocID="{16D7D0F6-7A03-4E88-9CDF-76CBDF28450F}" presName="hierChild2" presStyleCnt="0"/>
      <dgm:spPr/>
    </dgm:pt>
    <dgm:pt modelId="{C18F89C0-B10E-4BBB-B03D-11BDCCEB6816}" type="pres">
      <dgm:prSet presAssocID="{9B3A4A3E-BD3A-4DE6-8001-375DC480FEF9}" presName="Name35" presStyleLbl="parChTrans1D2" presStyleIdx="0" presStyleCnt="5"/>
      <dgm:spPr/>
      <dgm:t>
        <a:bodyPr/>
        <a:lstStyle/>
        <a:p>
          <a:endParaRPr lang="pt-PT"/>
        </a:p>
      </dgm:t>
    </dgm:pt>
    <dgm:pt modelId="{05DA083A-7E3A-4180-8047-03ECB629134D}" type="pres">
      <dgm:prSet presAssocID="{AEABE0D4-5245-4B19-B5AE-0C3583E62189}" presName="hierRoot2" presStyleCnt="0">
        <dgm:presLayoutVars>
          <dgm:hierBranch/>
        </dgm:presLayoutVars>
      </dgm:prSet>
      <dgm:spPr/>
    </dgm:pt>
    <dgm:pt modelId="{AAAEE1C4-21E7-47F8-A690-4FE53C99EEC8}" type="pres">
      <dgm:prSet presAssocID="{AEABE0D4-5245-4B19-B5AE-0C3583E62189}" presName="rootComposite" presStyleCnt="0"/>
      <dgm:spPr/>
    </dgm:pt>
    <dgm:pt modelId="{03BA0A3A-E929-4A4D-B52D-58642BBF29E1}" type="pres">
      <dgm:prSet presAssocID="{AEABE0D4-5245-4B19-B5AE-0C3583E62189}" presName="rootText" presStyleLbl="node2" presStyleIdx="0" presStyleCnt="5" custScaleY="17377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49CFF2E-62CC-4A85-AB5A-1F05C9E2DAEF}" type="pres">
      <dgm:prSet presAssocID="{AEABE0D4-5245-4B19-B5AE-0C3583E62189}" presName="rootConnector" presStyleLbl="node2" presStyleIdx="0" presStyleCnt="5"/>
      <dgm:spPr/>
      <dgm:t>
        <a:bodyPr/>
        <a:lstStyle/>
        <a:p>
          <a:endParaRPr lang="pt-PT"/>
        </a:p>
      </dgm:t>
    </dgm:pt>
    <dgm:pt modelId="{A4B0A4EF-BD82-4AB2-8776-692954D1C6D1}" type="pres">
      <dgm:prSet presAssocID="{AEABE0D4-5245-4B19-B5AE-0C3583E62189}" presName="hierChild4" presStyleCnt="0"/>
      <dgm:spPr/>
    </dgm:pt>
    <dgm:pt modelId="{B614C2FA-5448-498A-BABA-83C2196D5DB4}" type="pres">
      <dgm:prSet presAssocID="{AEABE0D4-5245-4B19-B5AE-0C3583E62189}" presName="hierChild5" presStyleCnt="0"/>
      <dgm:spPr/>
    </dgm:pt>
    <dgm:pt modelId="{3D613358-6063-477B-8BDB-3BC7C3F098D0}" type="pres">
      <dgm:prSet presAssocID="{9E19789B-E3CE-46DF-AE52-1AD4C473B272}" presName="Name35" presStyleLbl="parChTrans1D2" presStyleIdx="1" presStyleCnt="5"/>
      <dgm:spPr/>
      <dgm:t>
        <a:bodyPr/>
        <a:lstStyle/>
        <a:p>
          <a:endParaRPr lang="pt-PT"/>
        </a:p>
      </dgm:t>
    </dgm:pt>
    <dgm:pt modelId="{88D46D59-7C6C-4537-909B-A8DF3F3BCF76}" type="pres">
      <dgm:prSet presAssocID="{105D5EF6-B34B-4627-91D7-21E578B4E5F7}" presName="hierRoot2" presStyleCnt="0">
        <dgm:presLayoutVars>
          <dgm:hierBranch/>
        </dgm:presLayoutVars>
      </dgm:prSet>
      <dgm:spPr/>
    </dgm:pt>
    <dgm:pt modelId="{2F3B7FEA-BF62-425A-A7BE-5627315D2464}" type="pres">
      <dgm:prSet presAssocID="{105D5EF6-B34B-4627-91D7-21E578B4E5F7}" presName="rootComposite" presStyleCnt="0"/>
      <dgm:spPr/>
    </dgm:pt>
    <dgm:pt modelId="{0EA90B54-A98E-4656-A141-6F27CA6630DD}" type="pres">
      <dgm:prSet presAssocID="{105D5EF6-B34B-4627-91D7-21E578B4E5F7}" presName="rootText" presStyleLbl="node2" presStyleIdx="1" presStyleCnt="5" custScaleY="17377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75648F8-0424-4AA7-A6FC-BF1107E688F7}" type="pres">
      <dgm:prSet presAssocID="{105D5EF6-B34B-4627-91D7-21E578B4E5F7}" presName="rootConnector" presStyleLbl="node2" presStyleIdx="1" presStyleCnt="5"/>
      <dgm:spPr/>
      <dgm:t>
        <a:bodyPr/>
        <a:lstStyle/>
        <a:p>
          <a:endParaRPr lang="pt-PT"/>
        </a:p>
      </dgm:t>
    </dgm:pt>
    <dgm:pt modelId="{F7674933-9AED-45AB-B302-209ADABAF4A7}" type="pres">
      <dgm:prSet presAssocID="{105D5EF6-B34B-4627-91D7-21E578B4E5F7}" presName="hierChild4" presStyleCnt="0"/>
      <dgm:spPr/>
    </dgm:pt>
    <dgm:pt modelId="{3FE0F15E-9A16-4503-801A-34E2019B84B9}" type="pres">
      <dgm:prSet presAssocID="{105D5EF6-B34B-4627-91D7-21E578B4E5F7}" presName="hierChild5" presStyleCnt="0"/>
      <dgm:spPr/>
    </dgm:pt>
    <dgm:pt modelId="{3085DB85-55BC-44E6-90F6-CEFB546D1D88}" type="pres">
      <dgm:prSet presAssocID="{C8257C6B-4161-41FA-A4A5-575814B12842}" presName="Name35" presStyleLbl="parChTrans1D2" presStyleIdx="2" presStyleCnt="5"/>
      <dgm:spPr/>
      <dgm:t>
        <a:bodyPr/>
        <a:lstStyle/>
        <a:p>
          <a:endParaRPr lang="pt-PT"/>
        </a:p>
      </dgm:t>
    </dgm:pt>
    <dgm:pt modelId="{462E4C12-BBD0-4159-9BD2-514B71310790}" type="pres">
      <dgm:prSet presAssocID="{99FFADB4-1074-4E06-9AB9-D4BFE34C85F8}" presName="hierRoot2" presStyleCnt="0">
        <dgm:presLayoutVars>
          <dgm:hierBranch/>
        </dgm:presLayoutVars>
      </dgm:prSet>
      <dgm:spPr/>
    </dgm:pt>
    <dgm:pt modelId="{7811DAB4-C3F2-4C3A-9655-DFE1B8EB17E6}" type="pres">
      <dgm:prSet presAssocID="{99FFADB4-1074-4E06-9AB9-D4BFE34C85F8}" presName="rootComposite" presStyleCnt="0"/>
      <dgm:spPr/>
    </dgm:pt>
    <dgm:pt modelId="{C47BBEC0-2B26-4CBA-9D20-B5FAA3A98E86}" type="pres">
      <dgm:prSet presAssocID="{99FFADB4-1074-4E06-9AB9-D4BFE34C85F8}" presName="rootText" presStyleLbl="node2" presStyleIdx="2" presStyleCnt="5" custScaleY="17377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C0BAA8C-7391-4BA8-87CB-0571211FB58F}" type="pres">
      <dgm:prSet presAssocID="{99FFADB4-1074-4E06-9AB9-D4BFE34C85F8}" presName="rootConnector" presStyleLbl="node2" presStyleIdx="2" presStyleCnt="5"/>
      <dgm:spPr/>
      <dgm:t>
        <a:bodyPr/>
        <a:lstStyle/>
        <a:p>
          <a:endParaRPr lang="pt-PT"/>
        </a:p>
      </dgm:t>
    </dgm:pt>
    <dgm:pt modelId="{1EDB35E4-E00C-4AAE-ABC9-BF856CCF2809}" type="pres">
      <dgm:prSet presAssocID="{99FFADB4-1074-4E06-9AB9-D4BFE34C85F8}" presName="hierChild4" presStyleCnt="0"/>
      <dgm:spPr/>
    </dgm:pt>
    <dgm:pt modelId="{05D249CA-C642-4DB3-80D1-5CEE6F1AF520}" type="pres">
      <dgm:prSet presAssocID="{99FFADB4-1074-4E06-9AB9-D4BFE34C85F8}" presName="hierChild5" presStyleCnt="0"/>
      <dgm:spPr/>
    </dgm:pt>
    <dgm:pt modelId="{88F72C19-AA81-447F-ABDC-52B6D58A66D0}" type="pres">
      <dgm:prSet presAssocID="{DA1C9C36-4CB6-42CD-99B5-03E8CA032FF3}" presName="Name35" presStyleLbl="parChTrans1D2" presStyleIdx="3" presStyleCnt="5"/>
      <dgm:spPr/>
      <dgm:t>
        <a:bodyPr/>
        <a:lstStyle/>
        <a:p>
          <a:endParaRPr lang="pt-PT"/>
        </a:p>
      </dgm:t>
    </dgm:pt>
    <dgm:pt modelId="{12F8AB2B-910F-47DE-8CDB-F269DF11582E}" type="pres">
      <dgm:prSet presAssocID="{EDE8752C-147B-4931-93AB-27BAC815D326}" presName="hierRoot2" presStyleCnt="0">
        <dgm:presLayoutVars>
          <dgm:hierBranch/>
        </dgm:presLayoutVars>
      </dgm:prSet>
      <dgm:spPr/>
    </dgm:pt>
    <dgm:pt modelId="{E15BF320-57F4-43EE-922F-449BEA2C12C0}" type="pres">
      <dgm:prSet presAssocID="{EDE8752C-147B-4931-93AB-27BAC815D326}" presName="rootComposite" presStyleCnt="0"/>
      <dgm:spPr/>
    </dgm:pt>
    <dgm:pt modelId="{4678681B-A24A-4A4C-AD5A-C73753C47646}" type="pres">
      <dgm:prSet presAssocID="{EDE8752C-147B-4931-93AB-27BAC815D326}" presName="rootText" presStyleLbl="node2" presStyleIdx="3" presStyleCnt="5" custScaleY="16967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51B6F0D-7334-435F-8D55-7D9CCB86889F}" type="pres">
      <dgm:prSet presAssocID="{EDE8752C-147B-4931-93AB-27BAC815D326}" presName="rootConnector" presStyleLbl="node2" presStyleIdx="3" presStyleCnt="5"/>
      <dgm:spPr/>
      <dgm:t>
        <a:bodyPr/>
        <a:lstStyle/>
        <a:p>
          <a:endParaRPr lang="pt-PT"/>
        </a:p>
      </dgm:t>
    </dgm:pt>
    <dgm:pt modelId="{2FDA8C68-A524-45F6-89C1-BB9B40624CBE}" type="pres">
      <dgm:prSet presAssocID="{EDE8752C-147B-4931-93AB-27BAC815D326}" presName="hierChild4" presStyleCnt="0"/>
      <dgm:spPr/>
    </dgm:pt>
    <dgm:pt modelId="{79185C59-6184-475D-9EBE-7A124A4D46E1}" type="pres">
      <dgm:prSet presAssocID="{EDE8752C-147B-4931-93AB-27BAC815D326}" presName="hierChild5" presStyleCnt="0"/>
      <dgm:spPr/>
    </dgm:pt>
    <dgm:pt modelId="{38D266CB-9AF5-4A4B-8E11-2D9A2E9EBA12}" type="pres">
      <dgm:prSet presAssocID="{AE43FA30-9628-4AF1-B857-22CE2B94768B}" presName="Name35" presStyleLbl="parChTrans1D2" presStyleIdx="4" presStyleCnt="5"/>
      <dgm:spPr/>
      <dgm:t>
        <a:bodyPr/>
        <a:lstStyle/>
        <a:p>
          <a:endParaRPr lang="pt-PT"/>
        </a:p>
      </dgm:t>
    </dgm:pt>
    <dgm:pt modelId="{76C207C4-EE2D-4B62-8A98-D50CAA6087B5}" type="pres">
      <dgm:prSet presAssocID="{4AF82AFD-2BE8-49E6-B79E-D5596B1E7A81}" presName="hierRoot2" presStyleCnt="0">
        <dgm:presLayoutVars>
          <dgm:hierBranch/>
        </dgm:presLayoutVars>
      </dgm:prSet>
      <dgm:spPr/>
    </dgm:pt>
    <dgm:pt modelId="{8F10D15B-A9EA-4B6B-9741-288E4A30A76E}" type="pres">
      <dgm:prSet presAssocID="{4AF82AFD-2BE8-49E6-B79E-D5596B1E7A81}" presName="rootComposite" presStyleCnt="0"/>
      <dgm:spPr/>
    </dgm:pt>
    <dgm:pt modelId="{C4FD40F4-8640-4B87-8F60-DB375CE9A39D}" type="pres">
      <dgm:prSet presAssocID="{4AF82AFD-2BE8-49E6-B79E-D5596B1E7A81}" presName="rootText" presStyleLbl="node2" presStyleIdx="4" presStyleCnt="5" custScaleY="16967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BFA1734-E4A5-4DB6-976C-7AC3CC6746C0}" type="pres">
      <dgm:prSet presAssocID="{4AF82AFD-2BE8-49E6-B79E-D5596B1E7A81}" presName="rootConnector" presStyleLbl="node2" presStyleIdx="4" presStyleCnt="5"/>
      <dgm:spPr/>
      <dgm:t>
        <a:bodyPr/>
        <a:lstStyle/>
        <a:p>
          <a:endParaRPr lang="pt-PT"/>
        </a:p>
      </dgm:t>
    </dgm:pt>
    <dgm:pt modelId="{1D58B4B6-9110-4B83-880D-F2A5C2F078CE}" type="pres">
      <dgm:prSet presAssocID="{4AF82AFD-2BE8-49E6-B79E-D5596B1E7A81}" presName="hierChild4" presStyleCnt="0"/>
      <dgm:spPr/>
    </dgm:pt>
    <dgm:pt modelId="{7AC1F0AB-D2AE-4CF7-B508-C60F1F67D3F8}" type="pres">
      <dgm:prSet presAssocID="{4AF82AFD-2BE8-49E6-B79E-D5596B1E7A81}" presName="hierChild5" presStyleCnt="0"/>
      <dgm:spPr/>
    </dgm:pt>
    <dgm:pt modelId="{BD81160B-FD81-40C7-A4FE-D874CB7CBF1E}" type="pres">
      <dgm:prSet presAssocID="{16D7D0F6-7A03-4E88-9CDF-76CBDF28450F}" presName="hierChild3" presStyleCnt="0"/>
      <dgm:spPr/>
    </dgm:pt>
  </dgm:ptLst>
  <dgm:cxnLst>
    <dgm:cxn modelId="{4DAE5867-9277-4803-BAD1-A2C1ABCC344B}" srcId="{16D7D0F6-7A03-4E88-9CDF-76CBDF28450F}" destId="{4AF82AFD-2BE8-49E6-B79E-D5596B1E7A81}" srcOrd="4" destOrd="0" parTransId="{AE43FA30-9628-4AF1-B857-22CE2B94768B}" sibTransId="{E6D4B7B3-D4DF-4E79-B4C3-62F4AE49D75F}"/>
    <dgm:cxn modelId="{835C2D8C-32C1-48E6-9881-C80CB25FEC11}" srcId="{16D7D0F6-7A03-4E88-9CDF-76CBDF28450F}" destId="{99FFADB4-1074-4E06-9AB9-D4BFE34C85F8}" srcOrd="2" destOrd="0" parTransId="{C8257C6B-4161-41FA-A4A5-575814B12842}" sibTransId="{E6A52090-B106-43B4-B045-491338A5CD9F}"/>
    <dgm:cxn modelId="{F074EC59-726C-DF40-B7F2-86C428650853}" type="presOf" srcId="{AEABE0D4-5245-4B19-B5AE-0C3583E62189}" destId="{03BA0A3A-E929-4A4D-B52D-58642BBF29E1}" srcOrd="0" destOrd="0" presId="urn:microsoft.com/office/officeart/2005/8/layout/orgChart1"/>
    <dgm:cxn modelId="{E4AB885C-8483-3640-A4B1-54C86AE6D020}" type="presOf" srcId="{DA1C9C36-4CB6-42CD-99B5-03E8CA032FF3}" destId="{88F72C19-AA81-447F-ABDC-52B6D58A66D0}" srcOrd="0" destOrd="0" presId="urn:microsoft.com/office/officeart/2005/8/layout/orgChart1"/>
    <dgm:cxn modelId="{4C5E680C-7166-4904-8ACB-81994851A393}" srcId="{16D7D0F6-7A03-4E88-9CDF-76CBDF28450F}" destId="{EDE8752C-147B-4931-93AB-27BAC815D326}" srcOrd="3" destOrd="0" parTransId="{DA1C9C36-4CB6-42CD-99B5-03E8CA032FF3}" sibTransId="{F77A1835-929A-4689-8E8F-7D8449739996}"/>
    <dgm:cxn modelId="{2F8A6966-AF3E-B14A-8C2B-6EE38E02E9C1}" type="presOf" srcId="{EDE8752C-147B-4931-93AB-27BAC815D326}" destId="{4678681B-A24A-4A4C-AD5A-C73753C47646}" srcOrd="0" destOrd="0" presId="urn:microsoft.com/office/officeart/2005/8/layout/orgChart1"/>
    <dgm:cxn modelId="{FE80280B-B934-4A49-9E8E-572BC85B6D8D}" type="presOf" srcId="{99FFADB4-1074-4E06-9AB9-D4BFE34C85F8}" destId="{3C0BAA8C-7391-4BA8-87CB-0571211FB58F}" srcOrd="1" destOrd="0" presId="urn:microsoft.com/office/officeart/2005/8/layout/orgChart1"/>
    <dgm:cxn modelId="{0F7B43EB-CA77-6D4C-B05C-D55DBDB1C470}" type="presOf" srcId="{C8257C6B-4161-41FA-A4A5-575814B12842}" destId="{3085DB85-55BC-44E6-90F6-CEFB546D1D88}" srcOrd="0" destOrd="0" presId="urn:microsoft.com/office/officeart/2005/8/layout/orgChart1"/>
    <dgm:cxn modelId="{E73F462B-2FE2-0B49-A6D5-9190AB6FB5AF}" type="presOf" srcId="{9E19789B-E3CE-46DF-AE52-1AD4C473B272}" destId="{3D613358-6063-477B-8BDB-3BC7C3F098D0}" srcOrd="0" destOrd="0" presId="urn:microsoft.com/office/officeart/2005/8/layout/orgChart1"/>
    <dgm:cxn modelId="{E987EF2A-2700-854E-92DF-F7CACE891AC8}" type="presOf" srcId="{EDE8752C-147B-4931-93AB-27BAC815D326}" destId="{051B6F0D-7334-435F-8D55-7D9CCB86889F}" srcOrd="1" destOrd="0" presId="urn:microsoft.com/office/officeart/2005/8/layout/orgChart1"/>
    <dgm:cxn modelId="{1FA77E32-6958-EC40-A6B6-3226DFE733F7}" type="presOf" srcId="{16D7D0F6-7A03-4E88-9CDF-76CBDF28450F}" destId="{9744CE20-A63F-476F-BBE3-2F327570AC53}" srcOrd="0" destOrd="0" presId="urn:microsoft.com/office/officeart/2005/8/layout/orgChart1"/>
    <dgm:cxn modelId="{D1F7DC47-15D8-FE4F-BB38-D20E650ECC08}" type="presOf" srcId="{105D5EF6-B34B-4627-91D7-21E578B4E5F7}" destId="{275648F8-0424-4AA7-A6FC-BF1107E688F7}" srcOrd="1" destOrd="0" presId="urn:microsoft.com/office/officeart/2005/8/layout/orgChart1"/>
    <dgm:cxn modelId="{A5462820-65B3-EE46-8C41-7F36B9188E53}" type="presOf" srcId="{9B3A4A3E-BD3A-4DE6-8001-375DC480FEF9}" destId="{C18F89C0-B10E-4BBB-B03D-11BDCCEB6816}" srcOrd="0" destOrd="0" presId="urn:microsoft.com/office/officeart/2005/8/layout/orgChart1"/>
    <dgm:cxn modelId="{91BE7741-F378-430B-A8E3-95EF1DD71AF8}" srcId="{16D7D0F6-7A03-4E88-9CDF-76CBDF28450F}" destId="{AEABE0D4-5245-4B19-B5AE-0C3583E62189}" srcOrd="0" destOrd="0" parTransId="{9B3A4A3E-BD3A-4DE6-8001-375DC480FEF9}" sibTransId="{7CC0FB59-186C-4128-8B8C-143A884D34A2}"/>
    <dgm:cxn modelId="{D6F65EEE-C2BE-4D5A-BD7E-5F4CCA031E2C}" srcId="{16D7D0F6-7A03-4E88-9CDF-76CBDF28450F}" destId="{105D5EF6-B34B-4627-91D7-21E578B4E5F7}" srcOrd="1" destOrd="0" parTransId="{9E19789B-E3CE-46DF-AE52-1AD4C473B272}" sibTransId="{38DC8E1F-9E03-4BE4-A943-EF33C61AF342}"/>
    <dgm:cxn modelId="{74422647-3B90-2947-B7D5-4506CA86797D}" type="presOf" srcId="{AE43FA30-9628-4AF1-B857-22CE2B94768B}" destId="{38D266CB-9AF5-4A4B-8E11-2D9A2E9EBA12}" srcOrd="0" destOrd="0" presId="urn:microsoft.com/office/officeart/2005/8/layout/orgChart1"/>
    <dgm:cxn modelId="{53D15685-7DF0-654C-BECA-B2640F0BAF47}" type="presOf" srcId="{4AF82AFD-2BE8-49E6-B79E-D5596B1E7A81}" destId="{C4FD40F4-8640-4B87-8F60-DB375CE9A39D}" srcOrd="0" destOrd="0" presId="urn:microsoft.com/office/officeart/2005/8/layout/orgChart1"/>
    <dgm:cxn modelId="{FC5EDCFF-2A4E-A244-B87F-915797F2C3E0}" type="presOf" srcId="{105D5EF6-B34B-4627-91D7-21E578B4E5F7}" destId="{0EA90B54-A98E-4656-A141-6F27CA6630DD}" srcOrd="0" destOrd="0" presId="urn:microsoft.com/office/officeart/2005/8/layout/orgChart1"/>
    <dgm:cxn modelId="{2DB3872A-F38D-0B4E-B111-33A642A4207F}" type="presOf" srcId="{16D7D0F6-7A03-4E88-9CDF-76CBDF28450F}" destId="{C05DC1E3-C448-41E8-A2D1-E3C6BBFE16B4}" srcOrd="1" destOrd="0" presId="urn:microsoft.com/office/officeart/2005/8/layout/orgChart1"/>
    <dgm:cxn modelId="{99A3683D-12E9-C447-B122-EC799FD61E88}" type="presOf" srcId="{0515E9B7-0674-43E3-894B-4ABE05F2BD7B}" destId="{3195F375-5787-413C-A4D1-2DF1C3749554}" srcOrd="0" destOrd="0" presId="urn:microsoft.com/office/officeart/2005/8/layout/orgChart1"/>
    <dgm:cxn modelId="{0A584861-4739-EC49-835B-1FD5937347BD}" type="presOf" srcId="{4AF82AFD-2BE8-49E6-B79E-D5596B1E7A81}" destId="{5BFA1734-E4A5-4DB6-976C-7AC3CC6746C0}" srcOrd="1" destOrd="0" presId="urn:microsoft.com/office/officeart/2005/8/layout/orgChart1"/>
    <dgm:cxn modelId="{872BEBAE-85B8-1B47-9DEE-2889C2BE8CF9}" type="presOf" srcId="{AEABE0D4-5245-4B19-B5AE-0C3583E62189}" destId="{549CFF2E-62CC-4A85-AB5A-1F05C9E2DAEF}" srcOrd="1" destOrd="0" presId="urn:microsoft.com/office/officeart/2005/8/layout/orgChart1"/>
    <dgm:cxn modelId="{20499406-571C-43FE-921C-3FB3F6F7F352}" srcId="{0515E9B7-0674-43E3-894B-4ABE05F2BD7B}" destId="{16D7D0F6-7A03-4E88-9CDF-76CBDF28450F}" srcOrd="0" destOrd="0" parTransId="{D78194C4-AE7E-425D-B60E-4DE7ECB092FA}" sibTransId="{6DA1F6F5-7909-49F7-B6C8-C7BEFA475822}"/>
    <dgm:cxn modelId="{756388C9-CC98-9546-814B-7C8F868B64AB}" type="presOf" srcId="{99FFADB4-1074-4E06-9AB9-D4BFE34C85F8}" destId="{C47BBEC0-2B26-4CBA-9D20-B5FAA3A98E86}" srcOrd="0" destOrd="0" presId="urn:microsoft.com/office/officeart/2005/8/layout/orgChart1"/>
    <dgm:cxn modelId="{0BCD303E-6C87-AC45-9C4C-E41A0A479AD0}" type="presParOf" srcId="{3195F375-5787-413C-A4D1-2DF1C3749554}" destId="{03CC273F-FABC-452D-9BD9-E54F00808CFA}" srcOrd="0" destOrd="0" presId="urn:microsoft.com/office/officeart/2005/8/layout/orgChart1"/>
    <dgm:cxn modelId="{45023F44-0DA0-E849-9461-F208CB9764A4}" type="presParOf" srcId="{03CC273F-FABC-452D-9BD9-E54F00808CFA}" destId="{DA4F3C8D-B10D-4581-AE3A-AB005B4FEE4F}" srcOrd="0" destOrd="0" presId="urn:microsoft.com/office/officeart/2005/8/layout/orgChart1"/>
    <dgm:cxn modelId="{9900A951-E1AA-0C49-8AE9-CC1C7859CEA6}" type="presParOf" srcId="{DA4F3C8D-B10D-4581-AE3A-AB005B4FEE4F}" destId="{9744CE20-A63F-476F-BBE3-2F327570AC53}" srcOrd="0" destOrd="0" presId="urn:microsoft.com/office/officeart/2005/8/layout/orgChart1"/>
    <dgm:cxn modelId="{912E8ADC-9EEE-D24F-BE6E-030865C75170}" type="presParOf" srcId="{DA4F3C8D-B10D-4581-AE3A-AB005B4FEE4F}" destId="{C05DC1E3-C448-41E8-A2D1-E3C6BBFE16B4}" srcOrd="1" destOrd="0" presId="urn:microsoft.com/office/officeart/2005/8/layout/orgChart1"/>
    <dgm:cxn modelId="{C128D322-2278-704C-9860-9B04200C6FE0}" type="presParOf" srcId="{03CC273F-FABC-452D-9BD9-E54F00808CFA}" destId="{73147217-8606-4146-AAA1-47C7D0483BA1}" srcOrd="1" destOrd="0" presId="urn:microsoft.com/office/officeart/2005/8/layout/orgChart1"/>
    <dgm:cxn modelId="{52BABC20-881F-4840-81D5-519D27B1B414}" type="presParOf" srcId="{73147217-8606-4146-AAA1-47C7D0483BA1}" destId="{C18F89C0-B10E-4BBB-B03D-11BDCCEB6816}" srcOrd="0" destOrd="0" presId="urn:microsoft.com/office/officeart/2005/8/layout/orgChart1"/>
    <dgm:cxn modelId="{589B9FA4-CB71-4540-9D0C-35A16A430B42}" type="presParOf" srcId="{73147217-8606-4146-AAA1-47C7D0483BA1}" destId="{05DA083A-7E3A-4180-8047-03ECB629134D}" srcOrd="1" destOrd="0" presId="urn:microsoft.com/office/officeart/2005/8/layout/orgChart1"/>
    <dgm:cxn modelId="{24E3F735-57F6-EA40-8D9E-B5502688F9D5}" type="presParOf" srcId="{05DA083A-7E3A-4180-8047-03ECB629134D}" destId="{AAAEE1C4-21E7-47F8-A690-4FE53C99EEC8}" srcOrd="0" destOrd="0" presId="urn:microsoft.com/office/officeart/2005/8/layout/orgChart1"/>
    <dgm:cxn modelId="{C80DB27A-BE8D-1D44-B1B3-EAC8E959ACBD}" type="presParOf" srcId="{AAAEE1C4-21E7-47F8-A690-4FE53C99EEC8}" destId="{03BA0A3A-E929-4A4D-B52D-58642BBF29E1}" srcOrd="0" destOrd="0" presId="urn:microsoft.com/office/officeart/2005/8/layout/orgChart1"/>
    <dgm:cxn modelId="{9E9E0392-6EF4-C44F-8EC8-20C6DEABF10B}" type="presParOf" srcId="{AAAEE1C4-21E7-47F8-A690-4FE53C99EEC8}" destId="{549CFF2E-62CC-4A85-AB5A-1F05C9E2DAEF}" srcOrd="1" destOrd="0" presId="urn:microsoft.com/office/officeart/2005/8/layout/orgChart1"/>
    <dgm:cxn modelId="{D74A0400-81D0-3041-983E-B2D13C146599}" type="presParOf" srcId="{05DA083A-7E3A-4180-8047-03ECB629134D}" destId="{A4B0A4EF-BD82-4AB2-8776-692954D1C6D1}" srcOrd="1" destOrd="0" presId="urn:microsoft.com/office/officeart/2005/8/layout/orgChart1"/>
    <dgm:cxn modelId="{133BC927-CCDF-0F4E-9D09-06A5211BA124}" type="presParOf" srcId="{05DA083A-7E3A-4180-8047-03ECB629134D}" destId="{B614C2FA-5448-498A-BABA-83C2196D5DB4}" srcOrd="2" destOrd="0" presId="urn:microsoft.com/office/officeart/2005/8/layout/orgChart1"/>
    <dgm:cxn modelId="{269888F9-B250-0442-92F0-B3A8974861EB}" type="presParOf" srcId="{73147217-8606-4146-AAA1-47C7D0483BA1}" destId="{3D613358-6063-477B-8BDB-3BC7C3F098D0}" srcOrd="2" destOrd="0" presId="urn:microsoft.com/office/officeart/2005/8/layout/orgChart1"/>
    <dgm:cxn modelId="{1656803B-0763-8F41-8F08-ADAAAA69B1FD}" type="presParOf" srcId="{73147217-8606-4146-AAA1-47C7D0483BA1}" destId="{88D46D59-7C6C-4537-909B-A8DF3F3BCF76}" srcOrd="3" destOrd="0" presId="urn:microsoft.com/office/officeart/2005/8/layout/orgChart1"/>
    <dgm:cxn modelId="{4EA5B485-E5BB-FE43-B5E1-0C1B832367AD}" type="presParOf" srcId="{88D46D59-7C6C-4537-909B-A8DF3F3BCF76}" destId="{2F3B7FEA-BF62-425A-A7BE-5627315D2464}" srcOrd="0" destOrd="0" presId="urn:microsoft.com/office/officeart/2005/8/layout/orgChart1"/>
    <dgm:cxn modelId="{1A5F7CE7-A4E5-D04B-A7ED-C5021840BCBD}" type="presParOf" srcId="{2F3B7FEA-BF62-425A-A7BE-5627315D2464}" destId="{0EA90B54-A98E-4656-A141-6F27CA6630DD}" srcOrd="0" destOrd="0" presId="urn:microsoft.com/office/officeart/2005/8/layout/orgChart1"/>
    <dgm:cxn modelId="{7D427D1D-C648-2245-8BB4-E39F3FEF070F}" type="presParOf" srcId="{2F3B7FEA-BF62-425A-A7BE-5627315D2464}" destId="{275648F8-0424-4AA7-A6FC-BF1107E688F7}" srcOrd="1" destOrd="0" presId="urn:microsoft.com/office/officeart/2005/8/layout/orgChart1"/>
    <dgm:cxn modelId="{1B471FF1-E77B-0244-B512-A772FF7AB2AA}" type="presParOf" srcId="{88D46D59-7C6C-4537-909B-A8DF3F3BCF76}" destId="{F7674933-9AED-45AB-B302-209ADABAF4A7}" srcOrd="1" destOrd="0" presId="urn:microsoft.com/office/officeart/2005/8/layout/orgChart1"/>
    <dgm:cxn modelId="{4EB957D2-0E4E-F848-8CC1-D92B713CDBD7}" type="presParOf" srcId="{88D46D59-7C6C-4537-909B-A8DF3F3BCF76}" destId="{3FE0F15E-9A16-4503-801A-34E2019B84B9}" srcOrd="2" destOrd="0" presId="urn:microsoft.com/office/officeart/2005/8/layout/orgChart1"/>
    <dgm:cxn modelId="{F56370C4-A78A-204B-90C4-A5FBEA37D06F}" type="presParOf" srcId="{73147217-8606-4146-AAA1-47C7D0483BA1}" destId="{3085DB85-55BC-44E6-90F6-CEFB546D1D88}" srcOrd="4" destOrd="0" presId="urn:microsoft.com/office/officeart/2005/8/layout/orgChart1"/>
    <dgm:cxn modelId="{F0EB3525-1CE3-AD4A-B2B1-063678041785}" type="presParOf" srcId="{73147217-8606-4146-AAA1-47C7D0483BA1}" destId="{462E4C12-BBD0-4159-9BD2-514B71310790}" srcOrd="5" destOrd="0" presId="urn:microsoft.com/office/officeart/2005/8/layout/orgChart1"/>
    <dgm:cxn modelId="{39EC133C-277D-E640-AE94-B56FCBD48F22}" type="presParOf" srcId="{462E4C12-BBD0-4159-9BD2-514B71310790}" destId="{7811DAB4-C3F2-4C3A-9655-DFE1B8EB17E6}" srcOrd="0" destOrd="0" presId="urn:microsoft.com/office/officeart/2005/8/layout/orgChart1"/>
    <dgm:cxn modelId="{811E768B-8455-6D4E-A2AF-D84005146100}" type="presParOf" srcId="{7811DAB4-C3F2-4C3A-9655-DFE1B8EB17E6}" destId="{C47BBEC0-2B26-4CBA-9D20-B5FAA3A98E86}" srcOrd="0" destOrd="0" presId="urn:microsoft.com/office/officeart/2005/8/layout/orgChart1"/>
    <dgm:cxn modelId="{0B8C5D92-CA03-004B-948B-DFC41A8A4A13}" type="presParOf" srcId="{7811DAB4-C3F2-4C3A-9655-DFE1B8EB17E6}" destId="{3C0BAA8C-7391-4BA8-87CB-0571211FB58F}" srcOrd="1" destOrd="0" presId="urn:microsoft.com/office/officeart/2005/8/layout/orgChart1"/>
    <dgm:cxn modelId="{5DA09D39-26DD-354F-919D-94BB78AE105C}" type="presParOf" srcId="{462E4C12-BBD0-4159-9BD2-514B71310790}" destId="{1EDB35E4-E00C-4AAE-ABC9-BF856CCF2809}" srcOrd="1" destOrd="0" presId="urn:microsoft.com/office/officeart/2005/8/layout/orgChart1"/>
    <dgm:cxn modelId="{0B2125CF-E2A8-854B-8DE8-D18EF1167FD7}" type="presParOf" srcId="{462E4C12-BBD0-4159-9BD2-514B71310790}" destId="{05D249CA-C642-4DB3-80D1-5CEE6F1AF520}" srcOrd="2" destOrd="0" presId="urn:microsoft.com/office/officeart/2005/8/layout/orgChart1"/>
    <dgm:cxn modelId="{588F34C7-C34D-E94F-8A60-FD540D337FA5}" type="presParOf" srcId="{73147217-8606-4146-AAA1-47C7D0483BA1}" destId="{88F72C19-AA81-447F-ABDC-52B6D58A66D0}" srcOrd="6" destOrd="0" presId="urn:microsoft.com/office/officeart/2005/8/layout/orgChart1"/>
    <dgm:cxn modelId="{CCAAF7B9-B77E-F74F-83AD-6A0879D78395}" type="presParOf" srcId="{73147217-8606-4146-AAA1-47C7D0483BA1}" destId="{12F8AB2B-910F-47DE-8CDB-F269DF11582E}" srcOrd="7" destOrd="0" presId="urn:microsoft.com/office/officeart/2005/8/layout/orgChart1"/>
    <dgm:cxn modelId="{243C4CF2-3486-1A44-8B1F-43FB77BC04A3}" type="presParOf" srcId="{12F8AB2B-910F-47DE-8CDB-F269DF11582E}" destId="{E15BF320-57F4-43EE-922F-449BEA2C12C0}" srcOrd="0" destOrd="0" presId="urn:microsoft.com/office/officeart/2005/8/layout/orgChart1"/>
    <dgm:cxn modelId="{65A2B620-D2C4-B549-8DF6-96C0CA49B8DD}" type="presParOf" srcId="{E15BF320-57F4-43EE-922F-449BEA2C12C0}" destId="{4678681B-A24A-4A4C-AD5A-C73753C47646}" srcOrd="0" destOrd="0" presId="urn:microsoft.com/office/officeart/2005/8/layout/orgChart1"/>
    <dgm:cxn modelId="{9D78DE92-DFA2-714B-A5D0-39A98D7FBAD5}" type="presParOf" srcId="{E15BF320-57F4-43EE-922F-449BEA2C12C0}" destId="{051B6F0D-7334-435F-8D55-7D9CCB86889F}" srcOrd="1" destOrd="0" presId="urn:microsoft.com/office/officeart/2005/8/layout/orgChart1"/>
    <dgm:cxn modelId="{8B957D92-5CC3-ED49-A3A2-6CEE10CBCD94}" type="presParOf" srcId="{12F8AB2B-910F-47DE-8CDB-F269DF11582E}" destId="{2FDA8C68-A524-45F6-89C1-BB9B40624CBE}" srcOrd="1" destOrd="0" presId="urn:microsoft.com/office/officeart/2005/8/layout/orgChart1"/>
    <dgm:cxn modelId="{3C5A178E-16DC-A242-AACC-02507CF45927}" type="presParOf" srcId="{12F8AB2B-910F-47DE-8CDB-F269DF11582E}" destId="{79185C59-6184-475D-9EBE-7A124A4D46E1}" srcOrd="2" destOrd="0" presId="urn:microsoft.com/office/officeart/2005/8/layout/orgChart1"/>
    <dgm:cxn modelId="{F417AED3-3AF9-4F41-AD64-B6D3E4A30986}" type="presParOf" srcId="{73147217-8606-4146-AAA1-47C7D0483BA1}" destId="{38D266CB-9AF5-4A4B-8E11-2D9A2E9EBA12}" srcOrd="8" destOrd="0" presId="urn:microsoft.com/office/officeart/2005/8/layout/orgChart1"/>
    <dgm:cxn modelId="{F598C109-C4CE-2D48-BEE1-F433359EC042}" type="presParOf" srcId="{73147217-8606-4146-AAA1-47C7D0483BA1}" destId="{76C207C4-EE2D-4B62-8A98-D50CAA6087B5}" srcOrd="9" destOrd="0" presId="urn:microsoft.com/office/officeart/2005/8/layout/orgChart1"/>
    <dgm:cxn modelId="{8EECBB94-CF46-2B4A-81BE-D3970A7C5E2D}" type="presParOf" srcId="{76C207C4-EE2D-4B62-8A98-D50CAA6087B5}" destId="{8F10D15B-A9EA-4B6B-9741-288E4A30A76E}" srcOrd="0" destOrd="0" presId="urn:microsoft.com/office/officeart/2005/8/layout/orgChart1"/>
    <dgm:cxn modelId="{8EFE74F8-FF91-0046-8BAC-1744340CBE14}" type="presParOf" srcId="{8F10D15B-A9EA-4B6B-9741-288E4A30A76E}" destId="{C4FD40F4-8640-4B87-8F60-DB375CE9A39D}" srcOrd="0" destOrd="0" presId="urn:microsoft.com/office/officeart/2005/8/layout/orgChart1"/>
    <dgm:cxn modelId="{BE06D362-6B31-DA42-84D2-DB12D6B4E168}" type="presParOf" srcId="{8F10D15B-A9EA-4B6B-9741-288E4A30A76E}" destId="{5BFA1734-E4A5-4DB6-976C-7AC3CC6746C0}" srcOrd="1" destOrd="0" presId="urn:microsoft.com/office/officeart/2005/8/layout/orgChart1"/>
    <dgm:cxn modelId="{D1677D89-64A2-6447-A842-D92D58E9003C}" type="presParOf" srcId="{76C207C4-EE2D-4B62-8A98-D50CAA6087B5}" destId="{1D58B4B6-9110-4B83-880D-F2A5C2F078CE}" srcOrd="1" destOrd="0" presId="urn:microsoft.com/office/officeart/2005/8/layout/orgChart1"/>
    <dgm:cxn modelId="{D663D8DE-71E3-1541-A0FB-547EC6C8D5C8}" type="presParOf" srcId="{76C207C4-EE2D-4B62-8A98-D50CAA6087B5}" destId="{7AC1F0AB-D2AE-4CF7-B508-C60F1F67D3F8}" srcOrd="2" destOrd="0" presId="urn:microsoft.com/office/officeart/2005/8/layout/orgChart1"/>
    <dgm:cxn modelId="{31409C61-3C23-A748-B920-C9DF15D447D1}" type="presParOf" srcId="{03CC273F-FABC-452D-9BD9-E54F00808CFA}" destId="{BD81160B-FD81-40C7-A4FE-D874CB7CBF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0827B0-E88D-4F0C-BD22-C535F4E8F163}" type="doc">
      <dgm:prSet loTypeId="urn:microsoft.com/office/officeart/2005/8/layout/hierarchy5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28AA64-AE9E-4C1E-A5D9-C943EC853096}">
      <dgm:prSet phldrT="[Text]"/>
      <dgm:spPr/>
      <dgm:t>
        <a:bodyPr/>
        <a:lstStyle/>
        <a:p>
          <a:r>
            <a:rPr lang="en-US" dirty="0" err="1" smtClean="0"/>
            <a:t>Missão</a:t>
          </a:r>
          <a:r>
            <a:rPr lang="en-US" dirty="0" smtClean="0"/>
            <a:t> e </a:t>
          </a:r>
          <a:r>
            <a:rPr lang="en-US" dirty="0" err="1" smtClean="0"/>
            <a:t>Visão</a:t>
          </a:r>
          <a:endParaRPr lang="en-US" dirty="0"/>
        </a:p>
      </dgm:t>
    </dgm:pt>
    <dgm:pt modelId="{8534DB18-D741-488A-8875-CA8E6799E0FD}" type="parTrans" cxnId="{70CAB03C-6197-4AA1-B674-DD6AC74B6412}">
      <dgm:prSet/>
      <dgm:spPr/>
      <dgm:t>
        <a:bodyPr/>
        <a:lstStyle/>
        <a:p>
          <a:endParaRPr lang="en-US"/>
        </a:p>
      </dgm:t>
    </dgm:pt>
    <dgm:pt modelId="{9C6523CD-870A-4BFA-B8E9-AA28D073DE0A}" type="sibTrans" cxnId="{70CAB03C-6197-4AA1-B674-DD6AC74B6412}">
      <dgm:prSet/>
      <dgm:spPr/>
      <dgm:t>
        <a:bodyPr/>
        <a:lstStyle/>
        <a:p>
          <a:endParaRPr lang="en-US"/>
        </a:p>
      </dgm:t>
    </dgm:pt>
    <dgm:pt modelId="{E7FB27D6-EA3A-4537-B377-200C533AC588}">
      <dgm:prSet phldrT="[Text]"/>
      <dgm:spPr/>
      <dgm:t>
        <a:bodyPr/>
        <a:lstStyle/>
        <a:p>
          <a:r>
            <a:rPr lang="en-US" dirty="0" err="1" smtClean="0"/>
            <a:t>Foco</a:t>
          </a:r>
          <a:endParaRPr lang="en-US" dirty="0"/>
        </a:p>
      </dgm:t>
    </dgm:pt>
    <dgm:pt modelId="{F8718611-475D-47E5-99CA-40126D2F1CF0}" type="parTrans" cxnId="{F75684D9-5871-49D9-B893-0DB4B11CEA11}">
      <dgm:prSet/>
      <dgm:spPr/>
      <dgm:t>
        <a:bodyPr/>
        <a:lstStyle/>
        <a:p>
          <a:endParaRPr lang="en-US"/>
        </a:p>
      </dgm:t>
    </dgm:pt>
    <dgm:pt modelId="{BD70B1CC-C043-4A3D-9590-7BBEE4C35825}" type="sibTrans" cxnId="{F75684D9-5871-49D9-B893-0DB4B11CEA11}">
      <dgm:prSet/>
      <dgm:spPr/>
      <dgm:t>
        <a:bodyPr/>
        <a:lstStyle/>
        <a:p>
          <a:endParaRPr lang="en-US"/>
        </a:p>
      </dgm:t>
    </dgm:pt>
    <dgm:pt modelId="{E1EA5C95-29D4-49BF-A971-86B0901EC62C}">
      <dgm:prSet phldrT="[Text]"/>
      <dgm:spPr/>
      <dgm:t>
        <a:bodyPr/>
        <a:lstStyle/>
        <a:p>
          <a:r>
            <a:rPr lang="en-US" dirty="0" err="1" smtClean="0"/>
            <a:t>Áreas</a:t>
          </a:r>
          <a:r>
            <a:rPr lang="en-US" dirty="0" smtClean="0"/>
            <a:t> de </a:t>
          </a:r>
          <a:r>
            <a:rPr lang="en-US" dirty="0" err="1" smtClean="0"/>
            <a:t>atuação</a:t>
          </a:r>
          <a:endParaRPr lang="en-US" dirty="0"/>
        </a:p>
      </dgm:t>
    </dgm:pt>
    <dgm:pt modelId="{74CA678B-877B-49E7-96AC-4093D783556D}" type="parTrans" cxnId="{B6B0654D-2772-4D2D-9E93-94A7F0DE56C4}">
      <dgm:prSet/>
      <dgm:spPr/>
      <dgm:t>
        <a:bodyPr/>
        <a:lstStyle/>
        <a:p>
          <a:endParaRPr lang="en-US"/>
        </a:p>
      </dgm:t>
    </dgm:pt>
    <dgm:pt modelId="{9F77C8D6-492D-4C55-AD11-2341386EC84F}" type="sibTrans" cxnId="{B6B0654D-2772-4D2D-9E93-94A7F0DE56C4}">
      <dgm:prSet/>
      <dgm:spPr/>
      <dgm:t>
        <a:bodyPr/>
        <a:lstStyle/>
        <a:p>
          <a:endParaRPr lang="en-US"/>
        </a:p>
      </dgm:t>
    </dgm:pt>
    <dgm:pt modelId="{DC8FC0AD-2A90-454B-AD2F-8155232BF49D}">
      <dgm:prSet phldrT="[Text]"/>
      <dgm:spPr/>
      <dgm:t>
        <a:bodyPr/>
        <a:lstStyle/>
        <a:p>
          <a:r>
            <a:rPr lang="en-US" dirty="0" err="1" smtClean="0"/>
            <a:t>Objetivos</a:t>
          </a:r>
          <a:endParaRPr lang="en-US" dirty="0"/>
        </a:p>
      </dgm:t>
    </dgm:pt>
    <dgm:pt modelId="{4FA567B9-DA99-46C5-860E-5579446BE951}" type="parTrans" cxnId="{45F6CCA1-4819-4BBE-AE8A-86B660F3B37F}">
      <dgm:prSet/>
      <dgm:spPr/>
      <dgm:t>
        <a:bodyPr/>
        <a:lstStyle/>
        <a:p>
          <a:endParaRPr lang="en-US"/>
        </a:p>
      </dgm:t>
    </dgm:pt>
    <dgm:pt modelId="{E9DF8BE6-ADAD-4471-9AC0-2D9F82514719}" type="sibTrans" cxnId="{45F6CCA1-4819-4BBE-AE8A-86B660F3B37F}">
      <dgm:prSet/>
      <dgm:spPr/>
      <dgm:t>
        <a:bodyPr/>
        <a:lstStyle/>
        <a:p>
          <a:endParaRPr lang="en-US"/>
        </a:p>
      </dgm:t>
    </dgm:pt>
    <dgm:pt modelId="{7BBC1DD0-BC86-4206-B01A-21CDC6A2D1D0}">
      <dgm:prSet phldrT="[Text]"/>
      <dgm:spPr/>
      <dgm:t>
        <a:bodyPr/>
        <a:lstStyle/>
        <a:p>
          <a:r>
            <a:rPr lang="en-US" dirty="0" err="1" smtClean="0"/>
            <a:t>Estratégias</a:t>
          </a:r>
          <a:endParaRPr lang="en-US" dirty="0"/>
        </a:p>
      </dgm:t>
    </dgm:pt>
    <dgm:pt modelId="{4DFBA94B-0DDB-49B3-928D-CB63AD2A6065}" type="parTrans" cxnId="{CB3E2ED8-4483-4F62-8589-79A4A2CD8923}">
      <dgm:prSet/>
      <dgm:spPr/>
      <dgm:t>
        <a:bodyPr/>
        <a:lstStyle/>
        <a:p>
          <a:endParaRPr lang="en-US"/>
        </a:p>
      </dgm:t>
    </dgm:pt>
    <dgm:pt modelId="{5D858786-5FA5-4AA1-BFA8-5C2527649098}" type="sibTrans" cxnId="{CB3E2ED8-4483-4F62-8589-79A4A2CD8923}">
      <dgm:prSet/>
      <dgm:spPr/>
      <dgm:t>
        <a:bodyPr/>
        <a:lstStyle/>
        <a:p>
          <a:endParaRPr lang="en-US"/>
        </a:p>
      </dgm:t>
    </dgm:pt>
    <dgm:pt modelId="{8BDC1D10-FB30-4751-8D38-B30943FB75D5}">
      <dgm:prSet phldrT="[Text]"/>
      <dgm:spPr/>
      <dgm:t>
        <a:bodyPr/>
        <a:lstStyle/>
        <a:p>
          <a:r>
            <a:rPr lang="en-US" dirty="0" err="1" smtClean="0"/>
            <a:t>Planos</a:t>
          </a:r>
          <a:r>
            <a:rPr lang="en-US" dirty="0" smtClean="0"/>
            <a:t> de </a:t>
          </a:r>
          <a:r>
            <a:rPr lang="en-US" dirty="0" err="1" smtClean="0"/>
            <a:t>Ação</a:t>
          </a:r>
          <a:endParaRPr lang="en-US" dirty="0"/>
        </a:p>
      </dgm:t>
    </dgm:pt>
    <dgm:pt modelId="{56BFC26A-0710-48E4-946B-95C0020A5730}" type="parTrans" cxnId="{A77F3C63-071A-4DF1-BDB6-FF12BFB9AB1C}">
      <dgm:prSet/>
      <dgm:spPr/>
      <dgm:t>
        <a:bodyPr/>
        <a:lstStyle/>
        <a:p>
          <a:endParaRPr lang="en-US"/>
        </a:p>
      </dgm:t>
    </dgm:pt>
    <dgm:pt modelId="{5D076243-987E-448C-8BB5-73330CB55506}" type="sibTrans" cxnId="{A77F3C63-071A-4DF1-BDB6-FF12BFB9AB1C}">
      <dgm:prSet/>
      <dgm:spPr/>
      <dgm:t>
        <a:bodyPr/>
        <a:lstStyle/>
        <a:p>
          <a:endParaRPr lang="en-US"/>
        </a:p>
      </dgm:t>
    </dgm:pt>
    <dgm:pt modelId="{D0F3A317-5E36-4DD8-AC27-1D5B0155CAA2}">
      <dgm:prSet phldrT="[Text]"/>
      <dgm:spPr/>
      <dgm:t>
        <a:bodyPr/>
        <a:lstStyle/>
        <a:p>
          <a:r>
            <a:rPr lang="en-US" dirty="0" err="1" smtClean="0"/>
            <a:t>Missão</a:t>
          </a:r>
          <a:r>
            <a:rPr lang="en-US" dirty="0" smtClean="0"/>
            <a:t> e </a:t>
          </a:r>
          <a:r>
            <a:rPr lang="en-US" dirty="0" err="1" smtClean="0"/>
            <a:t>Visão</a:t>
          </a:r>
          <a:r>
            <a:rPr lang="en-US" dirty="0" smtClean="0"/>
            <a:t> da IPRB</a:t>
          </a:r>
          <a:endParaRPr lang="en-US" dirty="0"/>
        </a:p>
      </dgm:t>
    </dgm:pt>
    <dgm:pt modelId="{A48320E5-D764-4D20-8B1F-E60F5F11D46F}" type="parTrans" cxnId="{67975816-9085-4468-99D0-14CB6CC0B3BA}">
      <dgm:prSet/>
      <dgm:spPr/>
      <dgm:t>
        <a:bodyPr/>
        <a:lstStyle/>
        <a:p>
          <a:endParaRPr lang="en-US"/>
        </a:p>
      </dgm:t>
    </dgm:pt>
    <dgm:pt modelId="{BAA90FE3-C962-4216-8392-04F546E4480D}" type="sibTrans" cxnId="{67975816-9085-4468-99D0-14CB6CC0B3BA}">
      <dgm:prSet/>
      <dgm:spPr/>
      <dgm:t>
        <a:bodyPr/>
        <a:lstStyle/>
        <a:p>
          <a:endParaRPr lang="en-US"/>
        </a:p>
      </dgm:t>
    </dgm:pt>
    <dgm:pt modelId="{8884B737-0B60-407B-AE60-1DA63DC1F8DA}">
      <dgm:prSet phldrT="[Text]"/>
      <dgm:spPr/>
      <dgm:t>
        <a:bodyPr/>
        <a:lstStyle/>
        <a:p>
          <a:r>
            <a:rPr lang="en-US" dirty="0" err="1" smtClean="0"/>
            <a:t>Valores</a:t>
          </a:r>
          <a:r>
            <a:rPr lang="en-US" dirty="0" smtClean="0"/>
            <a:t> e </a:t>
          </a:r>
          <a:r>
            <a:rPr lang="en-US" dirty="0" err="1" smtClean="0"/>
            <a:t>Estratégias</a:t>
          </a:r>
          <a:endParaRPr lang="en-US" dirty="0"/>
        </a:p>
      </dgm:t>
    </dgm:pt>
    <dgm:pt modelId="{25458A3A-F711-43B8-80AE-960B90D0E956}" type="parTrans" cxnId="{C7AFE2EE-2AB4-4411-82F1-0FBC2A15C0FD}">
      <dgm:prSet/>
      <dgm:spPr/>
      <dgm:t>
        <a:bodyPr/>
        <a:lstStyle/>
        <a:p>
          <a:endParaRPr lang="en-US"/>
        </a:p>
      </dgm:t>
    </dgm:pt>
    <dgm:pt modelId="{D8B3F185-A1BC-46BC-B6DE-F47414E796A1}" type="sibTrans" cxnId="{C7AFE2EE-2AB4-4411-82F1-0FBC2A15C0FD}">
      <dgm:prSet/>
      <dgm:spPr/>
      <dgm:t>
        <a:bodyPr/>
        <a:lstStyle/>
        <a:p>
          <a:endParaRPr lang="en-US"/>
        </a:p>
      </dgm:t>
    </dgm:pt>
    <dgm:pt modelId="{1160D04C-4636-48D8-9C56-F45E9101CBA2}">
      <dgm:prSet phldrT="[Text]"/>
      <dgm:spPr/>
      <dgm:t>
        <a:bodyPr/>
        <a:lstStyle/>
        <a:p>
          <a:r>
            <a:rPr lang="en-US" dirty="0" err="1" smtClean="0"/>
            <a:t>Planejamento</a:t>
          </a:r>
          <a:endParaRPr lang="en-US" dirty="0"/>
        </a:p>
      </dgm:t>
    </dgm:pt>
    <dgm:pt modelId="{41D9A7FA-89AB-4D41-B6F7-B0CBB02D5A23}" type="parTrans" cxnId="{B3B9CD1B-E8BB-4337-9625-B33335F8AAA9}">
      <dgm:prSet/>
      <dgm:spPr/>
      <dgm:t>
        <a:bodyPr/>
        <a:lstStyle/>
        <a:p>
          <a:endParaRPr lang="en-US"/>
        </a:p>
      </dgm:t>
    </dgm:pt>
    <dgm:pt modelId="{37BCEF2D-3FDA-413A-8F89-F6C94CB1AC57}" type="sibTrans" cxnId="{B3B9CD1B-E8BB-4337-9625-B33335F8AAA9}">
      <dgm:prSet/>
      <dgm:spPr/>
      <dgm:t>
        <a:bodyPr/>
        <a:lstStyle/>
        <a:p>
          <a:endParaRPr lang="en-US"/>
        </a:p>
      </dgm:t>
    </dgm:pt>
    <dgm:pt modelId="{EF6F95FD-F4D3-478C-8C50-1E2FD1013987}" type="pres">
      <dgm:prSet presAssocID="{EE0827B0-E88D-4F0C-BD22-C535F4E8F16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D1A031-79F0-4FA3-9923-7693614F1817}" type="pres">
      <dgm:prSet presAssocID="{EE0827B0-E88D-4F0C-BD22-C535F4E8F163}" presName="hierFlow" presStyleCnt="0"/>
      <dgm:spPr/>
    </dgm:pt>
    <dgm:pt modelId="{436266F5-9D8C-47D1-B0C5-DE33ECB097DA}" type="pres">
      <dgm:prSet presAssocID="{EE0827B0-E88D-4F0C-BD22-C535F4E8F163}" presName="firstBuf" presStyleCnt="0"/>
      <dgm:spPr/>
    </dgm:pt>
    <dgm:pt modelId="{E38BF9DC-D810-448E-A0CD-9C20A5F764BA}" type="pres">
      <dgm:prSet presAssocID="{EE0827B0-E88D-4F0C-BD22-C535F4E8F16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BDB5FB4-FDF4-43B8-BB88-F5871D983472}" type="pres">
      <dgm:prSet presAssocID="{FA28AA64-AE9E-4C1E-A5D9-C943EC853096}" presName="Name17" presStyleCnt="0"/>
      <dgm:spPr/>
    </dgm:pt>
    <dgm:pt modelId="{39F20BE2-0E83-4325-B617-E7AA0811311C}" type="pres">
      <dgm:prSet presAssocID="{FA28AA64-AE9E-4C1E-A5D9-C943EC853096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456D92-3D9F-4B5E-962B-A30D53C2CFE9}" type="pres">
      <dgm:prSet presAssocID="{FA28AA64-AE9E-4C1E-A5D9-C943EC853096}" presName="hierChild2" presStyleCnt="0"/>
      <dgm:spPr/>
    </dgm:pt>
    <dgm:pt modelId="{27DC9D40-6CC3-48D4-B5C4-6F7E4E52D9C3}" type="pres">
      <dgm:prSet presAssocID="{F8718611-475D-47E5-99CA-40126D2F1CF0}" presName="Name25" presStyleLbl="parChTrans1D2" presStyleIdx="0" presStyleCnt="2"/>
      <dgm:spPr/>
      <dgm:t>
        <a:bodyPr/>
        <a:lstStyle/>
        <a:p>
          <a:endParaRPr lang="en-US"/>
        </a:p>
      </dgm:t>
    </dgm:pt>
    <dgm:pt modelId="{4ADD2908-55FA-49EA-BCA5-CCBB55717F5B}" type="pres">
      <dgm:prSet presAssocID="{F8718611-475D-47E5-99CA-40126D2F1CF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AB099779-DFB8-4E13-B44C-085D354BDC39}" type="pres">
      <dgm:prSet presAssocID="{E7FB27D6-EA3A-4537-B377-200C533AC588}" presName="Name30" presStyleCnt="0"/>
      <dgm:spPr/>
    </dgm:pt>
    <dgm:pt modelId="{8C7F19EF-5613-4BE2-A5FC-F24AFDBF832F}" type="pres">
      <dgm:prSet presAssocID="{E7FB27D6-EA3A-4537-B377-200C533AC588}" presName="level2Shape" presStyleLbl="node2" presStyleIdx="0" presStyleCnt="2"/>
      <dgm:spPr/>
      <dgm:t>
        <a:bodyPr/>
        <a:lstStyle/>
        <a:p>
          <a:endParaRPr lang="en-US"/>
        </a:p>
      </dgm:t>
    </dgm:pt>
    <dgm:pt modelId="{B0833903-67F3-44C3-B0B3-C57433186BD6}" type="pres">
      <dgm:prSet presAssocID="{E7FB27D6-EA3A-4537-B377-200C533AC588}" presName="hierChild3" presStyleCnt="0"/>
      <dgm:spPr/>
    </dgm:pt>
    <dgm:pt modelId="{E956CBC8-8C01-4C60-95F2-C7B952A52F30}" type="pres">
      <dgm:prSet presAssocID="{74CA678B-877B-49E7-96AC-4093D783556D}" presName="Name25" presStyleLbl="parChTrans1D3" presStyleIdx="0" presStyleCnt="3"/>
      <dgm:spPr/>
      <dgm:t>
        <a:bodyPr/>
        <a:lstStyle/>
        <a:p>
          <a:endParaRPr lang="en-US"/>
        </a:p>
      </dgm:t>
    </dgm:pt>
    <dgm:pt modelId="{A5FD3FD6-1A78-49A6-BC00-631614F7B42C}" type="pres">
      <dgm:prSet presAssocID="{74CA678B-877B-49E7-96AC-4093D783556D}" presName="connTx" presStyleLbl="parChTrans1D3" presStyleIdx="0" presStyleCnt="3"/>
      <dgm:spPr/>
      <dgm:t>
        <a:bodyPr/>
        <a:lstStyle/>
        <a:p>
          <a:endParaRPr lang="en-US"/>
        </a:p>
      </dgm:t>
    </dgm:pt>
    <dgm:pt modelId="{86825722-AF2E-48DB-A928-F70CEA6FB7E4}" type="pres">
      <dgm:prSet presAssocID="{E1EA5C95-29D4-49BF-A971-86B0901EC62C}" presName="Name30" presStyleCnt="0"/>
      <dgm:spPr/>
    </dgm:pt>
    <dgm:pt modelId="{6CCB47D0-5557-4804-A035-5BEB319F5586}" type="pres">
      <dgm:prSet presAssocID="{E1EA5C95-29D4-49BF-A971-86B0901EC62C}" presName="level2Shape" presStyleLbl="node3" presStyleIdx="0" presStyleCnt="3"/>
      <dgm:spPr/>
      <dgm:t>
        <a:bodyPr/>
        <a:lstStyle/>
        <a:p>
          <a:endParaRPr lang="en-US"/>
        </a:p>
      </dgm:t>
    </dgm:pt>
    <dgm:pt modelId="{500E5B1D-1BED-4992-A4B5-9F86D375126E}" type="pres">
      <dgm:prSet presAssocID="{E1EA5C95-29D4-49BF-A971-86B0901EC62C}" presName="hierChild3" presStyleCnt="0"/>
      <dgm:spPr/>
    </dgm:pt>
    <dgm:pt modelId="{AAD586ED-81E4-4CEB-90D3-64110869A9D9}" type="pres">
      <dgm:prSet presAssocID="{4FA567B9-DA99-46C5-860E-5579446BE951}" presName="Name25" presStyleLbl="parChTrans1D3" presStyleIdx="1" presStyleCnt="3"/>
      <dgm:spPr/>
      <dgm:t>
        <a:bodyPr/>
        <a:lstStyle/>
        <a:p>
          <a:endParaRPr lang="en-US"/>
        </a:p>
      </dgm:t>
    </dgm:pt>
    <dgm:pt modelId="{F9D2948C-F7E7-4FF4-B0BD-E7C212A1716C}" type="pres">
      <dgm:prSet presAssocID="{4FA567B9-DA99-46C5-860E-5579446BE951}" presName="connTx" presStyleLbl="parChTrans1D3" presStyleIdx="1" presStyleCnt="3"/>
      <dgm:spPr/>
      <dgm:t>
        <a:bodyPr/>
        <a:lstStyle/>
        <a:p>
          <a:endParaRPr lang="en-US"/>
        </a:p>
      </dgm:t>
    </dgm:pt>
    <dgm:pt modelId="{8F4B7EDB-2A72-45D2-9A9E-C70B7DF94BE7}" type="pres">
      <dgm:prSet presAssocID="{DC8FC0AD-2A90-454B-AD2F-8155232BF49D}" presName="Name30" presStyleCnt="0"/>
      <dgm:spPr/>
    </dgm:pt>
    <dgm:pt modelId="{34CB4441-1BFB-4661-81D5-0E53C4F481C0}" type="pres">
      <dgm:prSet presAssocID="{DC8FC0AD-2A90-454B-AD2F-8155232BF49D}" presName="level2Shape" presStyleLbl="node3" presStyleIdx="1" presStyleCnt="3"/>
      <dgm:spPr/>
      <dgm:t>
        <a:bodyPr/>
        <a:lstStyle/>
        <a:p>
          <a:endParaRPr lang="en-US"/>
        </a:p>
      </dgm:t>
    </dgm:pt>
    <dgm:pt modelId="{AB8CFD60-531B-40CE-96D3-CC913E814076}" type="pres">
      <dgm:prSet presAssocID="{DC8FC0AD-2A90-454B-AD2F-8155232BF49D}" presName="hierChild3" presStyleCnt="0"/>
      <dgm:spPr/>
    </dgm:pt>
    <dgm:pt modelId="{C339A106-260E-4015-8D30-378D0F1392BD}" type="pres">
      <dgm:prSet presAssocID="{4DFBA94B-0DDB-49B3-928D-CB63AD2A6065}" presName="Name25" presStyleLbl="parChTrans1D2" presStyleIdx="1" presStyleCnt="2"/>
      <dgm:spPr/>
      <dgm:t>
        <a:bodyPr/>
        <a:lstStyle/>
        <a:p>
          <a:endParaRPr lang="en-US"/>
        </a:p>
      </dgm:t>
    </dgm:pt>
    <dgm:pt modelId="{EE7CEDC5-6EF7-4482-A7BA-9A63C4B2A271}" type="pres">
      <dgm:prSet presAssocID="{4DFBA94B-0DDB-49B3-928D-CB63AD2A6065}" presName="connTx" presStyleLbl="parChTrans1D2" presStyleIdx="1" presStyleCnt="2"/>
      <dgm:spPr/>
      <dgm:t>
        <a:bodyPr/>
        <a:lstStyle/>
        <a:p>
          <a:endParaRPr lang="en-US"/>
        </a:p>
      </dgm:t>
    </dgm:pt>
    <dgm:pt modelId="{D591D811-7D3F-43AD-B75C-F54B4B85E1BF}" type="pres">
      <dgm:prSet presAssocID="{7BBC1DD0-BC86-4206-B01A-21CDC6A2D1D0}" presName="Name30" presStyleCnt="0"/>
      <dgm:spPr/>
    </dgm:pt>
    <dgm:pt modelId="{89EFB728-D50F-4001-AF30-83A9AF788C5A}" type="pres">
      <dgm:prSet presAssocID="{7BBC1DD0-BC86-4206-B01A-21CDC6A2D1D0}" presName="level2Shape" presStyleLbl="node2" presStyleIdx="1" presStyleCnt="2"/>
      <dgm:spPr/>
      <dgm:t>
        <a:bodyPr/>
        <a:lstStyle/>
        <a:p>
          <a:endParaRPr lang="en-US"/>
        </a:p>
      </dgm:t>
    </dgm:pt>
    <dgm:pt modelId="{3B28C697-5FCD-4EE7-8B4A-38E6B3711C95}" type="pres">
      <dgm:prSet presAssocID="{7BBC1DD0-BC86-4206-B01A-21CDC6A2D1D0}" presName="hierChild3" presStyleCnt="0"/>
      <dgm:spPr/>
    </dgm:pt>
    <dgm:pt modelId="{BE6E8CE9-4A87-4AEB-8DCF-A816468A8575}" type="pres">
      <dgm:prSet presAssocID="{56BFC26A-0710-48E4-946B-95C0020A5730}" presName="Name25" presStyleLbl="parChTrans1D3" presStyleIdx="2" presStyleCnt="3"/>
      <dgm:spPr/>
      <dgm:t>
        <a:bodyPr/>
        <a:lstStyle/>
        <a:p>
          <a:endParaRPr lang="en-US"/>
        </a:p>
      </dgm:t>
    </dgm:pt>
    <dgm:pt modelId="{1F5FBCDB-FE59-45D4-A24E-A69C6B5ED58A}" type="pres">
      <dgm:prSet presAssocID="{56BFC26A-0710-48E4-946B-95C0020A5730}" presName="connTx" presStyleLbl="parChTrans1D3" presStyleIdx="2" presStyleCnt="3"/>
      <dgm:spPr/>
      <dgm:t>
        <a:bodyPr/>
        <a:lstStyle/>
        <a:p>
          <a:endParaRPr lang="en-US"/>
        </a:p>
      </dgm:t>
    </dgm:pt>
    <dgm:pt modelId="{7888C374-098F-45F4-AADD-8D2439D3E831}" type="pres">
      <dgm:prSet presAssocID="{8BDC1D10-FB30-4751-8D38-B30943FB75D5}" presName="Name30" presStyleCnt="0"/>
      <dgm:spPr/>
    </dgm:pt>
    <dgm:pt modelId="{04AD2BCF-6DD3-4F2C-9DB6-7F7CF060CEF9}" type="pres">
      <dgm:prSet presAssocID="{8BDC1D10-FB30-4751-8D38-B30943FB75D5}" presName="level2Shape" presStyleLbl="node3" presStyleIdx="2" presStyleCnt="3"/>
      <dgm:spPr/>
      <dgm:t>
        <a:bodyPr/>
        <a:lstStyle/>
        <a:p>
          <a:endParaRPr lang="en-US"/>
        </a:p>
      </dgm:t>
    </dgm:pt>
    <dgm:pt modelId="{544582F0-1B46-4C98-84D9-67A4229F5780}" type="pres">
      <dgm:prSet presAssocID="{8BDC1D10-FB30-4751-8D38-B30943FB75D5}" presName="hierChild3" presStyleCnt="0"/>
      <dgm:spPr/>
    </dgm:pt>
    <dgm:pt modelId="{D8C31080-2FD7-40A1-B928-684631A4FA0F}" type="pres">
      <dgm:prSet presAssocID="{EE0827B0-E88D-4F0C-BD22-C535F4E8F163}" presName="bgShapesFlow" presStyleCnt="0"/>
      <dgm:spPr/>
    </dgm:pt>
    <dgm:pt modelId="{0D4F071A-D3EC-474D-93EC-5BFDBA6A31DA}" type="pres">
      <dgm:prSet presAssocID="{D0F3A317-5E36-4DD8-AC27-1D5B0155CAA2}" presName="rectComp" presStyleCnt="0"/>
      <dgm:spPr/>
    </dgm:pt>
    <dgm:pt modelId="{8A56C434-D9B0-442B-950F-C88FA0483BE4}" type="pres">
      <dgm:prSet presAssocID="{D0F3A317-5E36-4DD8-AC27-1D5B0155CAA2}" presName="bgRect" presStyleLbl="bgShp" presStyleIdx="0" presStyleCnt="3"/>
      <dgm:spPr/>
      <dgm:t>
        <a:bodyPr/>
        <a:lstStyle/>
        <a:p>
          <a:endParaRPr lang="en-US"/>
        </a:p>
      </dgm:t>
    </dgm:pt>
    <dgm:pt modelId="{5D26E17C-45BB-4822-94DB-1834445CA0BB}" type="pres">
      <dgm:prSet presAssocID="{D0F3A317-5E36-4DD8-AC27-1D5B0155CAA2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EFC04-011C-4D79-80E5-A9BB15DBCE1C}" type="pres">
      <dgm:prSet presAssocID="{D0F3A317-5E36-4DD8-AC27-1D5B0155CAA2}" presName="spComp" presStyleCnt="0"/>
      <dgm:spPr/>
    </dgm:pt>
    <dgm:pt modelId="{243D0707-24C0-48F9-A287-28D1FA10AD2A}" type="pres">
      <dgm:prSet presAssocID="{D0F3A317-5E36-4DD8-AC27-1D5B0155CAA2}" presName="hSp" presStyleCnt="0"/>
      <dgm:spPr/>
    </dgm:pt>
    <dgm:pt modelId="{D6605F94-65AA-40C8-8D9C-DEC6214E52CB}" type="pres">
      <dgm:prSet presAssocID="{8884B737-0B60-407B-AE60-1DA63DC1F8DA}" presName="rectComp" presStyleCnt="0"/>
      <dgm:spPr/>
    </dgm:pt>
    <dgm:pt modelId="{D47C7EDD-4E19-4CB6-A757-93E900961DA5}" type="pres">
      <dgm:prSet presAssocID="{8884B737-0B60-407B-AE60-1DA63DC1F8DA}" presName="bgRect" presStyleLbl="bgShp" presStyleIdx="1" presStyleCnt="3"/>
      <dgm:spPr/>
      <dgm:t>
        <a:bodyPr/>
        <a:lstStyle/>
        <a:p>
          <a:endParaRPr lang="en-US"/>
        </a:p>
      </dgm:t>
    </dgm:pt>
    <dgm:pt modelId="{8C7F5D8F-79BA-4367-A2D3-EA6FC4219620}" type="pres">
      <dgm:prSet presAssocID="{8884B737-0B60-407B-AE60-1DA63DC1F8DA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57494E-A48E-48D0-9F54-82B82E00A64E}" type="pres">
      <dgm:prSet presAssocID="{8884B737-0B60-407B-AE60-1DA63DC1F8DA}" presName="spComp" presStyleCnt="0"/>
      <dgm:spPr/>
    </dgm:pt>
    <dgm:pt modelId="{C2212EE9-BFA2-455A-99D7-7A141160A621}" type="pres">
      <dgm:prSet presAssocID="{8884B737-0B60-407B-AE60-1DA63DC1F8DA}" presName="hSp" presStyleCnt="0"/>
      <dgm:spPr/>
    </dgm:pt>
    <dgm:pt modelId="{2E043370-D0D6-4163-A45F-BF92B6ECD2CF}" type="pres">
      <dgm:prSet presAssocID="{1160D04C-4636-48D8-9C56-F45E9101CBA2}" presName="rectComp" presStyleCnt="0"/>
      <dgm:spPr/>
    </dgm:pt>
    <dgm:pt modelId="{BBC158F9-68BC-4E44-AB70-8609BEF2AE40}" type="pres">
      <dgm:prSet presAssocID="{1160D04C-4636-48D8-9C56-F45E9101CBA2}" presName="bgRect" presStyleLbl="bgShp" presStyleIdx="2" presStyleCnt="3"/>
      <dgm:spPr/>
      <dgm:t>
        <a:bodyPr/>
        <a:lstStyle/>
        <a:p>
          <a:endParaRPr lang="en-US"/>
        </a:p>
      </dgm:t>
    </dgm:pt>
    <dgm:pt modelId="{1EAFD1E6-D318-4CDF-9C02-5F2C9EDDC689}" type="pres">
      <dgm:prSet presAssocID="{1160D04C-4636-48D8-9C56-F45E9101CBA2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CA55E3-E543-9140-BFD9-223CFA130D4C}" type="presOf" srcId="{E1EA5C95-29D4-49BF-A971-86B0901EC62C}" destId="{6CCB47D0-5557-4804-A035-5BEB319F5586}" srcOrd="0" destOrd="0" presId="urn:microsoft.com/office/officeart/2005/8/layout/hierarchy5"/>
    <dgm:cxn modelId="{D610F50C-7768-3D4A-A20A-3CB538F548B1}" type="presOf" srcId="{4DFBA94B-0DDB-49B3-928D-CB63AD2A6065}" destId="{C339A106-260E-4015-8D30-378D0F1392BD}" srcOrd="0" destOrd="0" presId="urn:microsoft.com/office/officeart/2005/8/layout/hierarchy5"/>
    <dgm:cxn modelId="{92EF1D9F-00B4-EC43-B068-66EEB370C3A7}" type="presOf" srcId="{1160D04C-4636-48D8-9C56-F45E9101CBA2}" destId="{1EAFD1E6-D318-4CDF-9C02-5F2C9EDDC689}" srcOrd="1" destOrd="0" presId="urn:microsoft.com/office/officeart/2005/8/layout/hierarchy5"/>
    <dgm:cxn modelId="{81678CD7-8673-B94C-B195-4A9C1E852D9D}" type="presOf" srcId="{F8718611-475D-47E5-99CA-40126D2F1CF0}" destId="{4ADD2908-55FA-49EA-BCA5-CCBB55717F5B}" srcOrd="1" destOrd="0" presId="urn:microsoft.com/office/officeart/2005/8/layout/hierarchy5"/>
    <dgm:cxn modelId="{B039BDC6-DE03-EF4C-9262-C63BCC1C304E}" type="presOf" srcId="{8884B737-0B60-407B-AE60-1DA63DC1F8DA}" destId="{8C7F5D8F-79BA-4367-A2D3-EA6FC4219620}" srcOrd="1" destOrd="0" presId="urn:microsoft.com/office/officeart/2005/8/layout/hierarchy5"/>
    <dgm:cxn modelId="{144D703A-6240-D141-802F-4E4DB87A4667}" type="presOf" srcId="{8BDC1D10-FB30-4751-8D38-B30943FB75D5}" destId="{04AD2BCF-6DD3-4F2C-9DB6-7F7CF060CEF9}" srcOrd="0" destOrd="0" presId="urn:microsoft.com/office/officeart/2005/8/layout/hierarchy5"/>
    <dgm:cxn modelId="{DE0817D1-CC3A-BF41-9829-A580AEE71B35}" type="presOf" srcId="{D0F3A317-5E36-4DD8-AC27-1D5B0155CAA2}" destId="{8A56C434-D9B0-442B-950F-C88FA0483BE4}" srcOrd="0" destOrd="0" presId="urn:microsoft.com/office/officeart/2005/8/layout/hierarchy5"/>
    <dgm:cxn modelId="{F75684D9-5871-49D9-B893-0DB4B11CEA11}" srcId="{FA28AA64-AE9E-4C1E-A5D9-C943EC853096}" destId="{E7FB27D6-EA3A-4537-B377-200C533AC588}" srcOrd="0" destOrd="0" parTransId="{F8718611-475D-47E5-99CA-40126D2F1CF0}" sibTransId="{BD70B1CC-C043-4A3D-9590-7BBEE4C35825}"/>
    <dgm:cxn modelId="{B3B9CD1B-E8BB-4337-9625-B33335F8AAA9}" srcId="{EE0827B0-E88D-4F0C-BD22-C535F4E8F163}" destId="{1160D04C-4636-48D8-9C56-F45E9101CBA2}" srcOrd="3" destOrd="0" parTransId="{41D9A7FA-89AB-4D41-B6F7-B0CBB02D5A23}" sibTransId="{37BCEF2D-3FDA-413A-8F89-F6C94CB1AC57}"/>
    <dgm:cxn modelId="{4391D618-53B6-D048-9D51-054D91B49A07}" type="presOf" srcId="{4FA567B9-DA99-46C5-860E-5579446BE951}" destId="{F9D2948C-F7E7-4FF4-B0BD-E7C212A1716C}" srcOrd="1" destOrd="0" presId="urn:microsoft.com/office/officeart/2005/8/layout/hierarchy5"/>
    <dgm:cxn modelId="{0EF90AAE-9AA1-2441-8F4E-C4DE6B89FAB0}" type="presOf" srcId="{56BFC26A-0710-48E4-946B-95C0020A5730}" destId="{BE6E8CE9-4A87-4AEB-8DCF-A816468A8575}" srcOrd="0" destOrd="0" presId="urn:microsoft.com/office/officeart/2005/8/layout/hierarchy5"/>
    <dgm:cxn modelId="{BA174A43-7147-4C40-A18E-C0E1ABE97F15}" type="presOf" srcId="{EE0827B0-E88D-4F0C-BD22-C535F4E8F163}" destId="{EF6F95FD-F4D3-478C-8C50-1E2FD1013987}" srcOrd="0" destOrd="0" presId="urn:microsoft.com/office/officeart/2005/8/layout/hierarchy5"/>
    <dgm:cxn modelId="{9DF9076E-38B2-AF48-AF07-60D84523F1F9}" type="presOf" srcId="{DC8FC0AD-2A90-454B-AD2F-8155232BF49D}" destId="{34CB4441-1BFB-4661-81D5-0E53C4F481C0}" srcOrd="0" destOrd="0" presId="urn:microsoft.com/office/officeart/2005/8/layout/hierarchy5"/>
    <dgm:cxn modelId="{A765CA97-B88E-6941-AE8C-321DC0531AE9}" type="presOf" srcId="{FA28AA64-AE9E-4C1E-A5D9-C943EC853096}" destId="{39F20BE2-0E83-4325-B617-E7AA0811311C}" srcOrd="0" destOrd="0" presId="urn:microsoft.com/office/officeart/2005/8/layout/hierarchy5"/>
    <dgm:cxn modelId="{9DF62AC8-C85D-704E-B3F5-FDF58F2AF3E7}" type="presOf" srcId="{1160D04C-4636-48D8-9C56-F45E9101CBA2}" destId="{BBC158F9-68BC-4E44-AB70-8609BEF2AE40}" srcOrd="0" destOrd="0" presId="urn:microsoft.com/office/officeart/2005/8/layout/hierarchy5"/>
    <dgm:cxn modelId="{67975816-9085-4468-99D0-14CB6CC0B3BA}" srcId="{EE0827B0-E88D-4F0C-BD22-C535F4E8F163}" destId="{D0F3A317-5E36-4DD8-AC27-1D5B0155CAA2}" srcOrd="1" destOrd="0" parTransId="{A48320E5-D764-4D20-8B1F-E60F5F11D46F}" sibTransId="{BAA90FE3-C962-4216-8392-04F546E4480D}"/>
    <dgm:cxn modelId="{45F6CCA1-4819-4BBE-AE8A-86B660F3B37F}" srcId="{E7FB27D6-EA3A-4537-B377-200C533AC588}" destId="{DC8FC0AD-2A90-454B-AD2F-8155232BF49D}" srcOrd="1" destOrd="0" parTransId="{4FA567B9-DA99-46C5-860E-5579446BE951}" sibTransId="{E9DF8BE6-ADAD-4471-9AC0-2D9F82514719}"/>
    <dgm:cxn modelId="{47193310-3275-AB4B-8F64-3B4673884FD5}" type="presOf" srcId="{74CA678B-877B-49E7-96AC-4093D783556D}" destId="{E956CBC8-8C01-4C60-95F2-C7B952A52F30}" srcOrd="0" destOrd="0" presId="urn:microsoft.com/office/officeart/2005/8/layout/hierarchy5"/>
    <dgm:cxn modelId="{9FCDEE09-ADCE-5E4F-BCD4-A4E3C7E8985B}" type="presOf" srcId="{4FA567B9-DA99-46C5-860E-5579446BE951}" destId="{AAD586ED-81E4-4CEB-90D3-64110869A9D9}" srcOrd="0" destOrd="0" presId="urn:microsoft.com/office/officeart/2005/8/layout/hierarchy5"/>
    <dgm:cxn modelId="{6B7ECBAC-34F2-EF4F-9FE8-6B44E5FB315B}" type="presOf" srcId="{74CA678B-877B-49E7-96AC-4093D783556D}" destId="{A5FD3FD6-1A78-49A6-BC00-631614F7B42C}" srcOrd="1" destOrd="0" presId="urn:microsoft.com/office/officeart/2005/8/layout/hierarchy5"/>
    <dgm:cxn modelId="{58A63ACD-A5F0-8443-8B57-84DA04D46E27}" type="presOf" srcId="{4DFBA94B-0DDB-49B3-928D-CB63AD2A6065}" destId="{EE7CEDC5-6EF7-4482-A7BA-9A63C4B2A271}" srcOrd="1" destOrd="0" presId="urn:microsoft.com/office/officeart/2005/8/layout/hierarchy5"/>
    <dgm:cxn modelId="{C87E8133-7273-6746-A4D7-9DED70632157}" type="presOf" srcId="{56BFC26A-0710-48E4-946B-95C0020A5730}" destId="{1F5FBCDB-FE59-45D4-A24E-A69C6B5ED58A}" srcOrd="1" destOrd="0" presId="urn:microsoft.com/office/officeart/2005/8/layout/hierarchy5"/>
    <dgm:cxn modelId="{BE184E15-B34D-7341-BE20-AE3D0E523EE5}" type="presOf" srcId="{F8718611-475D-47E5-99CA-40126D2F1CF0}" destId="{27DC9D40-6CC3-48D4-B5C4-6F7E4E52D9C3}" srcOrd="0" destOrd="0" presId="urn:microsoft.com/office/officeart/2005/8/layout/hierarchy5"/>
    <dgm:cxn modelId="{CB3E2ED8-4483-4F62-8589-79A4A2CD8923}" srcId="{FA28AA64-AE9E-4C1E-A5D9-C943EC853096}" destId="{7BBC1DD0-BC86-4206-B01A-21CDC6A2D1D0}" srcOrd="1" destOrd="0" parTransId="{4DFBA94B-0DDB-49B3-928D-CB63AD2A6065}" sibTransId="{5D858786-5FA5-4AA1-BFA8-5C2527649098}"/>
    <dgm:cxn modelId="{B6B0654D-2772-4D2D-9E93-94A7F0DE56C4}" srcId="{E7FB27D6-EA3A-4537-B377-200C533AC588}" destId="{E1EA5C95-29D4-49BF-A971-86B0901EC62C}" srcOrd="0" destOrd="0" parTransId="{74CA678B-877B-49E7-96AC-4093D783556D}" sibTransId="{9F77C8D6-492D-4C55-AD11-2341386EC84F}"/>
    <dgm:cxn modelId="{C7AFE2EE-2AB4-4411-82F1-0FBC2A15C0FD}" srcId="{EE0827B0-E88D-4F0C-BD22-C535F4E8F163}" destId="{8884B737-0B60-407B-AE60-1DA63DC1F8DA}" srcOrd="2" destOrd="0" parTransId="{25458A3A-F711-43B8-80AE-960B90D0E956}" sibTransId="{D8B3F185-A1BC-46BC-B6DE-F47414E796A1}"/>
    <dgm:cxn modelId="{70CAB03C-6197-4AA1-B674-DD6AC74B6412}" srcId="{EE0827B0-E88D-4F0C-BD22-C535F4E8F163}" destId="{FA28AA64-AE9E-4C1E-A5D9-C943EC853096}" srcOrd="0" destOrd="0" parTransId="{8534DB18-D741-488A-8875-CA8E6799E0FD}" sibTransId="{9C6523CD-870A-4BFA-B8E9-AA28D073DE0A}"/>
    <dgm:cxn modelId="{A77F3C63-071A-4DF1-BDB6-FF12BFB9AB1C}" srcId="{7BBC1DD0-BC86-4206-B01A-21CDC6A2D1D0}" destId="{8BDC1D10-FB30-4751-8D38-B30943FB75D5}" srcOrd="0" destOrd="0" parTransId="{56BFC26A-0710-48E4-946B-95C0020A5730}" sibTransId="{5D076243-987E-448C-8BB5-73330CB55506}"/>
    <dgm:cxn modelId="{F84DC14D-3634-3443-8187-13965B25A5A8}" type="presOf" srcId="{7BBC1DD0-BC86-4206-B01A-21CDC6A2D1D0}" destId="{89EFB728-D50F-4001-AF30-83A9AF788C5A}" srcOrd="0" destOrd="0" presId="urn:microsoft.com/office/officeart/2005/8/layout/hierarchy5"/>
    <dgm:cxn modelId="{82B9B60B-B853-9447-9033-100EAE581E27}" type="presOf" srcId="{D0F3A317-5E36-4DD8-AC27-1D5B0155CAA2}" destId="{5D26E17C-45BB-4822-94DB-1834445CA0BB}" srcOrd="1" destOrd="0" presId="urn:microsoft.com/office/officeart/2005/8/layout/hierarchy5"/>
    <dgm:cxn modelId="{D57F1BDC-93DA-BB47-BCB0-49052B1EAB14}" type="presOf" srcId="{E7FB27D6-EA3A-4537-B377-200C533AC588}" destId="{8C7F19EF-5613-4BE2-A5FC-F24AFDBF832F}" srcOrd="0" destOrd="0" presId="urn:microsoft.com/office/officeart/2005/8/layout/hierarchy5"/>
    <dgm:cxn modelId="{17F20CEC-CEC8-714B-A1B0-665F682AB74D}" type="presOf" srcId="{8884B737-0B60-407B-AE60-1DA63DC1F8DA}" destId="{D47C7EDD-4E19-4CB6-A757-93E900961DA5}" srcOrd="0" destOrd="0" presId="urn:microsoft.com/office/officeart/2005/8/layout/hierarchy5"/>
    <dgm:cxn modelId="{BB22755D-55D0-374D-81C9-885DC03B92DA}" type="presParOf" srcId="{EF6F95FD-F4D3-478C-8C50-1E2FD1013987}" destId="{0CD1A031-79F0-4FA3-9923-7693614F1817}" srcOrd="0" destOrd="0" presId="urn:microsoft.com/office/officeart/2005/8/layout/hierarchy5"/>
    <dgm:cxn modelId="{24C22C53-458D-6E47-AA44-549C217A551D}" type="presParOf" srcId="{0CD1A031-79F0-4FA3-9923-7693614F1817}" destId="{436266F5-9D8C-47D1-B0C5-DE33ECB097DA}" srcOrd="0" destOrd="0" presId="urn:microsoft.com/office/officeart/2005/8/layout/hierarchy5"/>
    <dgm:cxn modelId="{EB788464-0909-B64B-BEA5-16413E2B75A6}" type="presParOf" srcId="{0CD1A031-79F0-4FA3-9923-7693614F1817}" destId="{E38BF9DC-D810-448E-A0CD-9C20A5F764BA}" srcOrd="1" destOrd="0" presId="urn:microsoft.com/office/officeart/2005/8/layout/hierarchy5"/>
    <dgm:cxn modelId="{B7C05985-FD64-7648-892B-CE32E099C452}" type="presParOf" srcId="{E38BF9DC-D810-448E-A0CD-9C20A5F764BA}" destId="{CBDB5FB4-FDF4-43B8-BB88-F5871D983472}" srcOrd="0" destOrd="0" presId="urn:microsoft.com/office/officeart/2005/8/layout/hierarchy5"/>
    <dgm:cxn modelId="{34473A42-EE0D-2C48-A8C5-774C3FAE00BE}" type="presParOf" srcId="{CBDB5FB4-FDF4-43B8-BB88-F5871D983472}" destId="{39F20BE2-0E83-4325-B617-E7AA0811311C}" srcOrd="0" destOrd="0" presId="urn:microsoft.com/office/officeart/2005/8/layout/hierarchy5"/>
    <dgm:cxn modelId="{8D985D0A-FB65-9E4C-89DF-712A0702CCA9}" type="presParOf" srcId="{CBDB5FB4-FDF4-43B8-BB88-F5871D983472}" destId="{A0456D92-3D9F-4B5E-962B-A30D53C2CFE9}" srcOrd="1" destOrd="0" presId="urn:microsoft.com/office/officeart/2005/8/layout/hierarchy5"/>
    <dgm:cxn modelId="{49B408DC-37EC-B94A-93C6-05678D4568B8}" type="presParOf" srcId="{A0456D92-3D9F-4B5E-962B-A30D53C2CFE9}" destId="{27DC9D40-6CC3-48D4-B5C4-6F7E4E52D9C3}" srcOrd="0" destOrd="0" presId="urn:microsoft.com/office/officeart/2005/8/layout/hierarchy5"/>
    <dgm:cxn modelId="{593C441F-19A1-C14B-98B2-3D013EFB1267}" type="presParOf" srcId="{27DC9D40-6CC3-48D4-B5C4-6F7E4E52D9C3}" destId="{4ADD2908-55FA-49EA-BCA5-CCBB55717F5B}" srcOrd="0" destOrd="0" presId="urn:microsoft.com/office/officeart/2005/8/layout/hierarchy5"/>
    <dgm:cxn modelId="{4AB68261-59A9-BD43-BEF9-926B8CC41AC1}" type="presParOf" srcId="{A0456D92-3D9F-4B5E-962B-A30D53C2CFE9}" destId="{AB099779-DFB8-4E13-B44C-085D354BDC39}" srcOrd="1" destOrd="0" presId="urn:microsoft.com/office/officeart/2005/8/layout/hierarchy5"/>
    <dgm:cxn modelId="{65620957-4CBD-1C4C-BD06-169BF6C43FCD}" type="presParOf" srcId="{AB099779-DFB8-4E13-B44C-085D354BDC39}" destId="{8C7F19EF-5613-4BE2-A5FC-F24AFDBF832F}" srcOrd="0" destOrd="0" presId="urn:microsoft.com/office/officeart/2005/8/layout/hierarchy5"/>
    <dgm:cxn modelId="{EA30158B-FA13-934A-8EEC-31F8614CF8F7}" type="presParOf" srcId="{AB099779-DFB8-4E13-B44C-085D354BDC39}" destId="{B0833903-67F3-44C3-B0B3-C57433186BD6}" srcOrd="1" destOrd="0" presId="urn:microsoft.com/office/officeart/2005/8/layout/hierarchy5"/>
    <dgm:cxn modelId="{152C98E5-7B94-4540-B583-F8EB5129A05F}" type="presParOf" srcId="{B0833903-67F3-44C3-B0B3-C57433186BD6}" destId="{E956CBC8-8C01-4C60-95F2-C7B952A52F30}" srcOrd="0" destOrd="0" presId="urn:microsoft.com/office/officeart/2005/8/layout/hierarchy5"/>
    <dgm:cxn modelId="{434E96FA-00CB-DD46-ACBD-8E2D55C7331F}" type="presParOf" srcId="{E956CBC8-8C01-4C60-95F2-C7B952A52F30}" destId="{A5FD3FD6-1A78-49A6-BC00-631614F7B42C}" srcOrd="0" destOrd="0" presId="urn:microsoft.com/office/officeart/2005/8/layout/hierarchy5"/>
    <dgm:cxn modelId="{103EBADE-CFD2-1042-8103-D7C9DF6F74F5}" type="presParOf" srcId="{B0833903-67F3-44C3-B0B3-C57433186BD6}" destId="{86825722-AF2E-48DB-A928-F70CEA6FB7E4}" srcOrd="1" destOrd="0" presId="urn:microsoft.com/office/officeart/2005/8/layout/hierarchy5"/>
    <dgm:cxn modelId="{484057A7-1149-B644-B85A-941621B42F76}" type="presParOf" srcId="{86825722-AF2E-48DB-A928-F70CEA6FB7E4}" destId="{6CCB47D0-5557-4804-A035-5BEB319F5586}" srcOrd="0" destOrd="0" presId="urn:microsoft.com/office/officeart/2005/8/layout/hierarchy5"/>
    <dgm:cxn modelId="{C77D9E08-1A98-6F48-8DF1-AD88BA87E1C3}" type="presParOf" srcId="{86825722-AF2E-48DB-A928-F70CEA6FB7E4}" destId="{500E5B1D-1BED-4992-A4B5-9F86D375126E}" srcOrd="1" destOrd="0" presId="urn:microsoft.com/office/officeart/2005/8/layout/hierarchy5"/>
    <dgm:cxn modelId="{9C3D38A1-2C01-A54B-A988-8DE5B905696E}" type="presParOf" srcId="{B0833903-67F3-44C3-B0B3-C57433186BD6}" destId="{AAD586ED-81E4-4CEB-90D3-64110869A9D9}" srcOrd="2" destOrd="0" presId="urn:microsoft.com/office/officeart/2005/8/layout/hierarchy5"/>
    <dgm:cxn modelId="{141AD35C-6A16-FA43-B750-AD64207C944B}" type="presParOf" srcId="{AAD586ED-81E4-4CEB-90D3-64110869A9D9}" destId="{F9D2948C-F7E7-4FF4-B0BD-E7C212A1716C}" srcOrd="0" destOrd="0" presId="urn:microsoft.com/office/officeart/2005/8/layout/hierarchy5"/>
    <dgm:cxn modelId="{31F5ECF7-70C2-CE40-9C45-81300366FB8D}" type="presParOf" srcId="{B0833903-67F3-44C3-B0B3-C57433186BD6}" destId="{8F4B7EDB-2A72-45D2-9A9E-C70B7DF94BE7}" srcOrd="3" destOrd="0" presId="urn:microsoft.com/office/officeart/2005/8/layout/hierarchy5"/>
    <dgm:cxn modelId="{C4336F3E-9937-DB42-999D-ABCE6FA6E1C4}" type="presParOf" srcId="{8F4B7EDB-2A72-45D2-9A9E-C70B7DF94BE7}" destId="{34CB4441-1BFB-4661-81D5-0E53C4F481C0}" srcOrd="0" destOrd="0" presId="urn:microsoft.com/office/officeart/2005/8/layout/hierarchy5"/>
    <dgm:cxn modelId="{A2FEE22B-132C-A148-9067-3FF0F2479AF1}" type="presParOf" srcId="{8F4B7EDB-2A72-45D2-9A9E-C70B7DF94BE7}" destId="{AB8CFD60-531B-40CE-96D3-CC913E814076}" srcOrd="1" destOrd="0" presId="urn:microsoft.com/office/officeart/2005/8/layout/hierarchy5"/>
    <dgm:cxn modelId="{1A24CB94-2258-B344-BC12-06A78FA9E53D}" type="presParOf" srcId="{A0456D92-3D9F-4B5E-962B-A30D53C2CFE9}" destId="{C339A106-260E-4015-8D30-378D0F1392BD}" srcOrd="2" destOrd="0" presId="urn:microsoft.com/office/officeart/2005/8/layout/hierarchy5"/>
    <dgm:cxn modelId="{26283640-61C0-1843-8C67-2A9E101DF554}" type="presParOf" srcId="{C339A106-260E-4015-8D30-378D0F1392BD}" destId="{EE7CEDC5-6EF7-4482-A7BA-9A63C4B2A271}" srcOrd="0" destOrd="0" presId="urn:microsoft.com/office/officeart/2005/8/layout/hierarchy5"/>
    <dgm:cxn modelId="{D5D65383-1A99-7A46-9266-2938ED4FACE4}" type="presParOf" srcId="{A0456D92-3D9F-4B5E-962B-A30D53C2CFE9}" destId="{D591D811-7D3F-43AD-B75C-F54B4B85E1BF}" srcOrd="3" destOrd="0" presId="urn:microsoft.com/office/officeart/2005/8/layout/hierarchy5"/>
    <dgm:cxn modelId="{505AD579-B2B3-AF46-BFB9-AA9E1F343EAF}" type="presParOf" srcId="{D591D811-7D3F-43AD-B75C-F54B4B85E1BF}" destId="{89EFB728-D50F-4001-AF30-83A9AF788C5A}" srcOrd="0" destOrd="0" presId="urn:microsoft.com/office/officeart/2005/8/layout/hierarchy5"/>
    <dgm:cxn modelId="{25679203-4CF7-8B4A-B475-4CC29D86BB08}" type="presParOf" srcId="{D591D811-7D3F-43AD-B75C-F54B4B85E1BF}" destId="{3B28C697-5FCD-4EE7-8B4A-38E6B3711C95}" srcOrd="1" destOrd="0" presId="urn:microsoft.com/office/officeart/2005/8/layout/hierarchy5"/>
    <dgm:cxn modelId="{210E8982-9527-9B49-BEAF-F1CA63703F68}" type="presParOf" srcId="{3B28C697-5FCD-4EE7-8B4A-38E6B3711C95}" destId="{BE6E8CE9-4A87-4AEB-8DCF-A816468A8575}" srcOrd="0" destOrd="0" presId="urn:microsoft.com/office/officeart/2005/8/layout/hierarchy5"/>
    <dgm:cxn modelId="{111B52FC-1261-D247-AF37-A2AE60EE99E4}" type="presParOf" srcId="{BE6E8CE9-4A87-4AEB-8DCF-A816468A8575}" destId="{1F5FBCDB-FE59-45D4-A24E-A69C6B5ED58A}" srcOrd="0" destOrd="0" presId="urn:microsoft.com/office/officeart/2005/8/layout/hierarchy5"/>
    <dgm:cxn modelId="{FE72BAD3-8230-F740-B387-ED03B7B2B2D4}" type="presParOf" srcId="{3B28C697-5FCD-4EE7-8B4A-38E6B3711C95}" destId="{7888C374-098F-45F4-AADD-8D2439D3E831}" srcOrd="1" destOrd="0" presId="urn:microsoft.com/office/officeart/2005/8/layout/hierarchy5"/>
    <dgm:cxn modelId="{8226635F-D664-594D-91C0-20C0AE9759D2}" type="presParOf" srcId="{7888C374-098F-45F4-AADD-8D2439D3E831}" destId="{04AD2BCF-6DD3-4F2C-9DB6-7F7CF060CEF9}" srcOrd="0" destOrd="0" presId="urn:microsoft.com/office/officeart/2005/8/layout/hierarchy5"/>
    <dgm:cxn modelId="{88EA11A1-3FEC-AA4E-9111-A634E6973DE9}" type="presParOf" srcId="{7888C374-098F-45F4-AADD-8D2439D3E831}" destId="{544582F0-1B46-4C98-84D9-67A4229F5780}" srcOrd="1" destOrd="0" presId="urn:microsoft.com/office/officeart/2005/8/layout/hierarchy5"/>
    <dgm:cxn modelId="{E8677AA3-9E89-154D-9A61-DB84339BD955}" type="presParOf" srcId="{EF6F95FD-F4D3-478C-8C50-1E2FD1013987}" destId="{D8C31080-2FD7-40A1-B928-684631A4FA0F}" srcOrd="1" destOrd="0" presId="urn:microsoft.com/office/officeart/2005/8/layout/hierarchy5"/>
    <dgm:cxn modelId="{CBD3482A-AE9E-4E46-B30B-122F9979381C}" type="presParOf" srcId="{D8C31080-2FD7-40A1-B928-684631A4FA0F}" destId="{0D4F071A-D3EC-474D-93EC-5BFDBA6A31DA}" srcOrd="0" destOrd="0" presId="urn:microsoft.com/office/officeart/2005/8/layout/hierarchy5"/>
    <dgm:cxn modelId="{5FF2B8BE-3023-E54A-B870-DF4DF32B0F3E}" type="presParOf" srcId="{0D4F071A-D3EC-474D-93EC-5BFDBA6A31DA}" destId="{8A56C434-D9B0-442B-950F-C88FA0483BE4}" srcOrd="0" destOrd="0" presId="urn:microsoft.com/office/officeart/2005/8/layout/hierarchy5"/>
    <dgm:cxn modelId="{6F60CAB4-F01D-EE4F-BCE0-5269329BC256}" type="presParOf" srcId="{0D4F071A-D3EC-474D-93EC-5BFDBA6A31DA}" destId="{5D26E17C-45BB-4822-94DB-1834445CA0BB}" srcOrd="1" destOrd="0" presId="urn:microsoft.com/office/officeart/2005/8/layout/hierarchy5"/>
    <dgm:cxn modelId="{66DC3045-5F4D-5140-9E47-C1A275F93980}" type="presParOf" srcId="{D8C31080-2FD7-40A1-B928-684631A4FA0F}" destId="{0E5EFC04-011C-4D79-80E5-A9BB15DBCE1C}" srcOrd="1" destOrd="0" presId="urn:microsoft.com/office/officeart/2005/8/layout/hierarchy5"/>
    <dgm:cxn modelId="{60C52D58-9DDE-4B43-AE22-5584307FDD2A}" type="presParOf" srcId="{0E5EFC04-011C-4D79-80E5-A9BB15DBCE1C}" destId="{243D0707-24C0-48F9-A287-28D1FA10AD2A}" srcOrd="0" destOrd="0" presId="urn:microsoft.com/office/officeart/2005/8/layout/hierarchy5"/>
    <dgm:cxn modelId="{4A870B7D-AD22-8946-B946-B4E96E222B5B}" type="presParOf" srcId="{D8C31080-2FD7-40A1-B928-684631A4FA0F}" destId="{D6605F94-65AA-40C8-8D9C-DEC6214E52CB}" srcOrd="2" destOrd="0" presId="urn:microsoft.com/office/officeart/2005/8/layout/hierarchy5"/>
    <dgm:cxn modelId="{569498FF-9C19-2544-9E1F-99A3A6D0BC17}" type="presParOf" srcId="{D6605F94-65AA-40C8-8D9C-DEC6214E52CB}" destId="{D47C7EDD-4E19-4CB6-A757-93E900961DA5}" srcOrd="0" destOrd="0" presId="urn:microsoft.com/office/officeart/2005/8/layout/hierarchy5"/>
    <dgm:cxn modelId="{035640E2-F669-C646-B13C-59F6AFACD319}" type="presParOf" srcId="{D6605F94-65AA-40C8-8D9C-DEC6214E52CB}" destId="{8C7F5D8F-79BA-4367-A2D3-EA6FC4219620}" srcOrd="1" destOrd="0" presId="urn:microsoft.com/office/officeart/2005/8/layout/hierarchy5"/>
    <dgm:cxn modelId="{6EB754FA-28AF-6C4D-A87E-880FBF7B1BFB}" type="presParOf" srcId="{D8C31080-2FD7-40A1-B928-684631A4FA0F}" destId="{3C57494E-A48E-48D0-9F54-82B82E00A64E}" srcOrd="3" destOrd="0" presId="urn:microsoft.com/office/officeart/2005/8/layout/hierarchy5"/>
    <dgm:cxn modelId="{FF852705-17E5-8049-9D1B-B24B12A083C0}" type="presParOf" srcId="{3C57494E-A48E-48D0-9F54-82B82E00A64E}" destId="{C2212EE9-BFA2-455A-99D7-7A141160A621}" srcOrd="0" destOrd="0" presId="urn:microsoft.com/office/officeart/2005/8/layout/hierarchy5"/>
    <dgm:cxn modelId="{3EBB3D66-2DAB-E44C-A3D2-60ADD37BA4BA}" type="presParOf" srcId="{D8C31080-2FD7-40A1-B928-684631A4FA0F}" destId="{2E043370-D0D6-4163-A45F-BF92B6ECD2CF}" srcOrd="4" destOrd="0" presId="urn:microsoft.com/office/officeart/2005/8/layout/hierarchy5"/>
    <dgm:cxn modelId="{233C28A4-2635-E542-9845-C1812F4ABE70}" type="presParOf" srcId="{2E043370-D0D6-4163-A45F-BF92B6ECD2CF}" destId="{BBC158F9-68BC-4E44-AB70-8609BEF2AE40}" srcOrd="0" destOrd="0" presId="urn:microsoft.com/office/officeart/2005/8/layout/hierarchy5"/>
    <dgm:cxn modelId="{F918DFF9-BB7D-464B-BA13-02C5FD79D5CF}" type="presParOf" srcId="{2E043370-D0D6-4163-A45F-BF92B6ECD2CF}" destId="{1EAFD1E6-D318-4CDF-9C02-5F2C9EDDC689}" srcOrd="1" destOrd="0" presId="urn:microsoft.com/office/officeart/2005/8/layout/hierarchy5"/>
  </dgm:cxnLst>
  <dgm:bg>
    <a:solidFill>
      <a:schemeClr val="accent1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9A645B-8F29-4ED4-8AF3-38AAA7B10A15}" type="doc">
      <dgm:prSet loTypeId="urn:microsoft.com/office/officeart/2005/8/layout/vList5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CEFE821-7426-431F-9322-6ED6C749CEA5}">
      <dgm:prSet phldrT="[Text]"/>
      <dgm:spPr/>
      <dgm:t>
        <a:bodyPr/>
        <a:lstStyle/>
        <a:p>
          <a:r>
            <a:rPr lang="pt-BR" b="1" noProof="0" dirty="0" smtClean="0"/>
            <a:t>Discipulado e Ensino</a:t>
          </a:r>
          <a:endParaRPr lang="pt-BR" b="1" noProof="0" dirty="0"/>
        </a:p>
      </dgm:t>
    </dgm:pt>
    <dgm:pt modelId="{05BB78D5-3FC6-4AB6-99E3-12DC771E0C23}" type="parTrans" cxnId="{90AEA6E5-A1F0-4C5E-A060-942D7F5D7951}">
      <dgm:prSet/>
      <dgm:spPr/>
      <dgm:t>
        <a:bodyPr/>
        <a:lstStyle/>
        <a:p>
          <a:endParaRPr lang="pt-BR" b="1" noProof="0"/>
        </a:p>
      </dgm:t>
    </dgm:pt>
    <dgm:pt modelId="{607D9E54-F1BE-4653-A8ED-689BEA0B7FA1}" type="sibTrans" cxnId="{90AEA6E5-A1F0-4C5E-A060-942D7F5D7951}">
      <dgm:prSet/>
      <dgm:spPr/>
      <dgm:t>
        <a:bodyPr/>
        <a:lstStyle/>
        <a:p>
          <a:endParaRPr lang="pt-BR" b="1" noProof="0"/>
        </a:p>
      </dgm:t>
    </dgm:pt>
    <dgm:pt modelId="{3EB4EDEE-777E-41FD-AC9E-E946199169F7}">
      <dgm:prSet phldrT="[Text]"/>
      <dgm:spPr/>
      <dgm:t>
        <a:bodyPr/>
        <a:lstStyle/>
        <a:p>
          <a:r>
            <a:rPr lang="pt-BR" b="1" noProof="0" smtClean="0"/>
            <a:t>Capacitação de Líderes</a:t>
          </a:r>
          <a:endParaRPr lang="pt-BR" b="1" noProof="0"/>
        </a:p>
      </dgm:t>
    </dgm:pt>
    <dgm:pt modelId="{D1B8AC78-8DB1-4039-931F-2D62E99CB5FD}" type="parTrans" cxnId="{4511F648-CEA2-455A-946C-B724C2F4A023}">
      <dgm:prSet/>
      <dgm:spPr/>
      <dgm:t>
        <a:bodyPr/>
        <a:lstStyle/>
        <a:p>
          <a:endParaRPr lang="pt-BR" b="1" noProof="0"/>
        </a:p>
      </dgm:t>
    </dgm:pt>
    <dgm:pt modelId="{F45EA949-CA75-4D48-9DBA-711F1FDD0B57}" type="sibTrans" cxnId="{4511F648-CEA2-455A-946C-B724C2F4A023}">
      <dgm:prSet/>
      <dgm:spPr/>
      <dgm:t>
        <a:bodyPr/>
        <a:lstStyle/>
        <a:p>
          <a:endParaRPr lang="pt-BR" b="1" noProof="0"/>
        </a:p>
      </dgm:t>
    </dgm:pt>
    <dgm:pt modelId="{0FD69E59-6BBF-4DC3-A846-39C19A45D842}">
      <dgm:prSet phldrT="[Text]" custT="1"/>
      <dgm:spPr/>
      <dgm:t>
        <a:bodyPr/>
        <a:lstStyle/>
        <a:p>
          <a:r>
            <a:rPr lang="pt-BR" sz="1600" b="1" noProof="0" smtClean="0"/>
            <a:t>Desenvolver líderes multiplicadores.</a:t>
          </a:r>
          <a:endParaRPr lang="pt-BR" sz="1600" b="1" noProof="0"/>
        </a:p>
      </dgm:t>
    </dgm:pt>
    <dgm:pt modelId="{EA119445-9E7C-4510-8BB0-EE69A7581908}" type="parTrans" cxnId="{7C9D1BFA-28EE-4DEC-BB4E-50F2F3F43A54}">
      <dgm:prSet/>
      <dgm:spPr/>
      <dgm:t>
        <a:bodyPr/>
        <a:lstStyle/>
        <a:p>
          <a:endParaRPr lang="pt-BR" b="1" noProof="0"/>
        </a:p>
      </dgm:t>
    </dgm:pt>
    <dgm:pt modelId="{92F29242-DCF3-49AF-A583-167976D69435}" type="sibTrans" cxnId="{7C9D1BFA-28EE-4DEC-BB4E-50F2F3F43A54}">
      <dgm:prSet/>
      <dgm:spPr/>
      <dgm:t>
        <a:bodyPr/>
        <a:lstStyle/>
        <a:p>
          <a:endParaRPr lang="pt-BR" b="1" noProof="0"/>
        </a:p>
      </dgm:t>
    </dgm:pt>
    <dgm:pt modelId="{EBA8FF0F-4AC6-4118-BF29-08919152066C}">
      <dgm:prSet phldrT="[Text]"/>
      <dgm:spPr/>
      <dgm:t>
        <a:bodyPr/>
        <a:lstStyle/>
        <a:p>
          <a:r>
            <a:rPr lang="pt-BR" b="1" noProof="0" smtClean="0"/>
            <a:t>Nova Geração</a:t>
          </a:r>
          <a:endParaRPr lang="pt-BR" b="1" noProof="0"/>
        </a:p>
      </dgm:t>
    </dgm:pt>
    <dgm:pt modelId="{05F05640-6BE6-432F-A659-07021FEE4A82}" type="parTrans" cxnId="{9AA6F097-A175-46F1-8DEE-57F405572AA4}">
      <dgm:prSet/>
      <dgm:spPr/>
      <dgm:t>
        <a:bodyPr/>
        <a:lstStyle/>
        <a:p>
          <a:endParaRPr lang="pt-BR" b="1" noProof="0"/>
        </a:p>
      </dgm:t>
    </dgm:pt>
    <dgm:pt modelId="{9597EC19-D2CF-45BF-A584-3B4FFE1D1A82}" type="sibTrans" cxnId="{9AA6F097-A175-46F1-8DEE-57F405572AA4}">
      <dgm:prSet/>
      <dgm:spPr/>
      <dgm:t>
        <a:bodyPr/>
        <a:lstStyle/>
        <a:p>
          <a:endParaRPr lang="pt-BR" b="1" noProof="0"/>
        </a:p>
      </dgm:t>
    </dgm:pt>
    <dgm:pt modelId="{E4CC5422-49D6-458D-A621-5D60B90E9DA7}">
      <dgm:prSet phldrT="[Text]" custT="1"/>
      <dgm:spPr/>
      <dgm:t>
        <a:bodyPr/>
        <a:lstStyle/>
        <a:p>
          <a:r>
            <a:rPr lang="pt-BR" sz="1600" b="1" noProof="0" smtClean="0"/>
            <a:t>Alcançar e discipular a nova geração.</a:t>
          </a:r>
          <a:endParaRPr lang="pt-BR" sz="1600" b="1" noProof="0"/>
        </a:p>
      </dgm:t>
    </dgm:pt>
    <dgm:pt modelId="{1278C6CE-1B82-4255-B3DC-BB4AA78A4386}" type="parTrans" cxnId="{74992560-CA9A-48BC-9D1D-B5B83B8D2A2E}">
      <dgm:prSet/>
      <dgm:spPr/>
      <dgm:t>
        <a:bodyPr/>
        <a:lstStyle/>
        <a:p>
          <a:endParaRPr lang="pt-BR" b="1" noProof="0"/>
        </a:p>
      </dgm:t>
    </dgm:pt>
    <dgm:pt modelId="{7B28F0E3-6B2F-46BE-B085-D9830244DDA7}" type="sibTrans" cxnId="{74992560-CA9A-48BC-9D1D-B5B83B8D2A2E}">
      <dgm:prSet/>
      <dgm:spPr/>
      <dgm:t>
        <a:bodyPr/>
        <a:lstStyle/>
        <a:p>
          <a:endParaRPr lang="pt-BR" b="1" noProof="0"/>
        </a:p>
      </dgm:t>
    </dgm:pt>
    <dgm:pt modelId="{780DA3A2-6CB9-427E-9287-1DF4EF127DEF}">
      <dgm:prSet phldrT="[Text]"/>
      <dgm:spPr/>
      <dgm:t>
        <a:bodyPr/>
        <a:lstStyle/>
        <a:p>
          <a:r>
            <a:rPr lang="pt-BR" b="1" noProof="0" smtClean="0"/>
            <a:t>Conexão </a:t>
          </a:r>
          <a:endParaRPr lang="pt-BR" b="1" noProof="0"/>
        </a:p>
      </dgm:t>
    </dgm:pt>
    <dgm:pt modelId="{2A2A8AA2-2EA3-4373-BE97-8242A5F1D244}" type="parTrans" cxnId="{9516E2B7-07E6-4496-B314-7688AA8E06A7}">
      <dgm:prSet/>
      <dgm:spPr/>
      <dgm:t>
        <a:bodyPr/>
        <a:lstStyle/>
        <a:p>
          <a:endParaRPr lang="pt-BR" b="1" noProof="0"/>
        </a:p>
      </dgm:t>
    </dgm:pt>
    <dgm:pt modelId="{3676FC75-6BF2-4606-884C-777867FFD912}" type="sibTrans" cxnId="{9516E2B7-07E6-4496-B314-7688AA8E06A7}">
      <dgm:prSet/>
      <dgm:spPr/>
      <dgm:t>
        <a:bodyPr/>
        <a:lstStyle/>
        <a:p>
          <a:endParaRPr lang="pt-BR" b="1" noProof="0"/>
        </a:p>
      </dgm:t>
    </dgm:pt>
    <dgm:pt modelId="{BA085B4B-0C44-4455-A9D6-741669A50109}">
      <dgm:prSet phldrT="[Text]"/>
      <dgm:spPr/>
      <dgm:t>
        <a:bodyPr/>
        <a:lstStyle/>
        <a:p>
          <a:r>
            <a:rPr lang="pt-BR" b="1" noProof="0" dirty="0" smtClean="0"/>
            <a:t>Ensinar a Bíblia para transformar vidas e gerar discípulos.</a:t>
          </a:r>
          <a:endParaRPr lang="pt-BR" b="1" noProof="0" dirty="0"/>
        </a:p>
      </dgm:t>
    </dgm:pt>
    <dgm:pt modelId="{462CE243-F098-4AEE-B9EC-2B94A2003D0A}" type="parTrans" cxnId="{00A78643-DB02-4521-93F7-7008A9ED4C3C}">
      <dgm:prSet/>
      <dgm:spPr/>
      <dgm:t>
        <a:bodyPr/>
        <a:lstStyle/>
        <a:p>
          <a:endParaRPr lang="pt-BR" b="1" noProof="0"/>
        </a:p>
      </dgm:t>
    </dgm:pt>
    <dgm:pt modelId="{3F2128E5-A1D3-4671-9C79-AABC352E9B31}" type="sibTrans" cxnId="{00A78643-DB02-4521-93F7-7008A9ED4C3C}">
      <dgm:prSet/>
      <dgm:spPr/>
      <dgm:t>
        <a:bodyPr/>
        <a:lstStyle/>
        <a:p>
          <a:endParaRPr lang="pt-BR" b="1" noProof="0"/>
        </a:p>
      </dgm:t>
    </dgm:pt>
    <dgm:pt modelId="{F820D066-D9DB-4CFD-A8AF-254AB39C6CCA}">
      <dgm:prSet phldrT="[Text]"/>
      <dgm:spPr/>
      <dgm:t>
        <a:bodyPr/>
        <a:lstStyle/>
        <a:p>
          <a:r>
            <a:rPr lang="pt-BR" b="1" noProof="0" smtClean="0"/>
            <a:t>Mentoreamento Pastores</a:t>
          </a:r>
          <a:endParaRPr lang="pt-BR" b="1" noProof="0"/>
        </a:p>
      </dgm:t>
    </dgm:pt>
    <dgm:pt modelId="{0E47B7DB-7849-4802-8B25-297F9C9EDAA1}" type="parTrans" cxnId="{61909E80-80F2-4ED4-B8FB-D0AC89BA2569}">
      <dgm:prSet/>
      <dgm:spPr/>
      <dgm:t>
        <a:bodyPr/>
        <a:lstStyle/>
        <a:p>
          <a:endParaRPr lang="pt-BR" b="1" noProof="0"/>
        </a:p>
      </dgm:t>
    </dgm:pt>
    <dgm:pt modelId="{2F637EEC-E24B-4315-8AF2-9B2D4AD05D52}" type="sibTrans" cxnId="{61909E80-80F2-4ED4-B8FB-D0AC89BA2569}">
      <dgm:prSet/>
      <dgm:spPr/>
      <dgm:t>
        <a:bodyPr/>
        <a:lstStyle/>
        <a:p>
          <a:endParaRPr lang="pt-BR" b="1" noProof="0"/>
        </a:p>
      </dgm:t>
    </dgm:pt>
    <dgm:pt modelId="{1C6252E9-3B77-403A-85A7-16307DB61066}">
      <dgm:prSet phldrT="[Text]" custT="1"/>
      <dgm:spPr/>
      <dgm:t>
        <a:bodyPr/>
        <a:lstStyle/>
        <a:p>
          <a:r>
            <a:rPr lang="pt-BR" sz="1600" b="1" noProof="0" smtClean="0"/>
            <a:t>Mentorear os pastores e líderes.</a:t>
          </a:r>
          <a:endParaRPr lang="pt-BR" sz="1600" b="1" noProof="0"/>
        </a:p>
      </dgm:t>
    </dgm:pt>
    <dgm:pt modelId="{4233CDF0-6C15-4670-8584-F4568951BABD}" type="parTrans" cxnId="{90942936-12AD-4391-A350-EF02514103FB}">
      <dgm:prSet/>
      <dgm:spPr/>
      <dgm:t>
        <a:bodyPr/>
        <a:lstStyle/>
        <a:p>
          <a:endParaRPr lang="pt-BR" b="1" noProof="0"/>
        </a:p>
      </dgm:t>
    </dgm:pt>
    <dgm:pt modelId="{E59D358A-8EC6-46A8-9BCD-B6336A1E8675}" type="sibTrans" cxnId="{90942936-12AD-4391-A350-EF02514103FB}">
      <dgm:prSet/>
      <dgm:spPr/>
      <dgm:t>
        <a:bodyPr/>
        <a:lstStyle/>
        <a:p>
          <a:endParaRPr lang="pt-BR" b="1" noProof="0"/>
        </a:p>
      </dgm:t>
    </dgm:pt>
    <dgm:pt modelId="{2295A3C9-A5EE-4852-A244-0146400DE8A8}">
      <dgm:prSet phldrT="[Text]"/>
      <dgm:spPr/>
      <dgm:t>
        <a:bodyPr/>
        <a:lstStyle/>
        <a:p>
          <a:r>
            <a:rPr lang="pt-BR" b="1" noProof="0" smtClean="0"/>
            <a:t>Missões </a:t>
          </a:r>
          <a:endParaRPr lang="pt-BR" b="1" noProof="0"/>
        </a:p>
      </dgm:t>
    </dgm:pt>
    <dgm:pt modelId="{3DCF8CE2-0789-4FE9-86D1-BB4503EA9D41}" type="parTrans" cxnId="{819AB872-EEA5-4AA4-8008-058BA6AEDC5A}">
      <dgm:prSet/>
      <dgm:spPr/>
      <dgm:t>
        <a:bodyPr/>
        <a:lstStyle/>
        <a:p>
          <a:endParaRPr lang="pt-BR" b="1" noProof="0"/>
        </a:p>
      </dgm:t>
    </dgm:pt>
    <dgm:pt modelId="{B8C0DFC5-D0AD-4E84-9368-9426DD7E66B5}" type="sibTrans" cxnId="{819AB872-EEA5-4AA4-8008-058BA6AEDC5A}">
      <dgm:prSet/>
      <dgm:spPr/>
      <dgm:t>
        <a:bodyPr/>
        <a:lstStyle/>
        <a:p>
          <a:endParaRPr lang="pt-BR" b="1" noProof="0"/>
        </a:p>
      </dgm:t>
    </dgm:pt>
    <dgm:pt modelId="{BC76F2D8-D570-4F22-82E3-4D0F9B6AED09}">
      <dgm:prSet phldrT="[Text]" custT="1"/>
      <dgm:spPr/>
      <dgm:t>
        <a:bodyPr/>
        <a:lstStyle/>
        <a:p>
          <a:r>
            <a:rPr lang="pt-BR" sz="1600" b="1" noProof="0" smtClean="0"/>
            <a:t>Plantar novas igrejas e cumprir a Grande Comissão</a:t>
          </a:r>
          <a:r>
            <a:rPr lang="pt-BR" sz="1300" b="1" noProof="0" smtClean="0"/>
            <a:t>.</a:t>
          </a:r>
          <a:endParaRPr lang="pt-BR" sz="1300" b="1" noProof="0"/>
        </a:p>
      </dgm:t>
    </dgm:pt>
    <dgm:pt modelId="{89870BB9-251A-496D-94B3-28F2B3DFD63E}" type="parTrans" cxnId="{A42EE696-3174-4CFA-919F-A265158BA279}">
      <dgm:prSet/>
      <dgm:spPr/>
      <dgm:t>
        <a:bodyPr/>
        <a:lstStyle/>
        <a:p>
          <a:endParaRPr lang="pt-BR" b="1" noProof="0"/>
        </a:p>
      </dgm:t>
    </dgm:pt>
    <dgm:pt modelId="{44566BF8-1ED1-43BF-B050-135E5F1D84FB}" type="sibTrans" cxnId="{A42EE696-3174-4CFA-919F-A265158BA279}">
      <dgm:prSet/>
      <dgm:spPr/>
      <dgm:t>
        <a:bodyPr/>
        <a:lstStyle/>
        <a:p>
          <a:endParaRPr lang="pt-BR" b="1" noProof="0"/>
        </a:p>
      </dgm:t>
    </dgm:pt>
    <dgm:pt modelId="{88E27B77-FAD8-4E45-8F76-0E38C8727DD8}">
      <dgm:prSet phldrT="[Text]"/>
      <dgm:spPr/>
      <dgm:t>
        <a:bodyPr/>
        <a:lstStyle/>
        <a:p>
          <a:r>
            <a:rPr lang="pt-BR" b="1" noProof="0" dirty="0" smtClean="0"/>
            <a:t>Vocação Pastoral</a:t>
          </a:r>
          <a:endParaRPr lang="pt-BR" b="1" noProof="0" dirty="0"/>
        </a:p>
      </dgm:t>
    </dgm:pt>
    <dgm:pt modelId="{69C5A7D2-873F-4D4E-8207-ED263857CBE7}" type="parTrans" cxnId="{35FFF00D-6B86-4F03-A6AD-8EF9B8CA8B8C}">
      <dgm:prSet/>
      <dgm:spPr/>
      <dgm:t>
        <a:bodyPr/>
        <a:lstStyle/>
        <a:p>
          <a:endParaRPr lang="pt-BR" b="1" noProof="0"/>
        </a:p>
      </dgm:t>
    </dgm:pt>
    <dgm:pt modelId="{F52938D2-1688-48A2-BFC5-06AC2C62CD64}" type="sibTrans" cxnId="{35FFF00D-6B86-4F03-A6AD-8EF9B8CA8B8C}">
      <dgm:prSet/>
      <dgm:spPr/>
      <dgm:t>
        <a:bodyPr/>
        <a:lstStyle/>
        <a:p>
          <a:endParaRPr lang="pt-BR" b="1" noProof="0"/>
        </a:p>
      </dgm:t>
    </dgm:pt>
    <dgm:pt modelId="{119F2795-0662-4A36-A647-1E15B06E65CB}">
      <dgm:prSet phldrT="[Text]" custT="1"/>
      <dgm:spPr/>
      <dgm:t>
        <a:bodyPr/>
        <a:lstStyle/>
        <a:p>
          <a:r>
            <a:rPr lang="pt-BR" sz="1600" b="1" noProof="0" smtClean="0"/>
            <a:t>Conectar pessoas à igrejas através dos pequenos grupos.</a:t>
          </a:r>
          <a:endParaRPr lang="pt-BR" sz="1600" b="1" noProof="0"/>
        </a:p>
      </dgm:t>
    </dgm:pt>
    <dgm:pt modelId="{DF996580-78FB-458F-8BB4-3438596A7F84}" type="sibTrans" cxnId="{D289A1B3-B0B2-4D05-B924-A4880E04FDC9}">
      <dgm:prSet/>
      <dgm:spPr/>
      <dgm:t>
        <a:bodyPr/>
        <a:lstStyle/>
        <a:p>
          <a:endParaRPr lang="pt-BR" b="1" noProof="0"/>
        </a:p>
      </dgm:t>
    </dgm:pt>
    <dgm:pt modelId="{79EFAAF1-AC35-497F-8F38-13000CAEC1F3}" type="parTrans" cxnId="{D289A1B3-B0B2-4D05-B924-A4880E04FDC9}">
      <dgm:prSet/>
      <dgm:spPr/>
      <dgm:t>
        <a:bodyPr/>
        <a:lstStyle/>
        <a:p>
          <a:endParaRPr lang="pt-BR" b="1" noProof="0"/>
        </a:p>
      </dgm:t>
    </dgm:pt>
    <dgm:pt modelId="{DC95449F-8F2C-504A-B75E-9AA1BD7F15B5}">
      <dgm:prSet custT="1"/>
      <dgm:spPr/>
      <dgm:t>
        <a:bodyPr/>
        <a:lstStyle/>
        <a:p>
          <a:r>
            <a:rPr lang="pt-BR" sz="1600" b="1" noProof="0" dirty="0" smtClean="0"/>
            <a:t>Despertar a vocação pastoral na nova geração. </a:t>
          </a:r>
          <a:endParaRPr lang="pt-BR" sz="1000" noProof="0" dirty="0"/>
        </a:p>
      </dgm:t>
    </dgm:pt>
    <dgm:pt modelId="{76312952-41E9-D043-8099-68BD9FDD4E72}" type="parTrans" cxnId="{39378297-D8F8-FA44-A0C3-E3982584B3C8}">
      <dgm:prSet/>
      <dgm:spPr/>
      <dgm:t>
        <a:bodyPr/>
        <a:lstStyle/>
        <a:p>
          <a:endParaRPr lang="pt-BR" noProof="0"/>
        </a:p>
      </dgm:t>
    </dgm:pt>
    <dgm:pt modelId="{1CB15319-A363-3140-A0B9-0AB90B463D47}" type="sibTrans" cxnId="{39378297-D8F8-FA44-A0C3-E3982584B3C8}">
      <dgm:prSet/>
      <dgm:spPr/>
      <dgm:t>
        <a:bodyPr/>
        <a:lstStyle/>
        <a:p>
          <a:endParaRPr lang="pt-BR" noProof="0"/>
        </a:p>
      </dgm:t>
    </dgm:pt>
    <dgm:pt modelId="{4F64A757-5943-494D-A934-A9B66ED6D7C3}" type="pres">
      <dgm:prSet presAssocID="{019A645B-8F29-4ED4-8AF3-38AAA7B10A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4A37B0-433B-4D2D-94A8-1C7CF13A9490}" type="pres">
      <dgm:prSet presAssocID="{FCEFE821-7426-431F-9322-6ED6C749CEA5}" presName="linNode" presStyleCnt="0"/>
      <dgm:spPr/>
    </dgm:pt>
    <dgm:pt modelId="{BEDE06B0-A2EC-4526-BF65-E6612264EB3F}" type="pres">
      <dgm:prSet presAssocID="{FCEFE821-7426-431F-9322-6ED6C749CEA5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35E32-B300-431D-85B5-A7978171B558}" type="pres">
      <dgm:prSet presAssocID="{FCEFE821-7426-431F-9322-6ED6C749CEA5}" presName="descendantText" presStyleLbl="alignAccFollowNode1" presStyleIdx="0" presStyleCnt="7" custLinFactY="197669" custLinFactNeighborX="0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B612C-0808-42C1-B522-232DCF7D1B8B}" type="pres">
      <dgm:prSet presAssocID="{607D9E54-F1BE-4653-A8ED-689BEA0B7FA1}" presName="sp" presStyleCnt="0"/>
      <dgm:spPr/>
    </dgm:pt>
    <dgm:pt modelId="{AA1BFCD9-26C7-4A16-860D-29AD57A37185}" type="pres">
      <dgm:prSet presAssocID="{3EB4EDEE-777E-41FD-AC9E-E946199169F7}" presName="linNode" presStyleCnt="0"/>
      <dgm:spPr/>
    </dgm:pt>
    <dgm:pt modelId="{57CB07AB-7F70-47C3-857C-BF0477E0E435}" type="pres">
      <dgm:prSet presAssocID="{3EB4EDEE-777E-41FD-AC9E-E946199169F7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2822DA-4020-4069-B8C1-1B627AAC7AC4}" type="pres">
      <dgm:prSet presAssocID="{3EB4EDEE-777E-41FD-AC9E-E946199169F7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5C4EC-10CE-4636-87E3-39E134560368}" type="pres">
      <dgm:prSet presAssocID="{F45EA949-CA75-4D48-9DBA-711F1FDD0B57}" presName="sp" presStyleCnt="0"/>
      <dgm:spPr/>
    </dgm:pt>
    <dgm:pt modelId="{E6CC67F2-6DBE-476F-A37C-6F4A8E45BDD0}" type="pres">
      <dgm:prSet presAssocID="{EBA8FF0F-4AC6-4118-BF29-08919152066C}" presName="linNode" presStyleCnt="0"/>
      <dgm:spPr/>
    </dgm:pt>
    <dgm:pt modelId="{1F9906E9-F936-4DDF-B726-2CC6B7210D91}" type="pres">
      <dgm:prSet presAssocID="{EBA8FF0F-4AC6-4118-BF29-08919152066C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AF5C3-EC18-491A-88E5-9AA0C36B7239}" type="pres">
      <dgm:prSet presAssocID="{EBA8FF0F-4AC6-4118-BF29-08919152066C}" presName="descendantText" presStyleLbl="alignAccFollowNode1" presStyleIdx="2" presStyleCnt="7" custLinFactNeighborX="0" custLinFactNeighborY="-6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8FA214-4929-46B0-8DF2-221E6065884A}" type="pres">
      <dgm:prSet presAssocID="{9597EC19-D2CF-45BF-A584-3B4FFE1D1A82}" presName="sp" presStyleCnt="0"/>
      <dgm:spPr/>
    </dgm:pt>
    <dgm:pt modelId="{A59E239E-0A4C-4C70-A11B-F0F35887E44D}" type="pres">
      <dgm:prSet presAssocID="{780DA3A2-6CB9-427E-9287-1DF4EF127DEF}" presName="linNode" presStyleCnt="0"/>
      <dgm:spPr/>
    </dgm:pt>
    <dgm:pt modelId="{EC4D9149-62EF-4284-AA6B-FBA6835D85F3}" type="pres">
      <dgm:prSet presAssocID="{780DA3A2-6CB9-427E-9287-1DF4EF127DEF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F1C46-DDEA-4C03-B81D-B37E91344837}" type="pres">
      <dgm:prSet presAssocID="{780DA3A2-6CB9-427E-9287-1DF4EF127DEF}" presName="descendantText" presStyleLbl="alignAccFollowNode1" presStyleIdx="3" presStyleCnt="7" custLinFactY="-193100" custLinFactNeighborX="-863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F5F20-D0F1-4827-8428-45FC65191E8C}" type="pres">
      <dgm:prSet presAssocID="{3676FC75-6BF2-4606-884C-777867FFD912}" presName="sp" presStyleCnt="0"/>
      <dgm:spPr/>
    </dgm:pt>
    <dgm:pt modelId="{57ECF52B-8DA8-4455-8E72-75AA9F7E2C4F}" type="pres">
      <dgm:prSet presAssocID="{F820D066-D9DB-4CFD-A8AF-254AB39C6CCA}" presName="linNode" presStyleCnt="0"/>
      <dgm:spPr/>
    </dgm:pt>
    <dgm:pt modelId="{AC9FD7D0-98B2-48A0-9FA7-FD7DC04D97C3}" type="pres">
      <dgm:prSet presAssocID="{F820D066-D9DB-4CFD-A8AF-254AB39C6CCA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113D4-B65D-4031-9AF8-22DA579F20DC}" type="pres">
      <dgm:prSet presAssocID="{F820D066-D9DB-4CFD-A8AF-254AB39C6CCA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D666D-A767-4BCD-935A-3BB40B3C704A}" type="pres">
      <dgm:prSet presAssocID="{2F637EEC-E24B-4315-8AF2-9B2D4AD05D52}" presName="sp" presStyleCnt="0"/>
      <dgm:spPr/>
    </dgm:pt>
    <dgm:pt modelId="{BA6B16BC-1030-4E91-920D-FD90FB84AA5D}" type="pres">
      <dgm:prSet presAssocID="{2295A3C9-A5EE-4852-A244-0146400DE8A8}" presName="linNode" presStyleCnt="0"/>
      <dgm:spPr/>
    </dgm:pt>
    <dgm:pt modelId="{926557D3-050A-4D1E-A40B-A8E2530DD083}" type="pres">
      <dgm:prSet presAssocID="{2295A3C9-A5EE-4852-A244-0146400DE8A8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E1014-506F-4B3E-9D14-BED0E11AAFDC}" type="pres">
      <dgm:prSet presAssocID="{2295A3C9-A5EE-4852-A244-0146400DE8A8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A659A-E661-4AA6-8C32-D4DE2EF860C4}" type="pres">
      <dgm:prSet presAssocID="{B8C0DFC5-D0AD-4E84-9368-9426DD7E66B5}" presName="sp" presStyleCnt="0"/>
      <dgm:spPr/>
    </dgm:pt>
    <dgm:pt modelId="{7E6E5D1E-8577-446D-8F7E-EC2D5C19167B}" type="pres">
      <dgm:prSet presAssocID="{88E27B77-FAD8-4E45-8F76-0E38C8727DD8}" presName="linNode" presStyleCnt="0"/>
      <dgm:spPr/>
    </dgm:pt>
    <dgm:pt modelId="{5553C8E8-9E97-4DA4-959E-219C807544FF}" type="pres">
      <dgm:prSet presAssocID="{88E27B77-FAD8-4E45-8F76-0E38C8727DD8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1F600-2B00-4323-BF7B-DA25B1B569E9}" type="pres">
      <dgm:prSet presAssocID="{88E27B77-FAD8-4E45-8F76-0E38C8727DD8}" presName="descendantText" presStyleLbl="alignAccFollowNode1" presStyleIdx="6" presStyleCnt="7" custLinFactNeighborX="0" custLinFactNeighborY="-17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6201A1-55DC-3247-BE03-1BF1FD540EED}" type="presOf" srcId="{F820D066-D9DB-4CFD-A8AF-254AB39C6CCA}" destId="{AC9FD7D0-98B2-48A0-9FA7-FD7DC04D97C3}" srcOrd="0" destOrd="0" presId="urn:microsoft.com/office/officeart/2005/8/layout/vList5"/>
    <dgm:cxn modelId="{8D1373F1-9BD0-B14A-AA4D-629FA4B090D0}" type="presOf" srcId="{1C6252E9-3B77-403A-85A7-16307DB61066}" destId="{FEC113D4-B65D-4031-9AF8-22DA579F20DC}" srcOrd="0" destOrd="0" presId="urn:microsoft.com/office/officeart/2005/8/layout/vList5"/>
    <dgm:cxn modelId="{6E384EB7-B941-734C-9128-6A7147CC87F0}" type="presOf" srcId="{88E27B77-FAD8-4E45-8F76-0E38C8727DD8}" destId="{5553C8E8-9E97-4DA4-959E-219C807544FF}" srcOrd="0" destOrd="0" presId="urn:microsoft.com/office/officeart/2005/8/layout/vList5"/>
    <dgm:cxn modelId="{4511F648-CEA2-455A-946C-B724C2F4A023}" srcId="{019A645B-8F29-4ED4-8AF3-38AAA7B10A15}" destId="{3EB4EDEE-777E-41FD-AC9E-E946199169F7}" srcOrd="1" destOrd="0" parTransId="{D1B8AC78-8DB1-4039-931F-2D62E99CB5FD}" sibTransId="{F45EA949-CA75-4D48-9DBA-711F1FDD0B57}"/>
    <dgm:cxn modelId="{9516E2B7-07E6-4496-B314-7688AA8E06A7}" srcId="{019A645B-8F29-4ED4-8AF3-38AAA7B10A15}" destId="{780DA3A2-6CB9-427E-9287-1DF4EF127DEF}" srcOrd="3" destOrd="0" parTransId="{2A2A8AA2-2EA3-4373-BE97-8242A5F1D244}" sibTransId="{3676FC75-6BF2-4606-884C-777867FFD912}"/>
    <dgm:cxn modelId="{00A78643-DB02-4521-93F7-7008A9ED4C3C}" srcId="{780DA3A2-6CB9-427E-9287-1DF4EF127DEF}" destId="{BA085B4B-0C44-4455-A9D6-741669A50109}" srcOrd="0" destOrd="0" parTransId="{462CE243-F098-4AEE-B9EC-2B94A2003D0A}" sibTransId="{3F2128E5-A1D3-4671-9C79-AABC352E9B31}"/>
    <dgm:cxn modelId="{E350D2E1-02D7-0C47-B24A-B46C50CACF84}" type="presOf" srcId="{0FD69E59-6BBF-4DC3-A846-39C19A45D842}" destId="{B12822DA-4020-4069-B8C1-1B627AAC7AC4}" srcOrd="0" destOrd="0" presId="urn:microsoft.com/office/officeart/2005/8/layout/vList5"/>
    <dgm:cxn modelId="{54C2612E-EB1A-1443-9BC2-00691DB6C43E}" type="presOf" srcId="{BC76F2D8-D570-4F22-82E3-4D0F9B6AED09}" destId="{75EE1014-506F-4B3E-9D14-BED0E11AAFDC}" srcOrd="0" destOrd="0" presId="urn:microsoft.com/office/officeart/2005/8/layout/vList5"/>
    <dgm:cxn modelId="{4C9B3FF6-D3D2-404F-9AFE-4EFBA3111719}" type="presOf" srcId="{780DA3A2-6CB9-427E-9287-1DF4EF127DEF}" destId="{EC4D9149-62EF-4284-AA6B-FBA6835D85F3}" srcOrd="0" destOrd="0" presId="urn:microsoft.com/office/officeart/2005/8/layout/vList5"/>
    <dgm:cxn modelId="{9AA6F097-A175-46F1-8DEE-57F405572AA4}" srcId="{019A645B-8F29-4ED4-8AF3-38AAA7B10A15}" destId="{EBA8FF0F-4AC6-4118-BF29-08919152066C}" srcOrd="2" destOrd="0" parTransId="{05F05640-6BE6-432F-A659-07021FEE4A82}" sibTransId="{9597EC19-D2CF-45BF-A584-3B4FFE1D1A82}"/>
    <dgm:cxn modelId="{42E4ABE2-79D8-7B44-B436-308517E025AA}" type="presOf" srcId="{019A645B-8F29-4ED4-8AF3-38AAA7B10A15}" destId="{4F64A757-5943-494D-A934-A9B66ED6D7C3}" srcOrd="0" destOrd="0" presId="urn:microsoft.com/office/officeart/2005/8/layout/vList5"/>
    <dgm:cxn modelId="{E76D976E-6CE7-5449-8A19-EA64A50240FB}" type="presOf" srcId="{119F2795-0662-4A36-A647-1E15B06E65CB}" destId="{85035E32-B300-431D-85B5-A7978171B558}" srcOrd="0" destOrd="0" presId="urn:microsoft.com/office/officeart/2005/8/layout/vList5"/>
    <dgm:cxn modelId="{A42EE696-3174-4CFA-919F-A265158BA279}" srcId="{2295A3C9-A5EE-4852-A244-0146400DE8A8}" destId="{BC76F2D8-D570-4F22-82E3-4D0F9B6AED09}" srcOrd="0" destOrd="0" parTransId="{89870BB9-251A-496D-94B3-28F2B3DFD63E}" sibTransId="{44566BF8-1ED1-43BF-B050-135E5F1D84FB}"/>
    <dgm:cxn modelId="{B08A496D-569C-5249-9A6B-A4445C633657}" type="presOf" srcId="{DC95449F-8F2C-504A-B75E-9AA1BD7F15B5}" destId="{72E1F600-2B00-4323-BF7B-DA25B1B569E9}" srcOrd="0" destOrd="0" presId="urn:microsoft.com/office/officeart/2005/8/layout/vList5"/>
    <dgm:cxn modelId="{D289A1B3-B0B2-4D05-B924-A4880E04FDC9}" srcId="{FCEFE821-7426-431F-9322-6ED6C749CEA5}" destId="{119F2795-0662-4A36-A647-1E15B06E65CB}" srcOrd="0" destOrd="0" parTransId="{79EFAAF1-AC35-497F-8F38-13000CAEC1F3}" sibTransId="{DF996580-78FB-458F-8BB4-3438596A7F84}"/>
    <dgm:cxn modelId="{90942936-12AD-4391-A350-EF02514103FB}" srcId="{F820D066-D9DB-4CFD-A8AF-254AB39C6CCA}" destId="{1C6252E9-3B77-403A-85A7-16307DB61066}" srcOrd="0" destOrd="0" parTransId="{4233CDF0-6C15-4670-8584-F4568951BABD}" sibTransId="{E59D358A-8EC6-46A8-9BCD-B6336A1E8675}"/>
    <dgm:cxn modelId="{820FDEA3-E1F5-974E-8C64-57D2D20A1CE8}" type="presOf" srcId="{3EB4EDEE-777E-41FD-AC9E-E946199169F7}" destId="{57CB07AB-7F70-47C3-857C-BF0477E0E435}" srcOrd="0" destOrd="0" presId="urn:microsoft.com/office/officeart/2005/8/layout/vList5"/>
    <dgm:cxn modelId="{35FFF00D-6B86-4F03-A6AD-8EF9B8CA8B8C}" srcId="{019A645B-8F29-4ED4-8AF3-38AAA7B10A15}" destId="{88E27B77-FAD8-4E45-8F76-0E38C8727DD8}" srcOrd="6" destOrd="0" parTransId="{69C5A7D2-873F-4D4E-8207-ED263857CBE7}" sibTransId="{F52938D2-1688-48A2-BFC5-06AC2C62CD64}"/>
    <dgm:cxn modelId="{7D8DC207-EE38-F548-84D7-6849ACB90275}" type="presOf" srcId="{2295A3C9-A5EE-4852-A244-0146400DE8A8}" destId="{926557D3-050A-4D1E-A40B-A8E2530DD083}" srcOrd="0" destOrd="0" presId="urn:microsoft.com/office/officeart/2005/8/layout/vList5"/>
    <dgm:cxn modelId="{8715D1D0-71B2-204C-B8F3-779C6417660E}" type="presOf" srcId="{EBA8FF0F-4AC6-4118-BF29-08919152066C}" destId="{1F9906E9-F936-4DDF-B726-2CC6B7210D91}" srcOrd="0" destOrd="0" presId="urn:microsoft.com/office/officeart/2005/8/layout/vList5"/>
    <dgm:cxn modelId="{90AEA6E5-A1F0-4C5E-A060-942D7F5D7951}" srcId="{019A645B-8F29-4ED4-8AF3-38AAA7B10A15}" destId="{FCEFE821-7426-431F-9322-6ED6C749CEA5}" srcOrd="0" destOrd="0" parTransId="{05BB78D5-3FC6-4AB6-99E3-12DC771E0C23}" sibTransId="{607D9E54-F1BE-4653-A8ED-689BEA0B7FA1}"/>
    <dgm:cxn modelId="{39378297-D8F8-FA44-A0C3-E3982584B3C8}" srcId="{88E27B77-FAD8-4E45-8F76-0E38C8727DD8}" destId="{DC95449F-8F2C-504A-B75E-9AA1BD7F15B5}" srcOrd="0" destOrd="0" parTransId="{76312952-41E9-D043-8099-68BD9FDD4E72}" sibTransId="{1CB15319-A363-3140-A0B9-0AB90B463D47}"/>
    <dgm:cxn modelId="{65047A9B-4C3D-8147-B01B-B14CC69C839C}" type="presOf" srcId="{BA085B4B-0C44-4455-A9D6-741669A50109}" destId="{BF4F1C46-DDEA-4C03-B81D-B37E91344837}" srcOrd="0" destOrd="0" presId="urn:microsoft.com/office/officeart/2005/8/layout/vList5"/>
    <dgm:cxn modelId="{7C9D1BFA-28EE-4DEC-BB4E-50F2F3F43A54}" srcId="{3EB4EDEE-777E-41FD-AC9E-E946199169F7}" destId="{0FD69E59-6BBF-4DC3-A846-39C19A45D842}" srcOrd="0" destOrd="0" parTransId="{EA119445-9E7C-4510-8BB0-EE69A7581908}" sibTransId="{92F29242-DCF3-49AF-A583-167976D69435}"/>
    <dgm:cxn modelId="{90802AA6-2A65-264A-B325-BC463831749E}" type="presOf" srcId="{E4CC5422-49D6-458D-A621-5D60B90E9DA7}" destId="{276AF5C3-EC18-491A-88E5-9AA0C36B7239}" srcOrd="0" destOrd="0" presId="urn:microsoft.com/office/officeart/2005/8/layout/vList5"/>
    <dgm:cxn modelId="{61909E80-80F2-4ED4-B8FB-D0AC89BA2569}" srcId="{019A645B-8F29-4ED4-8AF3-38AAA7B10A15}" destId="{F820D066-D9DB-4CFD-A8AF-254AB39C6CCA}" srcOrd="4" destOrd="0" parTransId="{0E47B7DB-7849-4802-8B25-297F9C9EDAA1}" sibTransId="{2F637EEC-E24B-4315-8AF2-9B2D4AD05D52}"/>
    <dgm:cxn modelId="{36B129F9-5DFA-F248-BFF7-C134EA495220}" type="presOf" srcId="{FCEFE821-7426-431F-9322-6ED6C749CEA5}" destId="{BEDE06B0-A2EC-4526-BF65-E6612264EB3F}" srcOrd="0" destOrd="0" presId="urn:microsoft.com/office/officeart/2005/8/layout/vList5"/>
    <dgm:cxn modelId="{819AB872-EEA5-4AA4-8008-058BA6AEDC5A}" srcId="{019A645B-8F29-4ED4-8AF3-38AAA7B10A15}" destId="{2295A3C9-A5EE-4852-A244-0146400DE8A8}" srcOrd="5" destOrd="0" parTransId="{3DCF8CE2-0789-4FE9-86D1-BB4503EA9D41}" sibTransId="{B8C0DFC5-D0AD-4E84-9368-9426DD7E66B5}"/>
    <dgm:cxn modelId="{74992560-CA9A-48BC-9D1D-B5B83B8D2A2E}" srcId="{EBA8FF0F-4AC6-4118-BF29-08919152066C}" destId="{E4CC5422-49D6-458D-A621-5D60B90E9DA7}" srcOrd="0" destOrd="0" parTransId="{1278C6CE-1B82-4255-B3DC-BB4AA78A4386}" sibTransId="{7B28F0E3-6B2F-46BE-B085-D9830244DDA7}"/>
    <dgm:cxn modelId="{9A3E233A-F659-E44F-907D-0F85AC4908E3}" type="presParOf" srcId="{4F64A757-5943-494D-A934-A9B66ED6D7C3}" destId="{854A37B0-433B-4D2D-94A8-1C7CF13A9490}" srcOrd="0" destOrd="0" presId="urn:microsoft.com/office/officeart/2005/8/layout/vList5"/>
    <dgm:cxn modelId="{4B7ED2C1-F4BF-374A-AD95-90CAD6679850}" type="presParOf" srcId="{854A37B0-433B-4D2D-94A8-1C7CF13A9490}" destId="{BEDE06B0-A2EC-4526-BF65-E6612264EB3F}" srcOrd="0" destOrd="0" presId="urn:microsoft.com/office/officeart/2005/8/layout/vList5"/>
    <dgm:cxn modelId="{E514F6D0-ABD6-1B4B-AF86-A6DFA97341E3}" type="presParOf" srcId="{854A37B0-433B-4D2D-94A8-1C7CF13A9490}" destId="{85035E32-B300-431D-85B5-A7978171B558}" srcOrd="1" destOrd="0" presId="urn:microsoft.com/office/officeart/2005/8/layout/vList5"/>
    <dgm:cxn modelId="{69AE5A4F-3783-9C45-B686-7709BB198283}" type="presParOf" srcId="{4F64A757-5943-494D-A934-A9B66ED6D7C3}" destId="{FBCB612C-0808-42C1-B522-232DCF7D1B8B}" srcOrd="1" destOrd="0" presId="urn:microsoft.com/office/officeart/2005/8/layout/vList5"/>
    <dgm:cxn modelId="{83B3804D-AA44-D543-92D2-34B1177C4EBF}" type="presParOf" srcId="{4F64A757-5943-494D-A934-A9B66ED6D7C3}" destId="{AA1BFCD9-26C7-4A16-860D-29AD57A37185}" srcOrd="2" destOrd="0" presId="urn:microsoft.com/office/officeart/2005/8/layout/vList5"/>
    <dgm:cxn modelId="{07F826BF-A6D8-4543-84F8-411092523409}" type="presParOf" srcId="{AA1BFCD9-26C7-4A16-860D-29AD57A37185}" destId="{57CB07AB-7F70-47C3-857C-BF0477E0E435}" srcOrd="0" destOrd="0" presId="urn:microsoft.com/office/officeart/2005/8/layout/vList5"/>
    <dgm:cxn modelId="{28A16973-1BC0-6445-ADAC-086888968689}" type="presParOf" srcId="{AA1BFCD9-26C7-4A16-860D-29AD57A37185}" destId="{B12822DA-4020-4069-B8C1-1B627AAC7AC4}" srcOrd="1" destOrd="0" presId="urn:microsoft.com/office/officeart/2005/8/layout/vList5"/>
    <dgm:cxn modelId="{80918F9A-F9AD-3D47-B35E-CF6C77F14416}" type="presParOf" srcId="{4F64A757-5943-494D-A934-A9B66ED6D7C3}" destId="{DDB5C4EC-10CE-4636-87E3-39E134560368}" srcOrd="3" destOrd="0" presId="urn:microsoft.com/office/officeart/2005/8/layout/vList5"/>
    <dgm:cxn modelId="{5453F1BF-C957-4543-BA4F-F31DD64DC8E6}" type="presParOf" srcId="{4F64A757-5943-494D-A934-A9B66ED6D7C3}" destId="{E6CC67F2-6DBE-476F-A37C-6F4A8E45BDD0}" srcOrd="4" destOrd="0" presId="urn:microsoft.com/office/officeart/2005/8/layout/vList5"/>
    <dgm:cxn modelId="{C8321FB6-2D7D-B640-B76B-8AC184F7025A}" type="presParOf" srcId="{E6CC67F2-6DBE-476F-A37C-6F4A8E45BDD0}" destId="{1F9906E9-F936-4DDF-B726-2CC6B7210D91}" srcOrd="0" destOrd="0" presId="urn:microsoft.com/office/officeart/2005/8/layout/vList5"/>
    <dgm:cxn modelId="{0A76F714-4B7C-5A4A-A806-7CF101C96091}" type="presParOf" srcId="{E6CC67F2-6DBE-476F-A37C-6F4A8E45BDD0}" destId="{276AF5C3-EC18-491A-88E5-9AA0C36B7239}" srcOrd="1" destOrd="0" presId="urn:microsoft.com/office/officeart/2005/8/layout/vList5"/>
    <dgm:cxn modelId="{972D3EEE-8DE5-7942-BE67-AF757D7B9960}" type="presParOf" srcId="{4F64A757-5943-494D-A934-A9B66ED6D7C3}" destId="{1D8FA214-4929-46B0-8DF2-221E6065884A}" srcOrd="5" destOrd="0" presId="urn:microsoft.com/office/officeart/2005/8/layout/vList5"/>
    <dgm:cxn modelId="{18997EAB-5BC5-7545-868D-A47220F7591B}" type="presParOf" srcId="{4F64A757-5943-494D-A934-A9B66ED6D7C3}" destId="{A59E239E-0A4C-4C70-A11B-F0F35887E44D}" srcOrd="6" destOrd="0" presId="urn:microsoft.com/office/officeart/2005/8/layout/vList5"/>
    <dgm:cxn modelId="{57ECDD2B-94A7-9E4E-9808-DCF6F532266C}" type="presParOf" srcId="{A59E239E-0A4C-4C70-A11B-F0F35887E44D}" destId="{EC4D9149-62EF-4284-AA6B-FBA6835D85F3}" srcOrd="0" destOrd="0" presId="urn:microsoft.com/office/officeart/2005/8/layout/vList5"/>
    <dgm:cxn modelId="{3B8B28EA-CB6A-494B-91D3-6AB5BE134E12}" type="presParOf" srcId="{A59E239E-0A4C-4C70-A11B-F0F35887E44D}" destId="{BF4F1C46-DDEA-4C03-B81D-B37E91344837}" srcOrd="1" destOrd="0" presId="urn:microsoft.com/office/officeart/2005/8/layout/vList5"/>
    <dgm:cxn modelId="{5C5F6A59-8363-2F4C-A0C2-377205FDE24A}" type="presParOf" srcId="{4F64A757-5943-494D-A934-A9B66ED6D7C3}" destId="{668F5F20-D0F1-4827-8428-45FC65191E8C}" srcOrd="7" destOrd="0" presId="urn:microsoft.com/office/officeart/2005/8/layout/vList5"/>
    <dgm:cxn modelId="{64461E62-C8E3-7540-9C7B-09FD5D2A3EC7}" type="presParOf" srcId="{4F64A757-5943-494D-A934-A9B66ED6D7C3}" destId="{57ECF52B-8DA8-4455-8E72-75AA9F7E2C4F}" srcOrd="8" destOrd="0" presId="urn:microsoft.com/office/officeart/2005/8/layout/vList5"/>
    <dgm:cxn modelId="{605DA6CA-BB0C-7149-9ED7-7D3D155BC13D}" type="presParOf" srcId="{57ECF52B-8DA8-4455-8E72-75AA9F7E2C4F}" destId="{AC9FD7D0-98B2-48A0-9FA7-FD7DC04D97C3}" srcOrd="0" destOrd="0" presId="urn:microsoft.com/office/officeart/2005/8/layout/vList5"/>
    <dgm:cxn modelId="{62FE8FCE-D63B-8A4B-AE1A-7C570419C566}" type="presParOf" srcId="{57ECF52B-8DA8-4455-8E72-75AA9F7E2C4F}" destId="{FEC113D4-B65D-4031-9AF8-22DA579F20DC}" srcOrd="1" destOrd="0" presId="urn:microsoft.com/office/officeart/2005/8/layout/vList5"/>
    <dgm:cxn modelId="{365C2599-2F09-AB44-B5DF-C8EA73D78BB4}" type="presParOf" srcId="{4F64A757-5943-494D-A934-A9B66ED6D7C3}" destId="{4DAD666D-A767-4BCD-935A-3BB40B3C704A}" srcOrd="9" destOrd="0" presId="urn:microsoft.com/office/officeart/2005/8/layout/vList5"/>
    <dgm:cxn modelId="{EC1DD512-461C-D042-807D-F8F897F4C618}" type="presParOf" srcId="{4F64A757-5943-494D-A934-A9B66ED6D7C3}" destId="{BA6B16BC-1030-4E91-920D-FD90FB84AA5D}" srcOrd="10" destOrd="0" presId="urn:microsoft.com/office/officeart/2005/8/layout/vList5"/>
    <dgm:cxn modelId="{CB1A40B3-1297-4F44-8933-355969373376}" type="presParOf" srcId="{BA6B16BC-1030-4E91-920D-FD90FB84AA5D}" destId="{926557D3-050A-4D1E-A40B-A8E2530DD083}" srcOrd="0" destOrd="0" presId="urn:microsoft.com/office/officeart/2005/8/layout/vList5"/>
    <dgm:cxn modelId="{E4E80DA1-DB28-7349-B9FB-4A0C9A262DBE}" type="presParOf" srcId="{BA6B16BC-1030-4E91-920D-FD90FB84AA5D}" destId="{75EE1014-506F-4B3E-9D14-BED0E11AAFDC}" srcOrd="1" destOrd="0" presId="urn:microsoft.com/office/officeart/2005/8/layout/vList5"/>
    <dgm:cxn modelId="{AD21BD9F-6956-CC46-B803-4FA361C5AEA4}" type="presParOf" srcId="{4F64A757-5943-494D-A934-A9B66ED6D7C3}" destId="{085A659A-E661-4AA6-8C32-D4DE2EF860C4}" srcOrd="11" destOrd="0" presId="urn:microsoft.com/office/officeart/2005/8/layout/vList5"/>
    <dgm:cxn modelId="{397A0721-B707-4644-BCE2-0BC7496ECEBF}" type="presParOf" srcId="{4F64A757-5943-494D-A934-A9B66ED6D7C3}" destId="{7E6E5D1E-8577-446D-8F7E-EC2D5C19167B}" srcOrd="12" destOrd="0" presId="urn:microsoft.com/office/officeart/2005/8/layout/vList5"/>
    <dgm:cxn modelId="{F654871C-8494-294F-B48D-2F359308FDCE}" type="presParOf" srcId="{7E6E5D1E-8577-446D-8F7E-EC2D5C19167B}" destId="{5553C8E8-9E97-4DA4-959E-219C807544FF}" srcOrd="0" destOrd="0" presId="urn:microsoft.com/office/officeart/2005/8/layout/vList5"/>
    <dgm:cxn modelId="{D0B3E5E2-9678-F748-B572-96F376800F39}" type="presParOf" srcId="{7E6E5D1E-8577-446D-8F7E-EC2D5C19167B}" destId="{72E1F600-2B00-4323-BF7B-DA25B1B569E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236AFC-1EF9-4920-94CB-2CFFF6061DD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0F662800-6345-4A42-9F72-FF5FEF909CE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Igrejas que crescem através do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rPr>
            <a:t>discipulado</a:t>
          </a:r>
          <a:endParaRPr kumimoji="0" lang="en-US" b="1" i="0" u="none" strike="noStrike" cap="none" normalizeH="0" baseline="0" dirty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endParaRPr>
        </a:p>
      </dgm:t>
    </dgm:pt>
    <dgm:pt modelId="{3E9E8B56-2C8B-4E2F-8026-C933251D823D}" type="parTrans" cxnId="{9FA61509-B5E1-479F-94A0-D95A26D27D0B}">
      <dgm:prSet/>
      <dgm:spPr/>
      <dgm:t>
        <a:bodyPr/>
        <a:lstStyle/>
        <a:p>
          <a:endParaRPr lang="pt-PT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BD7A7A-D027-454E-91EF-536108CF8E02}" type="sibTrans" cxnId="{9FA61509-B5E1-479F-94A0-D95A26D27D0B}">
      <dgm:prSet/>
      <dgm:spPr/>
      <dgm:t>
        <a:bodyPr/>
        <a:lstStyle/>
        <a:p>
          <a:endParaRPr lang="pt-PT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7F649C-87FD-45EE-86C8-F8C40DED90E2}" type="pres">
      <dgm:prSet presAssocID="{E5236AFC-1EF9-4920-94CB-2CFFF6061DD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3553CC0-13EC-4C6C-B4C8-5FD50FD48175}" type="pres">
      <dgm:prSet presAssocID="{0F662800-6345-4A42-9F72-FF5FEF909CE5}" presName="hierRoot1" presStyleCnt="0">
        <dgm:presLayoutVars>
          <dgm:hierBranch/>
        </dgm:presLayoutVars>
      </dgm:prSet>
      <dgm:spPr/>
    </dgm:pt>
    <dgm:pt modelId="{6E2ACC92-9862-4F35-BC84-A416B9495726}" type="pres">
      <dgm:prSet presAssocID="{0F662800-6345-4A42-9F72-FF5FEF909CE5}" presName="rootComposite1" presStyleCnt="0"/>
      <dgm:spPr/>
    </dgm:pt>
    <dgm:pt modelId="{02B69FF9-90F4-4AC3-8B08-032D9DF6351D}" type="pres">
      <dgm:prSet presAssocID="{0F662800-6345-4A42-9F72-FF5FEF909CE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E4452659-7968-45E1-9EE0-5BD39692A0A3}" type="pres">
      <dgm:prSet presAssocID="{0F662800-6345-4A42-9F72-FF5FEF909CE5}" presName="rootConnector1" presStyleLbl="node1" presStyleIdx="0" presStyleCnt="0"/>
      <dgm:spPr/>
      <dgm:t>
        <a:bodyPr/>
        <a:lstStyle/>
        <a:p>
          <a:endParaRPr lang="pt-PT"/>
        </a:p>
      </dgm:t>
    </dgm:pt>
    <dgm:pt modelId="{3E291BF1-29B4-4B8B-B0EC-DB061C7766E0}" type="pres">
      <dgm:prSet presAssocID="{0F662800-6345-4A42-9F72-FF5FEF909CE5}" presName="hierChild2" presStyleCnt="0"/>
      <dgm:spPr/>
    </dgm:pt>
    <dgm:pt modelId="{B3161FF7-FD91-47BC-B893-1D94C3F07FAD}" type="pres">
      <dgm:prSet presAssocID="{0F662800-6345-4A42-9F72-FF5FEF909CE5}" presName="hierChild3" presStyleCnt="0"/>
      <dgm:spPr/>
    </dgm:pt>
  </dgm:ptLst>
  <dgm:cxnLst>
    <dgm:cxn modelId="{653E7FA3-976C-D849-824C-8E4CFDFDB32B}" type="presOf" srcId="{E5236AFC-1EF9-4920-94CB-2CFFF6061DDD}" destId="{4D7F649C-87FD-45EE-86C8-F8C40DED90E2}" srcOrd="0" destOrd="0" presId="urn:microsoft.com/office/officeart/2005/8/layout/orgChart1"/>
    <dgm:cxn modelId="{41295432-2289-CD4C-8226-3A5A10C4E1FE}" type="presOf" srcId="{0F662800-6345-4A42-9F72-FF5FEF909CE5}" destId="{02B69FF9-90F4-4AC3-8B08-032D9DF6351D}" srcOrd="0" destOrd="0" presId="urn:microsoft.com/office/officeart/2005/8/layout/orgChart1"/>
    <dgm:cxn modelId="{9FA61509-B5E1-479F-94A0-D95A26D27D0B}" srcId="{E5236AFC-1EF9-4920-94CB-2CFFF6061DDD}" destId="{0F662800-6345-4A42-9F72-FF5FEF909CE5}" srcOrd="0" destOrd="0" parTransId="{3E9E8B56-2C8B-4E2F-8026-C933251D823D}" sibTransId="{FFBD7A7A-D027-454E-91EF-536108CF8E02}"/>
    <dgm:cxn modelId="{497746A1-FC94-874B-B1B3-87A4CCB02C5A}" type="presOf" srcId="{0F662800-6345-4A42-9F72-FF5FEF909CE5}" destId="{E4452659-7968-45E1-9EE0-5BD39692A0A3}" srcOrd="1" destOrd="0" presId="urn:microsoft.com/office/officeart/2005/8/layout/orgChart1"/>
    <dgm:cxn modelId="{E7DFE961-0D32-1140-904C-0796AF8377E7}" type="presParOf" srcId="{4D7F649C-87FD-45EE-86C8-F8C40DED90E2}" destId="{83553CC0-13EC-4C6C-B4C8-5FD50FD48175}" srcOrd="0" destOrd="0" presId="urn:microsoft.com/office/officeart/2005/8/layout/orgChart1"/>
    <dgm:cxn modelId="{23AC87C8-FFF6-F249-BF4C-F590D1805E25}" type="presParOf" srcId="{83553CC0-13EC-4C6C-B4C8-5FD50FD48175}" destId="{6E2ACC92-9862-4F35-BC84-A416B9495726}" srcOrd="0" destOrd="0" presId="urn:microsoft.com/office/officeart/2005/8/layout/orgChart1"/>
    <dgm:cxn modelId="{726DDCE7-14FB-6F42-87E4-E266585B0177}" type="presParOf" srcId="{6E2ACC92-9862-4F35-BC84-A416B9495726}" destId="{02B69FF9-90F4-4AC3-8B08-032D9DF6351D}" srcOrd="0" destOrd="0" presId="urn:microsoft.com/office/officeart/2005/8/layout/orgChart1"/>
    <dgm:cxn modelId="{F73A26E8-CD6B-6F4D-B5EA-D8AF507EC3D7}" type="presParOf" srcId="{6E2ACC92-9862-4F35-BC84-A416B9495726}" destId="{E4452659-7968-45E1-9EE0-5BD39692A0A3}" srcOrd="1" destOrd="0" presId="urn:microsoft.com/office/officeart/2005/8/layout/orgChart1"/>
    <dgm:cxn modelId="{DF74CFB7-4D62-AE4C-A309-C75B34EA8697}" type="presParOf" srcId="{83553CC0-13EC-4C6C-B4C8-5FD50FD48175}" destId="{3E291BF1-29B4-4B8B-B0EC-DB061C7766E0}" srcOrd="1" destOrd="0" presId="urn:microsoft.com/office/officeart/2005/8/layout/orgChart1"/>
    <dgm:cxn modelId="{B44769C0-C9F1-FC42-A4B7-34F71924B752}" type="presParOf" srcId="{83553CC0-13EC-4C6C-B4C8-5FD50FD48175}" destId="{B3161FF7-FD91-47BC-B893-1D94C3F07FAD}" srcOrd="2" destOrd="0" presId="urn:microsoft.com/office/officeart/2005/8/layout/orgChart1"/>
  </dgm:cxnLst>
  <dgm:bg>
    <a:solidFill>
      <a:schemeClr val="accent2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15E9B7-0674-43E3-894B-4ABE05F2BD7B}" type="doc">
      <dgm:prSet loTypeId="urn:microsoft.com/office/officeart/2005/8/layout/orgChart1" loCatId="hierarchy" qsTypeId="urn:microsoft.com/office/officeart/2005/8/quickstyle/3d2" qsCatId="3D" csTypeId="urn:microsoft.com/office/officeart/2005/8/colors/colorful2" csCatId="colorful" phldr="1"/>
      <dgm:spPr/>
    </dgm:pt>
    <dgm:pt modelId="{16D7D0F6-7A03-4E88-9CDF-76CBDF28450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800" b="1" i="0" u="none" strike="noStrike" cap="none" normalizeH="0" baseline="0" dirty="0" smtClean="0">
              <a:ln/>
              <a:effectLst/>
              <a:latin typeface="Arial" charset="0"/>
            </a:rPr>
            <a:t>Capacitar discípulos e líderes</a:t>
          </a:r>
          <a:endParaRPr kumimoji="0" lang="en-US" sz="18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D78194C4-AE7E-425D-B60E-4DE7ECB092FA}" type="parTrans" cxnId="{20499406-571C-43FE-921C-3FB3F6F7F352}">
      <dgm:prSet/>
      <dgm:spPr/>
      <dgm:t>
        <a:bodyPr/>
        <a:lstStyle/>
        <a:p>
          <a:endParaRPr lang="pt-PT"/>
        </a:p>
      </dgm:t>
    </dgm:pt>
    <dgm:pt modelId="{6DA1F6F5-7909-49F7-B6C8-C7BEFA475822}" type="sibTrans" cxnId="{20499406-571C-43FE-921C-3FB3F6F7F352}">
      <dgm:prSet/>
      <dgm:spPr/>
      <dgm:t>
        <a:bodyPr/>
        <a:lstStyle/>
        <a:p>
          <a:endParaRPr lang="pt-PT"/>
        </a:p>
      </dgm:t>
    </dgm:pt>
    <dgm:pt modelId="{AEABE0D4-5245-4B19-B5AE-0C3583E6218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Conectar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 os membros e novos convertidos em grupos e </a:t>
          </a:r>
          <a:r>
            <a:rPr kumimoji="0" lang="pt-BR" b="1" i="0" u="none" strike="noStrike" cap="none" normalizeH="0" baseline="0" dirty="0" err="1" smtClean="0">
              <a:ln/>
              <a:solidFill>
                <a:srgbClr val="FFFF00"/>
              </a:solidFill>
              <a:effectLst/>
              <a:latin typeface="Arial" charset="0"/>
            </a:rPr>
            <a:t>mentorear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 os pastores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9B3A4A3E-BD3A-4DE6-8001-375DC480FEF9}" type="parTrans" cxnId="{91BE7741-F378-430B-A8E3-95EF1DD71AF8}">
      <dgm:prSet/>
      <dgm:spPr/>
      <dgm:t>
        <a:bodyPr/>
        <a:lstStyle/>
        <a:p>
          <a:endParaRPr lang="pt-PT"/>
        </a:p>
      </dgm:t>
    </dgm:pt>
    <dgm:pt modelId="{7CC0FB59-186C-4128-8B8C-143A884D34A2}" type="sibTrans" cxnId="{91BE7741-F378-430B-A8E3-95EF1DD71AF8}">
      <dgm:prSet/>
      <dgm:spPr/>
      <dgm:t>
        <a:bodyPr/>
        <a:lstStyle/>
        <a:p>
          <a:endParaRPr lang="pt-PT"/>
        </a:p>
      </dgm:t>
    </dgm:pt>
    <dgm:pt modelId="{105D5EF6-B34B-4627-91D7-21E578B4E5F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Identificar 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capacitar</a:t>
          </a: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Líderes multiplicadores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9E19789B-E3CE-46DF-AE52-1AD4C473B272}" type="parTrans" cxnId="{D6F65EEE-C2BE-4D5A-BD7E-5F4CCA031E2C}">
      <dgm:prSet/>
      <dgm:spPr/>
      <dgm:t>
        <a:bodyPr/>
        <a:lstStyle/>
        <a:p>
          <a:endParaRPr lang="pt-PT"/>
        </a:p>
      </dgm:t>
    </dgm:pt>
    <dgm:pt modelId="{38DC8E1F-9E03-4BE4-A943-EF33C61AF342}" type="sibTrans" cxnId="{D6F65EEE-C2BE-4D5A-BD7E-5F4CCA031E2C}">
      <dgm:prSet/>
      <dgm:spPr/>
      <dgm:t>
        <a:bodyPr/>
        <a:lstStyle/>
        <a:p>
          <a:endParaRPr lang="pt-PT"/>
        </a:p>
      </dgm:t>
    </dgm:pt>
    <dgm:pt modelId="{99FFADB4-1074-4E06-9AB9-D4BFE34C85F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Criar um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processo de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Discipulado</a:t>
          </a: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 e </a:t>
          </a: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Ensino</a:t>
          </a: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 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para as igrejas.</a:t>
          </a:r>
          <a:endParaRPr kumimoji="0" lang="en-US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C8257C6B-4161-41FA-A4A5-575814B12842}" type="parTrans" cxnId="{835C2D8C-32C1-48E6-9881-C80CB25FEC11}">
      <dgm:prSet/>
      <dgm:spPr/>
      <dgm:t>
        <a:bodyPr/>
        <a:lstStyle/>
        <a:p>
          <a:endParaRPr lang="pt-PT"/>
        </a:p>
      </dgm:t>
    </dgm:pt>
    <dgm:pt modelId="{E6A52090-B106-43B4-B045-491338A5CD9F}" type="sibTrans" cxnId="{835C2D8C-32C1-48E6-9881-C80CB25FEC11}">
      <dgm:prSet/>
      <dgm:spPr/>
      <dgm:t>
        <a:bodyPr/>
        <a:lstStyle/>
        <a:p>
          <a:endParaRPr lang="pt-PT"/>
        </a:p>
      </dgm:t>
    </dgm:pt>
    <dgm:pt modelId="{EDE8752C-147B-4931-93AB-27BAC815D32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Alcançar 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nova</a:t>
          </a: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 </a:t>
          </a: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geração</a:t>
          </a: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com o avivamento e o discipulado.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DA1C9C36-4CB6-42CD-99B5-03E8CA032FF3}" type="parTrans" cxnId="{4C5E680C-7166-4904-8ACB-81994851A393}">
      <dgm:prSet/>
      <dgm:spPr/>
      <dgm:t>
        <a:bodyPr/>
        <a:lstStyle/>
        <a:p>
          <a:endParaRPr lang="pt-PT"/>
        </a:p>
      </dgm:t>
    </dgm:pt>
    <dgm:pt modelId="{F77A1835-929A-4689-8E8F-7D8449739996}" type="sibTrans" cxnId="{4C5E680C-7166-4904-8ACB-81994851A393}">
      <dgm:prSet/>
      <dgm:spPr/>
      <dgm:t>
        <a:bodyPr/>
        <a:lstStyle/>
        <a:p>
          <a:endParaRPr lang="pt-PT"/>
        </a:p>
      </dgm:t>
    </dgm:pt>
    <dgm:pt modelId="{4AF82AFD-2BE8-49E6-B79E-D5596B1E7A8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Despertar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vocacionados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 e </a:t>
          </a: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plantar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 novas igrejas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AE43FA30-9628-4AF1-B857-22CE2B94768B}" type="parTrans" cxnId="{4DAE5867-9277-4803-BAD1-A2C1ABCC344B}">
      <dgm:prSet/>
      <dgm:spPr/>
      <dgm:t>
        <a:bodyPr/>
        <a:lstStyle/>
        <a:p>
          <a:endParaRPr lang="pt-PT"/>
        </a:p>
      </dgm:t>
    </dgm:pt>
    <dgm:pt modelId="{E6D4B7B3-D4DF-4E79-B4C3-62F4AE49D75F}" type="sibTrans" cxnId="{4DAE5867-9277-4803-BAD1-A2C1ABCC344B}">
      <dgm:prSet/>
      <dgm:spPr/>
      <dgm:t>
        <a:bodyPr/>
        <a:lstStyle/>
        <a:p>
          <a:endParaRPr lang="pt-PT"/>
        </a:p>
      </dgm:t>
    </dgm:pt>
    <dgm:pt modelId="{3195F375-5787-413C-A4D1-2DF1C3749554}" type="pres">
      <dgm:prSet presAssocID="{0515E9B7-0674-43E3-894B-4ABE05F2BD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3CC273F-FABC-452D-9BD9-E54F00808CFA}" type="pres">
      <dgm:prSet presAssocID="{16D7D0F6-7A03-4E88-9CDF-76CBDF28450F}" presName="hierRoot1" presStyleCnt="0">
        <dgm:presLayoutVars>
          <dgm:hierBranch/>
        </dgm:presLayoutVars>
      </dgm:prSet>
      <dgm:spPr/>
    </dgm:pt>
    <dgm:pt modelId="{DA4F3C8D-B10D-4581-AE3A-AB005B4FEE4F}" type="pres">
      <dgm:prSet presAssocID="{16D7D0F6-7A03-4E88-9CDF-76CBDF28450F}" presName="rootComposite1" presStyleCnt="0"/>
      <dgm:spPr/>
    </dgm:pt>
    <dgm:pt modelId="{9744CE20-A63F-476F-BBE3-2F327570AC53}" type="pres">
      <dgm:prSet presAssocID="{16D7D0F6-7A03-4E88-9CDF-76CBDF28450F}" presName="rootText1" presStyleLbl="node0" presStyleIdx="0" presStyleCnt="1" custScaleX="122270" custScaleY="147010" custLinFactNeighborX="-303" custLinFactNeighborY="-9270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05DC1E3-C448-41E8-A2D1-E3C6BBFE16B4}" type="pres">
      <dgm:prSet presAssocID="{16D7D0F6-7A03-4E88-9CDF-76CBDF28450F}" presName="rootConnector1" presStyleLbl="node1" presStyleIdx="0" presStyleCnt="0"/>
      <dgm:spPr/>
      <dgm:t>
        <a:bodyPr/>
        <a:lstStyle/>
        <a:p>
          <a:endParaRPr lang="pt-PT"/>
        </a:p>
      </dgm:t>
    </dgm:pt>
    <dgm:pt modelId="{73147217-8606-4146-AAA1-47C7D0483BA1}" type="pres">
      <dgm:prSet presAssocID="{16D7D0F6-7A03-4E88-9CDF-76CBDF28450F}" presName="hierChild2" presStyleCnt="0"/>
      <dgm:spPr/>
    </dgm:pt>
    <dgm:pt modelId="{C18F89C0-B10E-4BBB-B03D-11BDCCEB6816}" type="pres">
      <dgm:prSet presAssocID="{9B3A4A3E-BD3A-4DE6-8001-375DC480FEF9}" presName="Name35" presStyleLbl="parChTrans1D2" presStyleIdx="0" presStyleCnt="5"/>
      <dgm:spPr/>
      <dgm:t>
        <a:bodyPr/>
        <a:lstStyle/>
        <a:p>
          <a:endParaRPr lang="pt-PT"/>
        </a:p>
      </dgm:t>
    </dgm:pt>
    <dgm:pt modelId="{05DA083A-7E3A-4180-8047-03ECB629134D}" type="pres">
      <dgm:prSet presAssocID="{AEABE0D4-5245-4B19-B5AE-0C3583E62189}" presName="hierRoot2" presStyleCnt="0">
        <dgm:presLayoutVars>
          <dgm:hierBranch/>
        </dgm:presLayoutVars>
      </dgm:prSet>
      <dgm:spPr/>
    </dgm:pt>
    <dgm:pt modelId="{AAAEE1C4-21E7-47F8-A690-4FE53C99EEC8}" type="pres">
      <dgm:prSet presAssocID="{AEABE0D4-5245-4B19-B5AE-0C3583E62189}" presName="rootComposite" presStyleCnt="0"/>
      <dgm:spPr/>
    </dgm:pt>
    <dgm:pt modelId="{03BA0A3A-E929-4A4D-B52D-58642BBF29E1}" type="pres">
      <dgm:prSet presAssocID="{AEABE0D4-5245-4B19-B5AE-0C3583E62189}" presName="rootText" presStyleLbl="node2" presStyleIdx="0" presStyleCnt="5" custScaleY="17377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49CFF2E-62CC-4A85-AB5A-1F05C9E2DAEF}" type="pres">
      <dgm:prSet presAssocID="{AEABE0D4-5245-4B19-B5AE-0C3583E62189}" presName="rootConnector" presStyleLbl="node2" presStyleIdx="0" presStyleCnt="5"/>
      <dgm:spPr/>
      <dgm:t>
        <a:bodyPr/>
        <a:lstStyle/>
        <a:p>
          <a:endParaRPr lang="pt-PT"/>
        </a:p>
      </dgm:t>
    </dgm:pt>
    <dgm:pt modelId="{A4B0A4EF-BD82-4AB2-8776-692954D1C6D1}" type="pres">
      <dgm:prSet presAssocID="{AEABE0D4-5245-4B19-B5AE-0C3583E62189}" presName="hierChild4" presStyleCnt="0"/>
      <dgm:spPr/>
    </dgm:pt>
    <dgm:pt modelId="{B614C2FA-5448-498A-BABA-83C2196D5DB4}" type="pres">
      <dgm:prSet presAssocID="{AEABE0D4-5245-4B19-B5AE-0C3583E62189}" presName="hierChild5" presStyleCnt="0"/>
      <dgm:spPr/>
    </dgm:pt>
    <dgm:pt modelId="{3D613358-6063-477B-8BDB-3BC7C3F098D0}" type="pres">
      <dgm:prSet presAssocID="{9E19789B-E3CE-46DF-AE52-1AD4C473B272}" presName="Name35" presStyleLbl="parChTrans1D2" presStyleIdx="1" presStyleCnt="5"/>
      <dgm:spPr/>
      <dgm:t>
        <a:bodyPr/>
        <a:lstStyle/>
        <a:p>
          <a:endParaRPr lang="pt-PT"/>
        </a:p>
      </dgm:t>
    </dgm:pt>
    <dgm:pt modelId="{88D46D59-7C6C-4537-909B-A8DF3F3BCF76}" type="pres">
      <dgm:prSet presAssocID="{105D5EF6-B34B-4627-91D7-21E578B4E5F7}" presName="hierRoot2" presStyleCnt="0">
        <dgm:presLayoutVars>
          <dgm:hierBranch/>
        </dgm:presLayoutVars>
      </dgm:prSet>
      <dgm:spPr/>
    </dgm:pt>
    <dgm:pt modelId="{2F3B7FEA-BF62-425A-A7BE-5627315D2464}" type="pres">
      <dgm:prSet presAssocID="{105D5EF6-B34B-4627-91D7-21E578B4E5F7}" presName="rootComposite" presStyleCnt="0"/>
      <dgm:spPr/>
    </dgm:pt>
    <dgm:pt modelId="{0EA90B54-A98E-4656-A141-6F27CA6630DD}" type="pres">
      <dgm:prSet presAssocID="{105D5EF6-B34B-4627-91D7-21E578B4E5F7}" presName="rootText" presStyleLbl="node2" presStyleIdx="1" presStyleCnt="5" custScaleY="17377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75648F8-0424-4AA7-A6FC-BF1107E688F7}" type="pres">
      <dgm:prSet presAssocID="{105D5EF6-B34B-4627-91D7-21E578B4E5F7}" presName="rootConnector" presStyleLbl="node2" presStyleIdx="1" presStyleCnt="5"/>
      <dgm:spPr/>
      <dgm:t>
        <a:bodyPr/>
        <a:lstStyle/>
        <a:p>
          <a:endParaRPr lang="pt-PT"/>
        </a:p>
      </dgm:t>
    </dgm:pt>
    <dgm:pt modelId="{F7674933-9AED-45AB-B302-209ADABAF4A7}" type="pres">
      <dgm:prSet presAssocID="{105D5EF6-B34B-4627-91D7-21E578B4E5F7}" presName="hierChild4" presStyleCnt="0"/>
      <dgm:spPr/>
    </dgm:pt>
    <dgm:pt modelId="{3FE0F15E-9A16-4503-801A-34E2019B84B9}" type="pres">
      <dgm:prSet presAssocID="{105D5EF6-B34B-4627-91D7-21E578B4E5F7}" presName="hierChild5" presStyleCnt="0"/>
      <dgm:spPr/>
    </dgm:pt>
    <dgm:pt modelId="{3085DB85-55BC-44E6-90F6-CEFB546D1D88}" type="pres">
      <dgm:prSet presAssocID="{C8257C6B-4161-41FA-A4A5-575814B12842}" presName="Name35" presStyleLbl="parChTrans1D2" presStyleIdx="2" presStyleCnt="5"/>
      <dgm:spPr/>
      <dgm:t>
        <a:bodyPr/>
        <a:lstStyle/>
        <a:p>
          <a:endParaRPr lang="pt-PT"/>
        </a:p>
      </dgm:t>
    </dgm:pt>
    <dgm:pt modelId="{462E4C12-BBD0-4159-9BD2-514B71310790}" type="pres">
      <dgm:prSet presAssocID="{99FFADB4-1074-4E06-9AB9-D4BFE34C85F8}" presName="hierRoot2" presStyleCnt="0">
        <dgm:presLayoutVars>
          <dgm:hierBranch/>
        </dgm:presLayoutVars>
      </dgm:prSet>
      <dgm:spPr/>
    </dgm:pt>
    <dgm:pt modelId="{7811DAB4-C3F2-4C3A-9655-DFE1B8EB17E6}" type="pres">
      <dgm:prSet presAssocID="{99FFADB4-1074-4E06-9AB9-D4BFE34C85F8}" presName="rootComposite" presStyleCnt="0"/>
      <dgm:spPr/>
    </dgm:pt>
    <dgm:pt modelId="{C47BBEC0-2B26-4CBA-9D20-B5FAA3A98E86}" type="pres">
      <dgm:prSet presAssocID="{99FFADB4-1074-4E06-9AB9-D4BFE34C85F8}" presName="rootText" presStyleLbl="node2" presStyleIdx="2" presStyleCnt="5" custScaleY="17377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C0BAA8C-7391-4BA8-87CB-0571211FB58F}" type="pres">
      <dgm:prSet presAssocID="{99FFADB4-1074-4E06-9AB9-D4BFE34C85F8}" presName="rootConnector" presStyleLbl="node2" presStyleIdx="2" presStyleCnt="5"/>
      <dgm:spPr/>
      <dgm:t>
        <a:bodyPr/>
        <a:lstStyle/>
        <a:p>
          <a:endParaRPr lang="pt-PT"/>
        </a:p>
      </dgm:t>
    </dgm:pt>
    <dgm:pt modelId="{1EDB35E4-E00C-4AAE-ABC9-BF856CCF2809}" type="pres">
      <dgm:prSet presAssocID="{99FFADB4-1074-4E06-9AB9-D4BFE34C85F8}" presName="hierChild4" presStyleCnt="0"/>
      <dgm:spPr/>
    </dgm:pt>
    <dgm:pt modelId="{05D249CA-C642-4DB3-80D1-5CEE6F1AF520}" type="pres">
      <dgm:prSet presAssocID="{99FFADB4-1074-4E06-9AB9-D4BFE34C85F8}" presName="hierChild5" presStyleCnt="0"/>
      <dgm:spPr/>
    </dgm:pt>
    <dgm:pt modelId="{88F72C19-AA81-447F-ABDC-52B6D58A66D0}" type="pres">
      <dgm:prSet presAssocID="{DA1C9C36-4CB6-42CD-99B5-03E8CA032FF3}" presName="Name35" presStyleLbl="parChTrans1D2" presStyleIdx="3" presStyleCnt="5"/>
      <dgm:spPr/>
      <dgm:t>
        <a:bodyPr/>
        <a:lstStyle/>
        <a:p>
          <a:endParaRPr lang="pt-PT"/>
        </a:p>
      </dgm:t>
    </dgm:pt>
    <dgm:pt modelId="{12F8AB2B-910F-47DE-8CDB-F269DF11582E}" type="pres">
      <dgm:prSet presAssocID="{EDE8752C-147B-4931-93AB-27BAC815D326}" presName="hierRoot2" presStyleCnt="0">
        <dgm:presLayoutVars>
          <dgm:hierBranch/>
        </dgm:presLayoutVars>
      </dgm:prSet>
      <dgm:spPr/>
    </dgm:pt>
    <dgm:pt modelId="{E15BF320-57F4-43EE-922F-449BEA2C12C0}" type="pres">
      <dgm:prSet presAssocID="{EDE8752C-147B-4931-93AB-27BAC815D326}" presName="rootComposite" presStyleCnt="0"/>
      <dgm:spPr/>
    </dgm:pt>
    <dgm:pt modelId="{4678681B-A24A-4A4C-AD5A-C73753C47646}" type="pres">
      <dgm:prSet presAssocID="{EDE8752C-147B-4931-93AB-27BAC815D326}" presName="rootText" presStyleLbl="node2" presStyleIdx="3" presStyleCnt="5" custScaleY="16967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51B6F0D-7334-435F-8D55-7D9CCB86889F}" type="pres">
      <dgm:prSet presAssocID="{EDE8752C-147B-4931-93AB-27BAC815D326}" presName="rootConnector" presStyleLbl="node2" presStyleIdx="3" presStyleCnt="5"/>
      <dgm:spPr/>
      <dgm:t>
        <a:bodyPr/>
        <a:lstStyle/>
        <a:p>
          <a:endParaRPr lang="pt-PT"/>
        </a:p>
      </dgm:t>
    </dgm:pt>
    <dgm:pt modelId="{2FDA8C68-A524-45F6-89C1-BB9B40624CBE}" type="pres">
      <dgm:prSet presAssocID="{EDE8752C-147B-4931-93AB-27BAC815D326}" presName="hierChild4" presStyleCnt="0"/>
      <dgm:spPr/>
    </dgm:pt>
    <dgm:pt modelId="{79185C59-6184-475D-9EBE-7A124A4D46E1}" type="pres">
      <dgm:prSet presAssocID="{EDE8752C-147B-4931-93AB-27BAC815D326}" presName="hierChild5" presStyleCnt="0"/>
      <dgm:spPr/>
    </dgm:pt>
    <dgm:pt modelId="{38D266CB-9AF5-4A4B-8E11-2D9A2E9EBA12}" type="pres">
      <dgm:prSet presAssocID="{AE43FA30-9628-4AF1-B857-22CE2B94768B}" presName="Name35" presStyleLbl="parChTrans1D2" presStyleIdx="4" presStyleCnt="5"/>
      <dgm:spPr/>
      <dgm:t>
        <a:bodyPr/>
        <a:lstStyle/>
        <a:p>
          <a:endParaRPr lang="pt-PT"/>
        </a:p>
      </dgm:t>
    </dgm:pt>
    <dgm:pt modelId="{76C207C4-EE2D-4B62-8A98-D50CAA6087B5}" type="pres">
      <dgm:prSet presAssocID="{4AF82AFD-2BE8-49E6-B79E-D5596B1E7A81}" presName="hierRoot2" presStyleCnt="0">
        <dgm:presLayoutVars>
          <dgm:hierBranch/>
        </dgm:presLayoutVars>
      </dgm:prSet>
      <dgm:spPr/>
    </dgm:pt>
    <dgm:pt modelId="{8F10D15B-A9EA-4B6B-9741-288E4A30A76E}" type="pres">
      <dgm:prSet presAssocID="{4AF82AFD-2BE8-49E6-B79E-D5596B1E7A81}" presName="rootComposite" presStyleCnt="0"/>
      <dgm:spPr/>
    </dgm:pt>
    <dgm:pt modelId="{C4FD40F4-8640-4B87-8F60-DB375CE9A39D}" type="pres">
      <dgm:prSet presAssocID="{4AF82AFD-2BE8-49E6-B79E-D5596B1E7A81}" presName="rootText" presStyleLbl="node2" presStyleIdx="4" presStyleCnt="5" custScaleY="16967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BFA1734-E4A5-4DB6-976C-7AC3CC6746C0}" type="pres">
      <dgm:prSet presAssocID="{4AF82AFD-2BE8-49E6-B79E-D5596B1E7A81}" presName="rootConnector" presStyleLbl="node2" presStyleIdx="4" presStyleCnt="5"/>
      <dgm:spPr/>
      <dgm:t>
        <a:bodyPr/>
        <a:lstStyle/>
        <a:p>
          <a:endParaRPr lang="pt-PT"/>
        </a:p>
      </dgm:t>
    </dgm:pt>
    <dgm:pt modelId="{1D58B4B6-9110-4B83-880D-F2A5C2F078CE}" type="pres">
      <dgm:prSet presAssocID="{4AF82AFD-2BE8-49E6-B79E-D5596B1E7A81}" presName="hierChild4" presStyleCnt="0"/>
      <dgm:spPr/>
    </dgm:pt>
    <dgm:pt modelId="{7AC1F0AB-D2AE-4CF7-B508-C60F1F67D3F8}" type="pres">
      <dgm:prSet presAssocID="{4AF82AFD-2BE8-49E6-B79E-D5596B1E7A81}" presName="hierChild5" presStyleCnt="0"/>
      <dgm:spPr/>
    </dgm:pt>
    <dgm:pt modelId="{BD81160B-FD81-40C7-A4FE-D874CB7CBF1E}" type="pres">
      <dgm:prSet presAssocID="{16D7D0F6-7A03-4E88-9CDF-76CBDF28450F}" presName="hierChild3" presStyleCnt="0"/>
      <dgm:spPr/>
    </dgm:pt>
  </dgm:ptLst>
  <dgm:cxnLst>
    <dgm:cxn modelId="{2811E1B6-6EFC-2142-96D1-3FE779A4272B}" type="presOf" srcId="{99FFADB4-1074-4E06-9AB9-D4BFE34C85F8}" destId="{C47BBEC0-2B26-4CBA-9D20-B5FAA3A98E86}" srcOrd="0" destOrd="0" presId="urn:microsoft.com/office/officeart/2005/8/layout/orgChart1"/>
    <dgm:cxn modelId="{510D99FA-0ECA-9A4E-A3A1-3E89059A8902}" type="presOf" srcId="{4AF82AFD-2BE8-49E6-B79E-D5596B1E7A81}" destId="{5BFA1734-E4A5-4DB6-976C-7AC3CC6746C0}" srcOrd="1" destOrd="0" presId="urn:microsoft.com/office/officeart/2005/8/layout/orgChart1"/>
    <dgm:cxn modelId="{342456A1-BCD8-3243-B8EA-8F43DB80C037}" type="presOf" srcId="{9B3A4A3E-BD3A-4DE6-8001-375DC480FEF9}" destId="{C18F89C0-B10E-4BBB-B03D-11BDCCEB6816}" srcOrd="0" destOrd="0" presId="urn:microsoft.com/office/officeart/2005/8/layout/orgChart1"/>
    <dgm:cxn modelId="{351390F2-D667-AE41-BAED-F0467AFD8E01}" type="presOf" srcId="{4AF82AFD-2BE8-49E6-B79E-D5596B1E7A81}" destId="{C4FD40F4-8640-4B87-8F60-DB375CE9A39D}" srcOrd="0" destOrd="0" presId="urn:microsoft.com/office/officeart/2005/8/layout/orgChart1"/>
    <dgm:cxn modelId="{48FA3ED2-5AAB-EA45-ABBC-641776457F89}" type="presOf" srcId="{AEABE0D4-5245-4B19-B5AE-0C3583E62189}" destId="{549CFF2E-62CC-4A85-AB5A-1F05C9E2DAEF}" srcOrd="1" destOrd="0" presId="urn:microsoft.com/office/officeart/2005/8/layout/orgChart1"/>
    <dgm:cxn modelId="{ECB5F14D-6081-6540-B0DD-B3A815E41400}" type="presOf" srcId="{9E19789B-E3CE-46DF-AE52-1AD4C473B272}" destId="{3D613358-6063-477B-8BDB-3BC7C3F098D0}" srcOrd="0" destOrd="0" presId="urn:microsoft.com/office/officeart/2005/8/layout/orgChart1"/>
    <dgm:cxn modelId="{4C5E680C-7166-4904-8ACB-81994851A393}" srcId="{16D7D0F6-7A03-4E88-9CDF-76CBDF28450F}" destId="{EDE8752C-147B-4931-93AB-27BAC815D326}" srcOrd="3" destOrd="0" parTransId="{DA1C9C36-4CB6-42CD-99B5-03E8CA032FF3}" sibTransId="{F77A1835-929A-4689-8E8F-7D8449739996}"/>
    <dgm:cxn modelId="{22588697-D837-8645-A816-25D57432DDB6}" type="presOf" srcId="{C8257C6B-4161-41FA-A4A5-575814B12842}" destId="{3085DB85-55BC-44E6-90F6-CEFB546D1D88}" srcOrd="0" destOrd="0" presId="urn:microsoft.com/office/officeart/2005/8/layout/orgChart1"/>
    <dgm:cxn modelId="{31895FA7-E2C2-1544-AA7E-84277A56D33E}" type="presOf" srcId="{AE43FA30-9628-4AF1-B857-22CE2B94768B}" destId="{38D266CB-9AF5-4A4B-8E11-2D9A2E9EBA12}" srcOrd="0" destOrd="0" presId="urn:microsoft.com/office/officeart/2005/8/layout/orgChart1"/>
    <dgm:cxn modelId="{5AD76840-446D-7041-A32C-6BED0341A75A}" type="presOf" srcId="{99FFADB4-1074-4E06-9AB9-D4BFE34C85F8}" destId="{3C0BAA8C-7391-4BA8-87CB-0571211FB58F}" srcOrd="1" destOrd="0" presId="urn:microsoft.com/office/officeart/2005/8/layout/orgChart1"/>
    <dgm:cxn modelId="{8F303DD5-F2EE-CC4A-B13E-6F808C7C7B27}" type="presOf" srcId="{16D7D0F6-7A03-4E88-9CDF-76CBDF28450F}" destId="{9744CE20-A63F-476F-BBE3-2F327570AC53}" srcOrd="0" destOrd="0" presId="urn:microsoft.com/office/officeart/2005/8/layout/orgChart1"/>
    <dgm:cxn modelId="{6CF1EA9B-A9F6-0B47-807C-0D7B2D98226F}" type="presOf" srcId="{EDE8752C-147B-4931-93AB-27BAC815D326}" destId="{051B6F0D-7334-435F-8D55-7D9CCB86889F}" srcOrd="1" destOrd="0" presId="urn:microsoft.com/office/officeart/2005/8/layout/orgChart1"/>
    <dgm:cxn modelId="{051102A9-F383-C741-AC80-F2B90173EEF8}" type="presOf" srcId="{AEABE0D4-5245-4B19-B5AE-0C3583E62189}" destId="{03BA0A3A-E929-4A4D-B52D-58642BBF29E1}" srcOrd="0" destOrd="0" presId="urn:microsoft.com/office/officeart/2005/8/layout/orgChart1"/>
    <dgm:cxn modelId="{D586C3E8-C712-F74E-BFF8-DBFDBD33A051}" type="presOf" srcId="{16D7D0F6-7A03-4E88-9CDF-76CBDF28450F}" destId="{C05DC1E3-C448-41E8-A2D1-E3C6BBFE16B4}" srcOrd="1" destOrd="0" presId="urn:microsoft.com/office/officeart/2005/8/layout/orgChart1"/>
    <dgm:cxn modelId="{20499406-571C-43FE-921C-3FB3F6F7F352}" srcId="{0515E9B7-0674-43E3-894B-4ABE05F2BD7B}" destId="{16D7D0F6-7A03-4E88-9CDF-76CBDF28450F}" srcOrd="0" destOrd="0" parTransId="{D78194C4-AE7E-425D-B60E-4DE7ECB092FA}" sibTransId="{6DA1F6F5-7909-49F7-B6C8-C7BEFA475822}"/>
    <dgm:cxn modelId="{CAD055C9-AA5F-934D-80C1-E4BC5F9E601D}" type="presOf" srcId="{0515E9B7-0674-43E3-894B-4ABE05F2BD7B}" destId="{3195F375-5787-413C-A4D1-2DF1C3749554}" srcOrd="0" destOrd="0" presId="urn:microsoft.com/office/officeart/2005/8/layout/orgChart1"/>
    <dgm:cxn modelId="{86DEB1BF-097E-4C43-AB56-72D09F9C650F}" type="presOf" srcId="{DA1C9C36-4CB6-42CD-99B5-03E8CA032FF3}" destId="{88F72C19-AA81-447F-ABDC-52B6D58A66D0}" srcOrd="0" destOrd="0" presId="urn:microsoft.com/office/officeart/2005/8/layout/orgChart1"/>
    <dgm:cxn modelId="{835C2D8C-32C1-48E6-9881-C80CB25FEC11}" srcId="{16D7D0F6-7A03-4E88-9CDF-76CBDF28450F}" destId="{99FFADB4-1074-4E06-9AB9-D4BFE34C85F8}" srcOrd="2" destOrd="0" parTransId="{C8257C6B-4161-41FA-A4A5-575814B12842}" sibTransId="{E6A52090-B106-43B4-B045-491338A5CD9F}"/>
    <dgm:cxn modelId="{4CAA3537-7C2E-5F46-AB23-EB696D6ACB6E}" type="presOf" srcId="{105D5EF6-B34B-4627-91D7-21E578B4E5F7}" destId="{0EA90B54-A98E-4656-A141-6F27CA6630DD}" srcOrd="0" destOrd="0" presId="urn:microsoft.com/office/officeart/2005/8/layout/orgChart1"/>
    <dgm:cxn modelId="{D6F65EEE-C2BE-4D5A-BD7E-5F4CCA031E2C}" srcId="{16D7D0F6-7A03-4E88-9CDF-76CBDF28450F}" destId="{105D5EF6-B34B-4627-91D7-21E578B4E5F7}" srcOrd="1" destOrd="0" parTransId="{9E19789B-E3CE-46DF-AE52-1AD4C473B272}" sibTransId="{38DC8E1F-9E03-4BE4-A943-EF33C61AF342}"/>
    <dgm:cxn modelId="{7F15FFF5-1291-0048-B4BB-BC68764FABBE}" type="presOf" srcId="{105D5EF6-B34B-4627-91D7-21E578B4E5F7}" destId="{275648F8-0424-4AA7-A6FC-BF1107E688F7}" srcOrd="1" destOrd="0" presId="urn:microsoft.com/office/officeart/2005/8/layout/orgChart1"/>
    <dgm:cxn modelId="{8D19BAE7-AC21-DA4D-90C1-0CA23A9513F8}" type="presOf" srcId="{EDE8752C-147B-4931-93AB-27BAC815D326}" destId="{4678681B-A24A-4A4C-AD5A-C73753C47646}" srcOrd="0" destOrd="0" presId="urn:microsoft.com/office/officeart/2005/8/layout/orgChart1"/>
    <dgm:cxn modelId="{4DAE5867-9277-4803-BAD1-A2C1ABCC344B}" srcId="{16D7D0F6-7A03-4E88-9CDF-76CBDF28450F}" destId="{4AF82AFD-2BE8-49E6-B79E-D5596B1E7A81}" srcOrd="4" destOrd="0" parTransId="{AE43FA30-9628-4AF1-B857-22CE2B94768B}" sibTransId="{E6D4B7B3-D4DF-4E79-B4C3-62F4AE49D75F}"/>
    <dgm:cxn modelId="{91BE7741-F378-430B-A8E3-95EF1DD71AF8}" srcId="{16D7D0F6-7A03-4E88-9CDF-76CBDF28450F}" destId="{AEABE0D4-5245-4B19-B5AE-0C3583E62189}" srcOrd="0" destOrd="0" parTransId="{9B3A4A3E-BD3A-4DE6-8001-375DC480FEF9}" sibTransId="{7CC0FB59-186C-4128-8B8C-143A884D34A2}"/>
    <dgm:cxn modelId="{291E3794-13A9-2748-AF63-416AE970B9E4}" type="presParOf" srcId="{3195F375-5787-413C-A4D1-2DF1C3749554}" destId="{03CC273F-FABC-452D-9BD9-E54F00808CFA}" srcOrd="0" destOrd="0" presId="urn:microsoft.com/office/officeart/2005/8/layout/orgChart1"/>
    <dgm:cxn modelId="{97239B34-A185-954C-A5E4-80937AA70A78}" type="presParOf" srcId="{03CC273F-FABC-452D-9BD9-E54F00808CFA}" destId="{DA4F3C8D-B10D-4581-AE3A-AB005B4FEE4F}" srcOrd="0" destOrd="0" presId="urn:microsoft.com/office/officeart/2005/8/layout/orgChart1"/>
    <dgm:cxn modelId="{2A764592-EBA5-264C-B353-520331AEDD00}" type="presParOf" srcId="{DA4F3C8D-B10D-4581-AE3A-AB005B4FEE4F}" destId="{9744CE20-A63F-476F-BBE3-2F327570AC53}" srcOrd="0" destOrd="0" presId="urn:microsoft.com/office/officeart/2005/8/layout/orgChart1"/>
    <dgm:cxn modelId="{1B6031F9-9536-E544-9456-8816A24B8995}" type="presParOf" srcId="{DA4F3C8D-B10D-4581-AE3A-AB005B4FEE4F}" destId="{C05DC1E3-C448-41E8-A2D1-E3C6BBFE16B4}" srcOrd="1" destOrd="0" presId="urn:microsoft.com/office/officeart/2005/8/layout/orgChart1"/>
    <dgm:cxn modelId="{D2B1D416-51CE-AF4D-BE14-1B82612E62F5}" type="presParOf" srcId="{03CC273F-FABC-452D-9BD9-E54F00808CFA}" destId="{73147217-8606-4146-AAA1-47C7D0483BA1}" srcOrd="1" destOrd="0" presId="urn:microsoft.com/office/officeart/2005/8/layout/orgChart1"/>
    <dgm:cxn modelId="{9744A080-105A-0744-BFEF-2E33B5D93E05}" type="presParOf" srcId="{73147217-8606-4146-AAA1-47C7D0483BA1}" destId="{C18F89C0-B10E-4BBB-B03D-11BDCCEB6816}" srcOrd="0" destOrd="0" presId="urn:microsoft.com/office/officeart/2005/8/layout/orgChart1"/>
    <dgm:cxn modelId="{3A0FEB31-85DD-5940-973B-D8609F35F1FD}" type="presParOf" srcId="{73147217-8606-4146-AAA1-47C7D0483BA1}" destId="{05DA083A-7E3A-4180-8047-03ECB629134D}" srcOrd="1" destOrd="0" presId="urn:microsoft.com/office/officeart/2005/8/layout/orgChart1"/>
    <dgm:cxn modelId="{E094F792-8E82-B84B-92E8-7DA1C28FA507}" type="presParOf" srcId="{05DA083A-7E3A-4180-8047-03ECB629134D}" destId="{AAAEE1C4-21E7-47F8-A690-4FE53C99EEC8}" srcOrd="0" destOrd="0" presId="urn:microsoft.com/office/officeart/2005/8/layout/orgChart1"/>
    <dgm:cxn modelId="{7B944ED9-58AD-5740-9684-5AE422F25222}" type="presParOf" srcId="{AAAEE1C4-21E7-47F8-A690-4FE53C99EEC8}" destId="{03BA0A3A-E929-4A4D-B52D-58642BBF29E1}" srcOrd="0" destOrd="0" presId="urn:microsoft.com/office/officeart/2005/8/layout/orgChart1"/>
    <dgm:cxn modelId="{65327292-65C4-0F46-A87D-E60557A4FA72}" type="presParOf" srcId="{AAAEE1C4-21E7-47F8-A690-4FE53C99EEC8}" destId="{549CFF2E-62CC-4A85-AB5A-1F05C9E2DAEF}" srcOrd="1" destOrd="0" presId="urn:microsoft.com/office/officeart/2005/8/layout/orgChart1"/>
    <dgm:cxn modelId="{C5526B83-2AD1-EA41-9355-33EDA617B389}" type="presParOf" srcId="{05DA083A-7E3A-4180-8047-03ECB629134D}" destId="{A4B0A4EF-BD82-4AB2-8776-692954D1C6D1}" srcOrd="1" destOrd="0" presId="urn:microsoft.com/office/officeart/2005/8/layout/orgChart1"/>
    <dgm:cxn modelId="{7D7583FE-0D8E-6649-8884-28896296DA65}" type="presParOf" srcId="{05DA083A-7E3A-4180-8047-03ECB629134D}" destId="{B614C2FA-5448-498A-BABA-83C2196D5DB4}" srcOrd="2" destOrd="0" presId="urn:microsoft.com/office/officeart/2005/8/layout/orgChart1"/>
    <dgm:cxn modelId="{7F960F89-9A63-594B-9716-4B644304A7F8}" type="presParOf" srcId="{73147217-8606-4146-AAA1-47C7D0483BA1}" destId="{3D613358-6063-477B-8BDB-3BC7C3F098D0}" srcOrd="2" destOrd="0" presId="urn:microsoft.com/office/officeart/2005/8/layout/orgChart1"/>
    <dgm:cxn modelId="{DA80D6A9-392A-464E-897C-3C6589BB0B79}" type="presParOf" srcId="{73147217-8606-4146-AAA1-47C7D0483BA1}" destId="{88D46D59-7C6C-4537-909B-A8DF3F3BCF76}" srcOrd="3" destOrd="0" presId="urn:microsoft.com/office/officeart/2005/8/layout/orgChart1"/>
    <dgm:cxn modelId="{375EDA4D-DBD7-4B46-9D5D-D08A73C891B2}" type="presParOf" srcId="{88D46D59-7C6C-4537-909B-A8DF3F3BCF76}" destId="{2F3B7FEA-BF62-425A-A7BE-5627315D2464}" srcOrd="0" destOrd="0" presId="urn:microsoft.com/office/officeart/2005/8/layout/orgChart1"/>
    <dgm:cxn modelId="{00F7F6A3-997D-5B48-834F-A75B05397CDB}" type="presParOf" srcId="{2F3B7FEA-BF62-425A-A7BE-5627315D2464}" destId="{0EA90B54-A98E-4656-A141-6F27CA6630DD}" srcOrd="0" destOrd="0" presId="urn:microsoft.com/office/officeart/2005/8/layout/orgChart1"/>
    <dgm:cxn modelId="{EFF33F78-256C-784B-80E9-E9C64D500913}" type="presParOf" srcId="{2F3B7FEA-BF62-425A-A7BE-5627315D2464}" destId="{275648F8-0424-4AA7-A6FC-BF1107E688F7}" srcOrd="1" destOrd="0" presId="urn:microsoft.com/office/officeart/2005/8/layout/orgChart1"/>
    <dgm:cxn modelId="{4DE2127A-371D-7849-8893-7C74A65FEE8D}" type="presParOf" srcId="{88D46D59-7C6C-4537-909B-A8DF3F3BCF76}" destId="{F7674933-9AED-45AB-B302-209ADABAF4A7}" srcOrd="1" destOrd="0" presId="urn:microsoft.com/office/officeart/2005/8/layout/orgChart1"/>
    <dgm:cxn modelId="{CA6DD1FC-20D4-5A48-9A70-824CC9D7BA08}" type="presParOf" srcId="{88D46D59-7C6C-4537-909B-A8DF3F3BCF76}" destId="{3FE0F15E-9A16-4503-801A-34E2019B84B9}" srcOrd="2" destOrd="0" presId="urn:microsoft.com/office/officeart/2005/8/layout/orgChart1"/>
    <dgm:cxn modelId="{97A25AB8-4AA6-BF42-99AB-1E8B26D9B002}" type="presParOf" srcId="{73147217-8606-4146-AAA1-47C7D0483BA1}" destId="{3085DB85-55BC-44E6-90F6-CEFB546D1D88}" srcOrd="4" destOrd="0" presId="urn:microsoft.com/office/officeart/2005/8/layout/orgChart1"/>
    <dgm:cxn modelId="{3185E50F-631F-A943-B5F7-FC315B925477}" type="presParOf" srcId="{73147217-8606-4146-AAA1-47C7D0483BA1}" destId="{462E4C12-BBD0-4159-9BD2-514B71310790}" srcOrd="5" destOrd="0" presId="urn:microsoft.com/office/officeart/2005/8/layout/orgChart1"/>
    <dgm:cxn modelId="{7A8BDD3D-889B-E14D-94ED-EFD273A3CA77}" type="presParOf" srcId="{462E4C12-BBD0-4159-9BD2-514B71310790}" destId="{7811DAB4-C3F2-4C3A-9655-DFE1B8EB17E6}" srcOrd="0" destOrd="0" presId="urn:microsoft.com/office/officeart/2005/8/layout/orgChart1"/>
    <dgm:cxn modelId="{AC80D63F-4A5E-7D47-A870-7556A188EB6D}" type="presParOf" srcId="{7811DAB4-C3F2-4C3A-9655-DFE1B8EB17E6}" destId="{C47BBEC0-2B26-4CBA-9D20-B5FAA3A98E86}" srcOrd="0" destOrd="0" presId="urn:microsoft.com/office/officeart/2005/8/layout/orgChart1"/>
    <dgm:cxn modelId="{DF153E4B-A809-F640-A9E7-427CCE90BE2C}" type="presParOf" srcId="{7811DAB4-C3F2-4C3A-9655-DFE1B8EB17E6}" destId="{3C0BAA8C-7391-4BA8-87CB-0571211FB58F}" srcOrd="1" destOrd="0" presId="urn:microsoft.com/office/officeart/2005/8/layout/orgChart1"/>
    <dgm:cxn modelId="{E3E8ECAA-D82E-CB47-95E6-E8DA593C1AF9}" type="presParOf" srcId="{462E4C12-BBD0-4159-9BD2-514B71310790}" destId="{1EDB35E4-E00C-4AAE-ABC9-BF856CCF2809}" srcOrd="1" destOrd="0" presId="urn:microsoft.com/office/officeart/2005/8/layout/orgChart1"/>
    <dgm:cxn modelId="{1877631B-DA26-744E-8288-EED02C5153B8}" type="presParOf" srcId="{462E4C12-BBD0-4159-9BD2-514B71310790}" destId="{05D249CA-C642-4DB3-80D1-5CEE6F1AF520}" srcOrd="2" destOrd="0" presId="urn:microsoft.com/office/officeart/2005/8/layout/orgChart1"/>
    <dgm:cxn modelId="{099FEE16-3EDD-2A45-BF1A-9F080B46D787}" type="presParOf" srcId="{73147217-8606-4146-AAA1-47C7D0483BA1}" destId="{88F72C19-AA81-447F-ABDC-52B6D58A66D0}" srcOrd="6" destOrd="0" presId="urn:microsoft.com/office/officeart/2005/8/layout/orgChart1"/>
    <dgm:cxn modelId="{57774758-A3E4-334D-A34A-CEA62973869C}" type="presParOf" srcId="{73147217-8606-4146-AAA1-47C7D0483BA1}" destId="{12F8AB2B-910F-47DE-8CDB-F269DF11582E}" srcOrd="7" destOrd="0" presId="urn:microsoft.com/office/officeart/2005/8/layout/orgChart1"/>
    <dgm:cxn modelId="{74D832AA-55DA-5E47-AD4B-3A4907C3DD9C}" type="presParOf" srcId="{12F8AB2B-910F-47DE-8CDB-F269DF11582E}" destId="{E15BF320-57F4-43EE-922F-449BEA2C12C0}" srcOrd="0" destOrd="0" presId="urn:microsoft.com/office/officeart/2005/8/layout/orgChart1"/>
    <dgm:cxn modelId="{9B19683A-CF99-D34C-9126-FC7A58088860}" type="presParOf" srcId="{E15BF320-57F4-43EE-922F-449BEA2C12C0}" destId="{4678681B-A24A-4A4C-AD5A-C73753C47646}" srcOrd="0" destOrd="0" presId="urn:microsoft.com/office/officeart/2005/8/layout/orgChart1"/>
    <dgm:cxn modelId="{40AF5148-1921-0C4D-A326-741295C23BD4}" type="presParOf" srcId="{E15BF320-57F4-43EE-922F-449BEA2C12C0}" destId="{051B6F0D-7334-435F-8D55-7D9CCB86889F}" srcOrd="1" destOrd="0" presId="urn:microsoft.com/office/officeart/2005/8/layout/orgChart1"/>
    <dgm:cxn modelId="{F3EA67AD-6458-5845-ABE5-41E397C47AB2}" type="presParOf" srcId="{12F8AB2B-910F-47DE-8CDB-F269DF11582E}" destId="{2FDA8C68-A524-45F6-89C1-BB9B40624CBE}" srcOrd="1" destOrd="0" presId="urn:microsoft.com/office/officeart/2005/8/layout/orgChart1"/>
    <dgm:cxn modelId="{E5F52DAA-5B78-0A49-8407-E2E80CC0A57A}" type="presParOf" srcId="{12F8AB2B-910F-47DE-8CDB-F269DF11582E}" destId="{79185C59-6184-475D-9EBE-7A124A4D46E1}" srcOrd="2" destOrd="0" presId="urn:microsoft.com/office/officeart/2005/8/layout/orgChart1"/>
    <dgm:cxn modelId="{37F9106A-C533-D14F-94AB-38DD35BC5580}" type="presParOf" srcId="{73147217-8606-4146-AAA1-47C7D0483BA1}" destId="{38D266CB-9AF5-4A4B-8E11-2D9A2E9EBA12}" srcOrd="8" destOrd="0" presId="urn:microsoft.com/office/officeart/2005/8/layout/orgChart1"/>
    <dgm:cxn modelId="{4E1EAC68-F36F-0B46-B73B-19D9F31D9ACF}" type="presParOf" srcId="{73147217-8606-4146-AAA1-47C7D0483BA1}" destId="{76C207C4-EE2D-4B62-8A98-D50CAA6087B5}" srcOrd="9" destOrd="0" presId="urn:microsoft.com/office/officeart/2005/8/layout/orgChart1"/>
    <dgm:cxn modelId="{CBF3105F-EC01-5D43-A799-4A3267FE3586}" type="presParOf" srcId="{76C207C4-EE2D-4B62-8A98-D50CAA6087B5}" destId="{8F10D15B-A9EA-4B6B-9741-288E4A30A76E}" srcOrd="0" destOrd="0" presId="urn:microsoft.com/office/officeart/2005/8/layout/orgChart1"/>
    <dgm:cxn modelId="{C849AD84-B80C-F344-9EAE-FE19448AAADD}" type="presParOf" srcId="{8F10D15B-A9EA-4B6B-9741-288E4A30A76E}" destId="{C4FD40F4-8640-4B87-8F60-DB375CE9A39D}" srcOrd="0" destOrd="0" presId="urn:microsoft.com/office/officeart/2005/8/layout/orgChart1"/>
    <dgm:cxn modelId="{3A26E85C-F5A5-7F4E-A10F-46EABCE1D4F7}" type="presParOf" srcId="{8F10D15B-A9EA-4B6B-9741-288E4A30A76E}" destId="{5BFA1734-E4A5-4DB6-976C-7AC3CC6746C0}" srcOrd="1" destOrd="0" presId="urn:microsoft.com/office/officeart/2005/8/layout/orgChart1"/>
    <dgm:cxn modelId="{7519F0E9-E302-9D42-BC02-893A5E4ABAD6}" type="presParOf" srcId="{76C207C4-EE2D-4B62-8A98-D50CAA6087B5}" destId="{1D58B4B6-9110-4B83-880D-F2A5C2F078CE}" srcOrd="1" destOrd="0" presId="urn:microsoft.com/office/officeart/2005/8/layout/orgChart1"/>
    <dgm:cxn modelId="{17681120-D807-4C49-AF1F-568D2F7C97FE}" type="presParOf" srcId="{76C207C4-EE2D-4B62-8A98-D50CAA6087B5}" destId="{7AC1F0AB-D2AE-4CF7-B508-C60F1F67D3F8}" srcOrd="2" destOrd="0" presId="urn:microsoft.com/office/officeart/2005/8/layout/orgChart1"/>
    <dgm:cxn modelId="{85712D69-938A-6845-8F5D-F5C85BACBFEA}" type="presParOf" srcId="{03CC273F-FABC-452D-9BD9-E54F00808CFA}" destId="{BD81160B-FD81-40C7-A4FE-D874CB7CBF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515E9B7-0674-43E3-894B-4ABE05F2BD7B}" type="doc">
      <dgm:prSet loTypeId="urn:microsoft.com/office/officeart/2005/8/layout/orgChart1" loCatId="hierarchy" qsTypeId="urn:microsoft.com/office/officeart/2005/8/quickstyle/3d2" qsCatId="3D" csTypeId="urn:microsoft.com/office/officeart/2005/8/colors/colorful2" csCatId="colorful" phldr="1"/>
      <dgm:spPr/>
    </dgm:pt>
    <dgm:pt modelId="{16D7D0F6-7A03-4E88-9CDF-76CBDF28450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800" b="1" i="0" u="none" strike="noStrike" cap="none" normalizeH="0" baseline="0" dirty="0" smtClean="0">
              <a:ln/>
              <a:effectLst/>
              <a:latin typeface="Arial" charset="0"/>
            </a:rPr>
            <a:t>Capacitar discípulos e líderes</a:t>
          </a:r>
          <a:endParaRPr kumimoji="0" lang="en-US" sz="18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D78194C4-AE7E-425D-B60E-4DE7ECB092FA}" type="parTrans" cxnId="{20499406-571C-43FE-921C-3FB3F6F7F352}">
      <dgm:prSet/>
      <dgm:spPr/>
      <dgm:t>
        <a:bodyPr/>
        <a:lstStyle/>
        <a:p>
          <a:endParaRPr lang="pt-PT"/>
        </a:p>
      </dgm:t>
    </dgm:pt>
    <dgm:pt modelId="{6DA1F6F5-7909-49F7-B6C8-C7BEFA475822}" type="sibTrans" cxnId="{20499406-571C-43FE-921C-3FB3F6F7F352}">
      <dgm:prSet/>
      <dgm:spPr/>
      <dgm:t>
        <a:bodyPr/>
        <a:lstStyle/>
        <a:p>
          <a:endParaRPr lang="pt-PT"/>
        </a:p>
      </dgm:t>
    </dgm:pt>
    <dgm:pt modelId="{AEABE0D4-5245-4B19-B5AE-0C3583E6218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Conectar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 os membros e novos convertidos em grupos e </a:t>
          </a:r>
          <a:r>
            <a:rPr kumimoji="0" lang="pt-BR" b="1" i="0" u="none" strike="noStrike" cap="none" normalizeH="0" baseline="0" dirty="0" err="1" smtClean="0">
              <a:ln/>
              <a:solidFill>
                <a:srgbClr val="FFFF00"/>
              </a:solidFill>
              <a:effectLst/>
              <a:latin typeface="Arial" charset="0"/>
            </a:rPr>
            <a:t>mentorear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 os pastores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9B3A4A3E-BD3A-4DE6-8001-375DC480FEF9}" type="parTrans" cxnId="{91BE7741-F378-430B-A8E3-95EF1DD71AF8}">
      <dgm:prSet/>
      <dgm:spPr/>
      <dgm:t>
        <a:bodyPr/>
        <a:lstStyle/>
        <a:p>
          <a:endParaRPr lang="pt-PT"/>
        </a:p>
      </dgm:t>
    </dgm:pt>
    <dgm:pt modelId="{7CC0FB59-186C-4128-8B8C-143A884D34A2}" type="sibTrans" cxnId="{91BE7741-F378-430B-A8E3-95EF1DD71AF8}">
      <dgm:prSet/>
      <dgm:spPr/>
      <dgm:t>
        <a:bodyPr/>
        <a:lstStyle/>
        <a:p>
          <a:endParaRPr lang="pt-PT"/>
        </a:p>
      </dgm:t>
    </dgm:pt>
    <dgm:pt modelId="{105D5EF6-B34B-4627-91D7-21E578B4E5F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Identificar 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capacitar</a:t>
          </a: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Líderes multiplicadores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9E19789B-E3CE-46DF-AE52-1AD4C473B272}" type="parTrans" cxnId="{D6F65EEE-C2BE-4D5A-BD7E-5F4CCA031E2C}">
      <dgm:prSet/>
      <dgm:spPr/>
      <dgm:t>
        <a:bodyPr/>
        <a:lstStyle/>
        <a:p>
          <a:endParaRPr lang="pt-PT"/>
        </a:p>
      </dgm:t>
    </dgm:pt>
    <dgm:pt modelId="{38DC8E1F-9E03-4BE4-A943-EF33C61AF342}" type="sibTrans" cxnId="{D6F65EEE-C2BE-4D5A-BD7E-5F4CCA031E2C}">
      <dgm:prSet/>
      <dgm:spPr/>
      <dgm:t>
        <a:bodyPr/>
        <a:lstStyle/>
        <a:p>
          <a:endParaRPr lang="pt-PT"/>
        </a:p>
      </dgm:t>
    </dgm:pt>
    <dgm:pt modelId="{99FFADB4-1074-4E06-9AB9-D4BFE34C85F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Criar um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processo de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Discipulado</a:t>
          </a: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 e </a:t>
          </a: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Ensino</a:t>
          </a: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 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para as igrejas.</a:t>
          </a:r>
          <a:endParaRPr kumimoji="0" lang="en-US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C8257C6B-4161-41FA-A4A5-575814B12842}" type="parTrans" cxnId="{835C2D8C-32C1-48E6-9881-C80CB25FEC11}">
      <dgm:prSet/>
      <dgm:spPr/>
      <dgm:t>
        <a:bodyPr/>
        <a:lstStyle/>
        <a:p>
          <a:endParaRPr lang="pt-PT"/>
        </a:p>
      </dgm:t>
    </dgm:pt>
    <dgm:pt modelId="{E6A52090-B106-43B4-B045-491338A5CD9F}" type="sibTrans" cxnId="{835C2D8C-32C1-48E6-9881-C80CB25FEC11}">
      <dgm:prSet/>
      <dgm:spPr/>
      <dgm:t>
        <a:bodyPr/>
        <a:lstStyle/>
        <a:p>
          <a:endParaRPr lang="pt-PT"/>
        </a:p>
      </dgm:t>
    </dgm:pt>
    <dgm:pt modelId="{EDE8752C-147B-4931-93AB-27BAC815D32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Alcançar 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nova geração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com o avivamento e o discipulado.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DA1C9C36-4CB6-42CD-99B5-03E8CA032FF3}" type="parTrans" cxnId="{4C5E680C-7166-4904-8ACB-81994851A393}">
      <dgm:prSet/>
      <dgm:spPr/>
      <dgm:t>
        <a:bodyPr/>
        <a:lstStyle/>
        <a:p>
          <a:endParaRPr lang="pt-PT"/>
        </a:p>
      </dgm:t>
    </dgm:pt>
    <dgm:pt modelId="{F77A1835-929A-4689-8E8F-7D8449739996}" type="sibTrans" cxnId="{4C5E680C-7166-4904-8ACB-81994851A393}">
      <dgm:prSet/>
      <dgm:spPr/>
      <dgm:t>
        <a:bodyPr/>
        <a:lstStyle/>
        <a:p>
          <a:endParaRPr lang="pt-PT"/>
        </a:p>
      </dgm:t>
    </dgm:pt>
    <dgm:pt modelId="{4AF82AFD-2BE8-49E6-B79E-D5596B1E7A8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Despertar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vocacionados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 e </a:t>
          </a: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plantar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 novas igrejas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AE43FA30-9628-4AF1-B857-22CE2B94768B}" type="parTrans" cxnId="{4DAE5867-9277-4803-BAD1-A2C1ABCC344B}">
      <dgm:prSet/>
      <dgm:spPr/>
      <dgm:t>
        <a:bodyPr/>
        <a:lstStyle/>
        <a:p>
          <a:endParaRPr lang="pt-PT"/>
        </a:p>
      </dgm:t>
    </dgm:pt>
    <dgm:pt modelId="{E6D4B7B3-D4DF-4E79-B4C3-62F4AE49D75F}" type="sibTrans" cxnId="{4DAE5867-9277-4803-BAD1-A2C1ABCC344B}">
      <dgm:prSet/>
      <dgm:spPr/>
      <dgm:t>
        <a:bodyPr/>
        <a:lstStyle/>
        <a:p>
          <a:endParaRPr lang="pt-PT"/>
        </a:p>
      </dgm:t>
    </dgm:pt>
    <dgm:pt modelId="{3195F375-5787-413C-A4D1-2DF1C3749554}" type="pres">
      <dgm:prSet presAssocID="{0515E9B7-0674-43E3-894B-4ABE05F2BD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3CC273F-FABC-452D-9BD9-E54F00808CFA}" type="pres">
      <dgm:prSet presAssocID="{16D7D0F6-7A03-4E88-9CDF-76CBDF28450F}" presName="hierRoot1" presStyleCnt="0">
        <dgm:presLayoutVars>
          <dgm:hierBranch/>
        </dgm:presLayoutVars>
      </dgm:prSet>
      <dgm:spPr/>
    </dgm:pt>
    <dgm:pt modelId="{DA4F3C8D-B10D-4581-AE3A-AB005B4FEE4F}" type="pres">
      <dgm:prSet presAssocID="{16D7D0F6-7A03-4E88-9CDF-76CBDF28450F}" presName="rootComposite1" presStyleCnt="0"/>
      <dgm:spPr/>
    </dgm:pt>
    <dgm:pt modelId="{9744CE20-A63F-476F-BBE3-2F327570AC53}" type="pres">
      <dgm:prSet presAssocID="{16D7D0F6-7A03-4E88-9CDF-76CBDF28450F}" presName="rootText1" presStyleLbl="node0" presStyleIdx="0" presStyleCnt="1" custScaleX="132654" custScaleY="147010" custLinFactNeighborX="-303" custLinFactNeighborY="-9270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05DC1E3-C448-41E8-A2D1-E3C6BBFE16B4}" type="pres">
      <dgm:prSet presAssocID="{16D7D0F6-7A03-4E88-9CDF-76CBDF28450F}" presName="rootConnector1" presStyleLbl="node1" presStyleIdx="0" presStyleCnt="0"/>
      <dgm:spPr/>
      <dgm:t>
        <a:bodyPr/>
        <a:lstStyle/>
        <a:p>
          <a:endParaRPr lang="pt-PT"/>
        </a:p>
      </dgm:t>
    </dgm:pt>
    <dgm:pt modelId="{73147217-8606-4146-AAA1-47C7D0483BA1}" type="pres">
      <dgm:prSet presAssocID="{16D7D0F6-7A03-4E88-9CDF-76CBDF28450F}" presName="hierChild2" presStyleCnt="0"/>
      <dgm:spPr/>
    </dgm:pt>
    <dgm:pt modelId="{C18F89C0-B10E-4BBB-B03D-11BDCCEB6816}" type="pres">
      <dgm:prSet presAssocID="{9B3A4A3E-BD3A-4DE6-8001-375DC480FEF9}" presName="Name35" presStyleLbl="parChTrans1D2" presStyleIdx="0" presStyleCnt="5"/>
      <dgm:spPr/>
      <dgm:t>
        <a:bodyPr/>
        <a:lstStyle/>
        <a:p>
          <a:endParaRPr lang="pt-PT"/>
        </a:p>
      </dgm:t>
    </dgm:pt>
    <dgm:pt modelId="{05DA083A-7E3A-4180-8047-03ECB629134D}" type="pres">
      <dgm:prSet presAssocID="{AEABE0D4-5245-4B19-B5AE-0C3583E62189}" presName="hierRoot2" presStyleCnt="0">
        <dgm:presLayoutVars>
          <dgm:hierBranch/>
        </dgm:presLayoutVars>
      </dgm:prSet>
      <dgm:spPr/>
    </dgm:pt>
    <dgm:pt modelId="{AAAEE1C4-21E7-47F8-A690-4FE53C99EEC8}" type="pres">
      <dgm:prSet presAssocID="{AEABE0D4-5245-4B19-B5AE-0C3583E62189}" presName="rootComposite" presStyleCnt="0"/>
      <dgm:spPr/>
    </dgm:pt>
    <dgm:pt modelId="{03BA0A3A-E929-4A4D-B52D-58642BBF29E1}" type="pres">
      <dgm:prSet presAssocID="{AEABE0D4-5245-4B19-B5AE-0C3583E62189}" presName="rootText" presStyleLbl="node2" presStyleIdx="0" presStyleCnt="5" custScaleY="17377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49CFF2E-62CC-4A85-AB5A-1F05C9E2DAEF}" type="pres">
      <dgm:prSet presAssocID="{AEABE0D4-5245-4B19-B5AE-0C3583E62189}" presName="rootConnector" presStyleLbl="node2" presStyleIdx="0" presStyleCnt="5"/>
      <dgm:spPr/>
      <dgm:t>
        <a:bodyPr/>
        <a:lstStyle/>
        <a:p>
          <a:endParaRPr lang="pt-PT"/>
        </a:p>
      </dgm:t>
    </dgm:pt>
    <dgm:pt modelId="{A4B0A4EF-BD82-4AB2-8776-692954D1C6D1}" type="pres">
      <dgm:prSet presAssocID="{AEABE0D4-5245-4B19-B5AE-0C3583E62189}" presName="hierChild4" presStyleCnt="0"/>
      <dgm:spPr/>
    </dgm:pt>
    <dgm:pt modelId="{B614C2FA-5448-498A-BABA-83C2196D5DB4}" type="pres">
      <dgm:prSet presAssocID="{AEABE0D4-5245-4B19-B5AE-0C3583E62189}" presName="hierChild5" presStyleCnt="0"/>
      <dgm:spPr/>
    </dgm:pt>
    <dgm:pt modelId="{3D613358-6063-477B-8BDB-3BC7C3F098D0}" type="pres">
      <dgm:prSet presAssocID="{9E19789B-E3CE-46DF-AE52-1AD4C473B272}" presName="Name35" presStyleLbl="parChTrans1D2" presStyleIdx="1" presStyleCnt="5"/>
      <dgm:spPr/>
      <dgm:t>
        <a:bodyPr/>
        <a:lstStyle/>
        <a:p>
          <a:endParaRPr lang="pt-PT"/>
        </a:p>
      </dgm:t>
    </dgm:pt>
    <dgm:pt modelId="{88D46D59-7C6C-4537-909B-A8DF3F3BCF76}" type="pres">
      <dgm:prSet presAssocID="{105D5EF6-B34B-4627-91D7-21E578B4E5F7}" presName="hierRoot2" presStyleCnt="0">
        <dgm:presLayoutVars>
          <dgm:hierBranch/>
        </dgm:presLayoutVars>
      </dgm:prSet>
      <dgm:spPr/>
    </dgm:pt>
    <dgm:pt modelId="{2F3B7FEA-BF62-425A-A7BE-5627315D2464}" type="pres">
      <dgm:prSet presAssocID="{105D5EF6-B34B-4627-91D7-21E578B4E5F7}" presName="rootComposite" presStyleCnt="0"/>
      <dgm:spPr/>
    </dgm:pt>
    <dgm:pt modelId="{0EA90B54-A98E-4656-A141-6F27CA6630DD}" type="pres">
      <dgm:prSet presAssocID="{105D5EF6-B34B-4627-91D7-21E578B4E5F7}" presName="rootText" presStyleLbl="node2" presStyleIdx="1" presStyleCnt="5" custScaleY="17377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75648F8-0424-4AA7-A6FC-BF1107E688F7}" type="pres">
      <dgm:prSet presAssocID="{105D5EF6-B34B-4627-91D7-21E578B4E5F7}" presName="rootConnector" presStyleLbl="node2" presStyleIdx="1" presStyleCnt="5"/>
      <dgm:spPr/>
      <dgm:t>
        <a:bodyPr/>
        <a:lstStyle/>
        <a:p>
          <a:endParaRPr lang="pt-PT"/>
        </a:p>
      </dgm:t>
    </dgm:pt>
    <dgm:pt modelId="{F7674933-9AED-45AB-B302-209ADABAF4A7}" type="pres">
      <dgm:prSet presAssocID="{105D5EF6-B34B-4627-91D7-21E578B4E5F7}" presName="hierChild4" presStyleCnt="0"/>
      <dgm:spPr/>
    </dgm:pt>
    <dgm:pt modelId="{3FE0F15E-9A16-4503-801A-34E2019B84B9}" type="pres">
      <dgm:prSet presAssocID="{105D5EF6-B34B-4627-91D7-21E578B4E5F7}" presName="hierChild5" presStyleCnt="0"/>
      <dgm:spPr/>
    </dgm:pt>
    <dgm:pt modelId="{3085DB85-55BC-44E6-90F6-CEFB546D1D88}" type="pres">
      <dgm:prSet presAssocID="{C8257C6B-4161-41FA-A4A5-575814B12842}" presName="Name35" presStyleLbl="parChTrans1D2" presStyleIdx="2" presStyleCnt="5"/>
      <dgm:spPr/>
      <dgm:t>
        <a:bodyPr/>
        <a:lstStyle/>
        <a:p>
          <a:endParaRPr lang="pt-PT"/>
        </a:p>
      </dgm:t>
    </dgm:pt>
    <dgm:pt modelId="{462E4C12-BBD0-4159-9BD2-514B71310790}" type="pres">
      <dgm:prSet presAssocID="{99FFADB4-1074-4E06-9AB9-D4BFE34C85F8}" presName="hierRoot2" presStyleCnt="0">
        <dgm:presLayoutVars>
          <dgm:hierBranch/>
        </dgm:presLayoutVars>
      </dgm:prSet>
      <dgm:spPr/>
    </dgm:pt>
    <dgm:pt modelId="{7811DAB4-C3F2-4C3A-9655-DFE1B8EB17E6}" type="pres">
      <dgm:prSet presAssocID="{99FFADB4-1074-4E06-9AB9-D4BFE34C85F8}" presName="rootComposite" presStyleCnt="0"/>
      <dgm:spPr/>
    </dgm:pt>
    <dgm:pt modelId="{C47BBEC0-2B26-4CBA-9D20-B5FAA3A98E86}" type="pres">
      <dgm:prSet presAssocID="{99FFADB4-1074-4E06-9AB9-D4BFE34C85F8}" presName="rootText" presStyleLbl="node2" presStyleIdx="2" presStyleCnt="5" custScaleY="17377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C0BAA8C-7391-4BA8-87CB-0571211FB58F}" type="pres">
      <dgm:prSet presAssocID="{99FFADB4-1074-4E06-9AB9-D4BFE34C85F8}" presName="rootConnector" presStyleLbl="node2" presStyleIdx="2" presStyleCnt="5"/>
      <dgm:spPr/>
      <dgm:t>
        <a:bodyPr/>
        <a:lstStyle/>
        <a:p>
          <a:endParaRPr lang="pt-PT"/>
        </a:p>
      </dgm:t>
    </dgm:pt>
    <dgm:pt modelId="{1EDB35E4-E00C-4AAE-ABC9-BF856CCF2809}" type="pres">
      <dgm:prSet presAssocID="{99FFADB4-1074-4E06-9AB9-D4BFE34C85F8}" presName="hierChild4" presStyleCnt="0"/>
      <dgm:spPr/>
    </dgm:pt>
    <dgm:pt modelId="{05D249CA-C642-4DB3-80D1-5CEE6F1AF520}" type="pres">
      <dgm:prSet presAssocID="{99FFADB4-1074-4E06-9AB9-D4BFE34C85F8}" presName="hierChild5" presStyleCnt="0"/>
      <dgm:spPr/>
    </dgm:pt>
    <dgm:pt modelId="{88F72C19-AA81-447F-ABDC-52B6D58A66D0}" type="pres">
      <dgm:prSet presAssocID="{DA1C9C36-4CB6-42CD-99B5-03E8CA032FF3}" presName="Name35" presStyleLbl="parChTrans1D2" presStyleIdx="3" presStyleCnt="5"/>
      <dgm:spPr/>
      <dgm:t>
        <a:bodyPr/>
        <a:lstStyle/>
        <a:p>
          <a:endParaRPr lang="pt-PT"/>
        </a:p>
      </dgm:t>
    </dgm:pt>
    <dgm:pt modelId="{12F8AB2B-910F-47DE-8CDB-F269DF11582E}" type="pres">
      <dgm:prSet presAssocID="{EDE8752C-147B-4931-93AB-27BAC815D326}" presName="hierRoot2" presStyleCnt="0">
        <dgm:presLayoutVars>
          <dgm:hierBranch/>
        </dgm:presLayoutVars>
      </dgm:prSet>
      <dgm:spPr/>
    </dgm:pt>
    <dgm:pt modelId="{E15BF320-57F4-43EE-922F-449BEA2C12C0}" type="pres">
      <dgm:prSet presAssocID="{EDE8752C-147B-4931-93AB-27BAC815D326}" presName="rootComposite" presStyleCnt="0"/>
      <dgm:spPr/>
    </dgm:pt>
    <dgm:pt modelId="{4678681B-A24A-4A4C-AD5A-C73753C47646}" type="pres">
      <dgm:prSet presAssocID="{EDE8752C-147B-4931-93AB-27BAC815D326}" presName="rootText" presStyleLbl="node2" presStyleIdx="3" presStyleCnt="5" custScaleY="16967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51B6F0D-7334-435F-8D55-7D9CCB86889F}" type="pres">
      <dgm:prSet presAssocID="{EDE8752C-147B-4931-93AB-27BAC815D326}" presName="rootConnector" presStyleLbl="node2" presStyleIdx="3" presStyleCnt="5"/>
      <dgm:spPr/>
      <dgm:t>
        <a:bodyPr/>
        <a:lstStyle/>
        <a:p>
          <a:endParaRPr lang="pt-PT"/>
        </a:p>
      </dgm:t>
    </dgm:pt>
    <dgm:pt modelId="{2FDA8C68-A524-45F6-89C1-BB9B40624CBE}" type="pres">
      <dgm:prSet presAssocID="{EDE8752C-147B-4931-93AB-27BAC815D326}" presName="hierChild4" presStyleCnt="0"/>
      <dgm:spPr/>
    </dgm:pt>
    <dgm:pt modelId="{79185C59-6184-475D-9EBE-7A124A4D46E1}" type="pres">
      <dgm:prSet presAssocID="{EDE8752C-147B-4931-93AB-27BAC815D326}" presName="hierChild5" presStyleCnt="0"/>
      <dgm:spPr/>
    </dgm:pt>
    <dgm:pt modelId="{38D266CB-9AF5-4A4B-8E11-2D9A2E9EBA12}" type="pres">
      <dgm:prSet presAssocID="{AE43FA30-9628-4AF1-B857-22CE2B94768B}" presName="Name35" presStyleLbl="parChTrans1D2" presStyleIdx="4" presStyleCnt="5"/>
      <dgm:spPr/>
      <dgm:t>
        <a:bodyPr/>
        <a:lstStyle/>
        <a:p>
          <a:endParaRPr lang="pt-PT"/>
        </a:p>
      </dgm:t>
    </dgm:pt>
    <dgm:pt modelId="{76C207C4-EE2D-4B62-8A98-D50CAA6087B5}" type="pres">
      <dgm:prSet presAssocID="{4AF82AFD-2BE8-49E6-B79E-D5596B1E7A81}" presName="hierRoot2" presStyleCnt="0">
        <dgm:presLayoutVars>
          <dgm:hierBranch/>
        </dgm:presLayoutVars>
      </dgm:prSet>
      <dgm:spPr/>
    </dgm:pt>
    <dgm:pt modelId="{8F10D15B-A9EA-4B6B-9741-288E4A30A76E}" type="pres">
      <dgm:prSet presAssocID="{4AF82AFD-2BE8-49E6-B79E-D5596B1E7A81}" presName="rootComposite" presStyleCnt="0"/>
      <dgm:spPr/>
    </dgm:pt>
    <dgm:pt modelId="{C4FD40F4-8640-4B87-8F60-DB375CE9A39D}" type="pres">
      <dgm:prSet presAssocID="{4AF82AFD-2BE8-49E6-B79E-D5596B1E7A81}" presName="rootText" presStyleLbl="node2" presStyleIdx="4" presStyleCnt="5" custScaleY="16967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BFA1734-E4A5-4DB6-976C-7AC3CC6746C0}" type="pres">
      <dgm:prSet presAssocID="{4AF82AFD-2BE8-49E6-B79E-D5596B1E7A81}" presName="rootConnector" presStyleLbl="node2" presStyleIdx="4" presStyleCnt="5"/>
      <dgm:spPr/>
      <dgm:t>
        <a:bodyPr/>
        <a:lstStyle/>
        <a:p>
          <a:endParaRPr lang="pt-PT"/>
        </a:p>
      </dgm:t>
    </dgm:pt>
    <dgm:pt modelId="{1D58B4B6-9110-4B83-880D-F2A5C2F078CE}" type="pres">
      <dgm:prSet presAssocID="{4AF82AFD-2BE8-49E6-B79E-D5596B1E7A81}" presName="hierChild4" presStyleCnt="0"/>
      <dgm:spPr/>
    </dgm:pt>
    <dgm:pt modelId="{7AC1F0AB-D2AE-4CF7-B508-C60F1F67D3F8}" type="pres">
      <dgm:prSet presAssocID="{4AF82AFD-2BE8-49E6-B79E-D5596B1E7A81}" presName="hierChild5" presStyleCnt="0"/>
      <dgm:spPr/>
    </dgm:pt>
    <dgm:pt modelId="{BD81160B-FD81-40C7-A4FE-D874CB7CBF1E}" type="pres">
      <dgm:prSet presAssocID="{16D7D0F6-7A03-4E88-9CDF-76CBDF28450F}" presName="hierChild3" presStyleCnt="0"/>
      <dgm:spPr/>
    </dgm:pt>
  </dgm:ptLst>
  <dgm:cxnLst>
    <dgm:cxn modelId="{4DAE5867-9277-4803-BAD1-A2C1ABCC344B}" srcId="{16D7D0F6-7A03-4E88-9CDF-76CBDF28450F}" destId="{4AF82AFD-2BE8-49E6-B79E-D5596B1E7A81}" srcOrd="4" destOrd="0" parTransId="{AE43FA30-9628-4AF1-B857-22CE2B94768B}" sibTransId="{E6D4B7B3-D4DF-4E79-B4C3-62F4AE49D75F}"/>
    <dgm:cxn modelId="{802F5A00-221A-5742-84B7-B44ED08C039C}" type="presOf" srcId="{9B3A4A3E-BD3A-4DE6-8001-375DC480FEF9}" destId="{C18F89C0-B10E-4BBB-B03D-11BDCCEB6816}" srcOrd="0" destOrd="0" presId="urn:microsoft.com/office/officeart/2005/8/layout/orgChart1"/>
    <dgm:cxn modelId="{75DC98DE-3AD1-E045-89BF-9E1DC5C7BEAA}" type="presOf" srcId="{99FFADB4-1074-4E06-9AB9-D4BFE34C85F8}" destId="{C47BBEC0-2B26-4CBA-9D20-B5FAA3A98E86}" srcOrd="0" destOrd="0" presId="urn:microsoft.com/office/officeart/2005/8/layout/orgChart1"/>
    <dgm:cxn modelId="{835C2D8C-32C1-48E6-9881-C80CB25FEC11}" srcId="{16D7D0F6-7A03-4E88-9CDF-76CBDF28450F}" destId="{99FFADB4-1074-4E06-9AB9-D4BFE34C85F8}" srcOrd="2" destOrd="0" parTransId="{C8257C6B-4161-41FA-A4A5-575814B12842}" sibTransId="{E6A52090-B106-43B4-B045-491338A5CD9F}"/>
    <dgm:cxn modelId="{29855C16-3D10-2B45-B3ED-56C2A99F6870}" type="presOf" srcId="{DA1C9C36-4CB6-42CD-99B5-03E8CA032FF3}" destId="{88F72C19-AA81-447F-ABDC-52B6D58A66D0}" srcOrd="0" destOrd="0" presId="urn:microsoft.com/office/officeart/2005/8/layout/orgChart1"/>
    <dgm:cxn modelId="{FDD2B166-A0B1-A54A-85BD-B2C88A74E061}" type="presOf" srcId="{AEABE0D4-5245-4B19-B5AE-0C3583E62189}" destId="{549CFF2E-62CC-4A85-AB5A-1F05C9E2DAEF}" srcOrd="1" destOrd="0" presId="urn:microsoft.com/office/officeart/2005/8/layout/orgChart1"/>
    <dgm:cxn modelId="{4C5E680C-7166-4904-8ACB-81994851A393}" srcId="{16D7D0F6-7A03-4E88-9CDF-76CBDF28450F}" destId="{EDE8752C-147B-4931-93AB-27BAC815D326}" srcOrd="3" destOrd="0" parTransId="{DA1C9C36-4CB6-42CD-99B5-03E8CA032FF3}" sibTransId="{F77A1835-929A-4689-8E8F-7D8449739996}"/>
    <dgm:cxn modelId="{EAED40ED-B5A8-974D-8B1B-B349B414356F}" type="presOf" srcId="{AEABE0D4-5245-4B19-B5AE-0C3583E62189}" destId="{03BA0A3A-E929-4A4D-B52D-58642BBF29E1}" srcOrd="0" destOrd="0" presId="urn:microsoft.com/office/officeart/2005/8/layout/orgChart1"/>
    <dgm:cxn modelId="{04EE271D-6A5D-C042-AAF4-8163DDBCDB55}" type="presOf" srcId="{4AF82AFD-2BE8-49E6-B79E-D5596B1E7A81}" destId="{C4FD40F4-8640-4B87-8F60-DB375CE9A39D}" srcOrd="0" destOrd="0" presId="urn:microsoft.com/office/officeart/2005/8/layout/orgChart1"/>
    <dgm:cxn modelId="{E3622139-85A2-5D48-B28C-1C9D6F9D9AEA}" type="presOf" srcId="{EDE8752C-147B-4931-93AB-27BAC815D326}" destId="{4678681B-A24A-4A4C-AD5A-C73753C47646}" srcOrd="0" destOrd="0" presId="urn:microsoft.com/office/officeart/2005/8/layout/orgChart1"/>
    <dgm:cxn modelId="{94889E02-8D54-7744-92FA-8C5CD85807C6}" type="presOf" srcId="{16D7D0F6-7A03-4E88-9CDF-76CBDF28450F}" destId="{C05DC1E3-C448-41E8-A2D1-E3C6BBFE16B4}" srcOrd="1" destOrd="0" presId="urn:microsoft.com/office/officeart/2005/8/layout/orgChart1"/>
    <dgm:cxn modelId="{91BE7741-F378-430B-A8E3-95EF1DD71AF8}" srcId="{16D7D0F6-7A03-4E88-9CDF-76CBDF28450F}" destId="{AEABE0D4-5245-4B19-B5AE-0C3583E62189}" srcOrd="0" destOrd="0" parTransId="{9B3A4A3E-BD3A-4DE6-8001-375DC480FEF9}" sibTransId="{7CC0FB59-186C-4128-8B8C-143A884D34A2}"/>
    <dgm:cxn modelId="{D6F65EEE-C2BE-4D5A-BD7E-5F4CCA031E2C}" srcId="{16D7D0F6-7A03-4E88-9CDF-76CBDF28450F}" destId="{105D5EF6-B34B-4627-91D7-21E578B4E5F7}" srcOrd="1" destOrd="0" parTransId="{9E19789B-E3CE-46DF-AE52-1AD4C473B272}" sibTransId="{38DC8E1F-9E03-4BE4-A943-EF33C61AF342}"/>
    <dgm:cxn modelId="{D6000BD8-4D41-F843-94FB-6940DA0CB240}" type="presOf" srcId="{16D7D0F6-7A03-4E88-9CDF-76CBDF28450F}" destId="{9744CE20-A63F-476F-BBE3-2F327570AC53}" srcOrd="0" destOrd="0" presId="urn:microsoft.com/office/officeart/2005/8/layout/orgChart1"/>
    <dgm:cxn modelId="{C228F35B-BD8E-1F44-AF78-7C9CC7B67C14}" type="presOf" srcId="{4AF82AFD-2BE8-49E6-B79E-D5596B1E7A81}" destId="{5BFA1734-E4A5-4DB6-976C-7AC3CC6746C0}" srcOrd="1" destOrd="0" presId="urn:microsoft.com/office/officeart/2005/8/layout/orgChart1"/>
    <dgm:cxn modelId="{527DA2EA-BD17-404E-9828-C67E98F1D39E}" type="presOf" srcId="{C8257C6B-4161-41FA-A4A5-575814B12842}" destId="{3085DB85-55BC-44E6-90F6-CEFB546D1D88}" srcOrd="0" destOrd="0" presId="urn:microsoft.com/office/officeart/2005/8/layout/orgChart1"/>
    <dgm:cxn modelId="{4D55F111-227A-DC4D-BE5B-D2C04F89DCE9}" type="presOf" srcId="{105D5EF6-B34B-4627-91D7-21E578B4E5F7}" destId="{275648F8-0424-4AA7-A6FC-BF1107E688F7}" srcOrd="1" destOrd="0" presId="urn:microsoft.com/office/officeart/2005/8/layout/orgChart1"/>
    <dgm:cxn modelId="{C105395D-C837-6D41-B415-57DD9013E5DD}" type="presOf" srcId="{0515E9B7-0674-43E3-894B-4ABE05F2BD7B}" destId="{3195F375-5787-413C-A4D1-2DF1C3749554}" srcOrd="0" destOrd="0" presId="urn:microsoft.com/office/officeart/2005/8/layout/orgChart1"/>
    <dgm:cxn modelId="{9D0C2527-61CA-1E46-8618-2961792063AC}" type="presOf" srcId="{EDE8752C-147B-4931-93AB-27BAC815D326}" destId="{051B6F0D-7334-435F-8D55-7D9CCB86889F}" srcOrd="1" destOrd="0" presId="urn:microsoft.com/office/officeart/2005/8/layout/orgChart1"/>
    <dgm:cxn modelId="{65DE6DC8-FBC2-4845-9CEB-3189A1801413}" type="presOf" srcId="{105D5EF6-B34B-4627-91D7-21E578B4E5F7}" destId="{0EA90B54-A98E-4656-A141-6F27CA6630DD}" srcOrd="0" destOrd="0" presId="urn:microsoft.com/office/officeart/2005/8/layout/orgChart1"/>
    <dgm:cxn modelId="{C8FB6CA6-86AA-EF4C-9CB3-BC1E665DAD7A}" type="presOf" srcId="{99FFADB4-1074-4E06-9AB9-D4BFE34C85F8}" destId="{3C0BAA8C-7391-4BA8-87CB-0571211FB58F}" srcOrd="1" destOrd="0" presId="urn:microsoft.com/office/officeart/2005/8/layout/orgChart1"/>
    <dgm:cxn modelId="{8B8F31FF-862E-C346-BF90-9DB8BCC4B315}" type="presOf" srcId="{9E19789B-E3CE-46DF-AE52-1AD4C473B272}" destId="{3D613358-6063-477B-8BDB-3BC7C3F098D0}" srcOrd="0" destOrd="0" presId="urn:microsoft.com/office/officeart/2005/8/layout/orgChart1"/>
    <dgm:cxn modelId="{6DC7A5B5-84B9-9D46-BC93-620C6C152F41}" type="presOf" srcId="{AE43FA30-9628-4AF1-B857-22CE2B94768B}" destId="{38D266CB-9AF5-4A4B-8E11-2D9A2E9EBA12}" srcOrd="0" destOrd="0" presId="urn:microsoft.com/office/officeart/2005/8/layout/orgChart1"/>
    <dgm:cxn modelId="{20499406-571C-43FE-921C-3FB3F6F7F352}" srcId="{0515E9B7-0674-43E3-894B-4ABE05F2BD7B}" destId="{16D7D0F6-7A03-4E88-9CDF-76CBDF28450F}" srcOrd="0" destOrd="0" parTransId="{D78194C4-AE7E-425D-B60E-4DE7ECB092FA}" sibTransId="{6DA1F6F5-7909-49F7-B6C8-C7BEFA475822}"/>
    <dgm:cxn modelId="{0F80D951-90C0-164F-BD27-7228A2954467}" type="presParOf" srcId="{3195F375-5787-413C-A4D1-2DF1C3749554}" destId="{03CC273F-FABC-452D-9BD9-E54F00808CFA}" srcOrd="0" destOrd="0" presId="urn:microsoft.com/office/officeart/2005/8/layout/orgChart1"/>
    <dgm:cxn modelId="{7ED3C546-FAF2-4F45-8668-A851F9F55C39}" type="presParOf" srcId="{03CC273F-FABC-452D-9BD9-E54F00808CFA}" destId="{DA4F3C8D-B10D-4581-AE3A-AB005B4FEE4F}" srcOrd="0" destOrd="0" presId="urn:microsoft.com/office/officeart/2005/8/layout/orgChart1"/>
    <dgm:cxn modelId="{B6926E11-1A1F-264A-8621-FB24E287F41B}" type="presParOf" srcId="{DA4F3C8D-B10D-4581-AE3A-AB005B4FEE4F}" destId="{9744CE20-A63F-476F-BBE3-2F327570AC53}" srcOrd="0" destOrd="0" presId="urn:microsoft.com/office/officeart/2005/8/layout/orgChart1"/>
    <dgm:cxn modelId="{58F54992-E10D-4243-8AF1-156F2FB4C0DB}" type="presParOf" srcId="{DA4F3C8D-B10D-4581-AE3A-AB005B4FEE4F}" destId="{C05DC1E3-C448-41E8-A2D1-E3C6BBFE16B4}" srcOrd="1" destOrd="0" presId="urn:microsoft.com/office/officeart/2005/8/layout/orgChart1"/>
    <dgm:cxn modelId="{25CE3D53-45D0-DC43-8FBA-25D72745B280}" type="presParOf" srcId="{03CC273F-FABC-452D-9BD9-E54F00808CFA}" destId="{73147217-8606-4146-AAA1-47C7D0483BA1}" srcOrd="1" destOrd="0" presId="urn:microsoft.com/office/officeart/2005/8/layout/orgChart1"/>
    <dgm:cxn modelId="{74C6EC60-6A62-604C-9125-A29979609E34}" type="presParOf" srcId="{73147217-8606-4146-AAA1-47C7D0483BA1}" destId="{C18F89C0-B10E-4BBB-B03D-11BDCCEB6816}" srcOrd="0" destOrd="0" presId="urn:microsoft.com/office/officeart/2005/8/layout/orgChart1"/>
    <dgm:cxn modelId="{D159BED9-CEC8-C54C-A0C0-87CB6A420F7B}" type="presParOf" srcId="{73147217-8606-4146-AAA1-47C7D0483BA1}" destId="{05DA083A-7E3A-4180-8047-03ECB629134D}" srcOrd="1" destOrd="0" presId="urn:microsoft.com/office/officeart/2005/8/layout/orgChart1"/>
    <dgm:cxn modelId="{CE5F99D5-0F8B-4C41-88CD-6A712648F6AB}" type="presParOf" srcId="{05DA083A-7E3A-4180-8047-03ECB629134D}" destId="{AAAEE1C4-21E7-47F8-A690-4FE53C99EEC8}" srcOrd="0" destOrd="0" presId="urn:microsoft.com/office/officeart/2005/8/layout/orgChart1"/>
    <dgm:cxn modelId="{DD097DB0-9917-E240-8549-77F2F3DDD4C2}" type="presParOf" srcId="{AAAEE1C4-21E7-47F8-A690-4FE53C99EEC8}" destId="{03BA0A3A-E929-4A4D-B52D-58642BBF29E1}" srcOrd="0" destOrd="0" presId="urn:microsoft.com/office/officeart/2005/8/layout/orgChart1"/>
    <dgm:cxn modelId="{44F2B338-C972-DD48-959F-1B1F41F9439D}" type="presParOf" srcId="{AAAEE1C4-21E7-47F8-A690-4FE53C99EEC8}" destId="{549CFF2E-62CC-4A85-AB5A-1F05C9E2DAEF}" srcOrd="1" destOrd="0" presId="urn:microsoft.com/office/officeart/2005/8/layout/orgChart1"/>
    <dgm:cxn modelId="{452B2250-18AF-2E4F-BA35-F88E71C75E58}" type="presParOf" srcId="{05DA083A-7E3A-4180-8047-03ECB629134D}" destId="{A4B0A4EF-BD82-4AB2-8776-692954D1C6D1}" srcOrd="1" destOrd="0" presId="urn:microsoft.com/office/officeart/2005/8/layout/orgChart1"/>
    <dgm:cxn modelId="{C5EFBDEB-EBAA-3942-BA19-B0E9AA4942DC}" type="presParOf" srcId="{05DA083A-7E3A-4180-8047-03ECB629134D}" destId="{B614C2FA-5448-498A-BABA-83C2196D5DB4}" srcOrd="2" destOrd="0" presId="urn:microsoft.com/office/officeart/2005/8/layout/orgChart1"/>
    <dgm:cxn modelId="{0CD368B6-A8BA-B64A-A354-82CFE8CC1373}" type="presParOf" srcId="{73147217-8606-4146-AAA1-47C7D0483BA1}" destId="{3D613358-6063-477B-8BDB-3BC7C3F098D0}" srcOrd="2" destOrd="0" presId="urn:microsoft.com/office/officeart/2005/8/layout/orgChart1"/>
    <dgm:cxn modelId="{B2A5E1A6-C33D-F344-B356-B1F89B8E7980}" type="presParOf" srcId="{73147217-8606-4146-AAA1-47C7D0483BA1}" destId="{88D46D59-7C6C-4537-909B-A8DF3F3BCF76}" srcOrd="3" destOrd="0" presId="urn:microsoft.com/office/officeart/2005/8/layout/orgChart1"/>
    <dgm:cxn modelId="{FB2D394E-4581-3145-A895-3960891309C9}" type="presParOf" srcId="{88D46D59-7C6C-4537-909B-A8DF3F3BCF76}" destId="{2F3B7FEA-BF62-425A-A7BE-5627315D2464}" srcOrd="0" destOrd="0" presId="urn:microsoft.com/office/officeart/2005/8/layout/orgChart1"/>
    <dgm:cxn modelId="{038BC39D-7048-674E-AB43-2B2662B9FD47}" type="presParOf" srcId="{2F3B7FEA-BF62-425A-A7BE-5627315D2464}" destId="{0EA90B54-A98E-4656-A141-6F27CA6630DD}" srcOrd="0" destOrd="0" presId="urn:microsoft.com/office/officeart/2005/8/layout/orgChart1"/>
    <dgm:cxn modelId="{EA872276-4C82-CD48-83C5-E56826022155}" type="presParOf" srcId="{2F3B7FEA-BF62-425A-A7BE-5627315D2464}" destId="{275648F8-0424-4AA7-A6FC-BF1107E688F7}" srcOrd="1" destOrd="0" presId="urn:microsoft.com/office/officeart/2005/8/layout/orgChart1"/>
    <dgm:cxn modelId="{E9E719A5-C7F7-104F-8D43-AD67FA18F952}" type="presParOf" srcId="{88D46D59-7C6C-4537-909B-A8DF3F3BCF76}" destId="{F7674933-9AED-45AB-B302-209ADABAF4A7}" srcOrd="1" destOrd="0" presId="urn:microsoft.com/office/officeart/2005/8/layout/orgChart1"/>
    <dgm:cxn modelId="{363D83F0-916A-2843-BFCE-5B138F35788A}" type="presParOf" srcId="{88D46D59-7C6C-4537-909B-A8DF3F3BCF76}" destId="{3FE0F15E-9A16-4503-801A-34E2019B84B9}" srcOrd="2" destOrd="0" presId="urn:microsoft.com/office/officeart/2005/8/layout/orgChart1"/>
    <dgm:cxn modelId="{50DF451E-9BF3-564C-9296-1AB7914D3897}" type="presParOf" srcId="{73147217-8606-4146-AAA1-47C7D0483BA1}" destId="{3085DB85-55BC-44E6-90F6-CEFB546D1D88}" srcOrd="4" destOrd="0" presId="urn:microsoft.com/office/officeart/2005/8/layout/orgChart1"/>
    <dgm:cxn modelId="{59DF5A59-819C-1D44-8F6B-23FA950BA6A1}" type="presParOf" srcId="{73147217-8606-4146-AAA1-47C7D0483BA1}" destId="{462E4C12-BBD0-4159-9BD2-514B71310790}" srcOrd="5" destOrd="0" presId="urn:microsoft.com/office/officeart/2005/8/layout/orgChart1"/>
    <dgm:cxn modelId="{E7F812A3-9E7E-3C46-9546-BA2456F52953}" type="presParOf" srcId="{462E4C12-BBD0-4159-9BD2-514B71310790}" destId="{7811DAB4-C3F2-4C3A-9655-DFE1B8EB17E6}" srcOrd="0" destOrd="0" presId="urn:microsoft.com/office/officeart/2005/8/layout/orgChart1"/>
    <dgm:cxn modelId="{ED3ACB90-F3D3-5C47-A6EA-C99918674BE5}" type="presParOf" srcId="{7811DAB4-C3F2-4C3A-9655-DFE1B8EB17E6}" destId="{C47BBEC0-2B26-4CBA-9D20-B5FAA3A98E86}" srcOrd="0" destOrd="0" presId="urn:microsoft.com/office/officeart/2005/8/layout/orgChart1"/>
    <dgm:cxn modelId="{30F64A4F-B03A-F542-8E9A-F04650017E4F}" type="presParOf" srcId="{7811DAB4-C3F2-4C3A-9655-DFE1B8EB17E6}" destId="{3C0BAA8C-7391-4BA8-87CB-0571211FB58F}" srcOrd="1" destOrd="0" presId="urn:microsoft.com/office/officeart/2005/8/layout/orgChart1"/>
    <dgm:cxn modelId="{853DED16-A83E-FC45-8BCE-D6E92DE14D8B}" type="presParOf" srcId="{462E4C12-BBD0-4159-9BD2-514B71310790}" destId="{1EDB35E4-E00C-4AAE-ABC9-BF856CCF2809}" srcOrd="1" destOrd="0" presId="urn:microsoft.com/office/officeart/2005/8/layout/orgChart1"/>
    <dgm:cxn modelId="{3822E29F-2384-3A48-A315-18BD1B3E0213}" type="presParOf" srcId="{462E4C12-BBD0-4159-9BD2-514B71310790}" destId="{05D249CA-C642-4DB3-80D1-5CEE6F1AF520}" srcOrd="2" destOrd="0" presId="urn:microsoft.com/office/officeart/2005/8/layout/orgChart1"/>
    <dgm:cxn modelId="{AD4B23BF-206B-4343-BCE6-30D7649968A7}" type="presParOf" srcId="{73147217-8606-4146-AAA1-47C7D0483BA1}" destId="{88F72C19-AA81-447F-ABDC-52B6D58A66D0}" srcOrd="6" destOrd="0" presId="urn:microsoft.com/office/officeart/2005/8/layout/orgChart1"/>
    <dgm:cxn modelId="{D4B4DAAD-C9A2-E442-8E00-2CE376E2F483}" type="presParOf" srcId="{73147217-8606-4146-AAA1-47C7D0483BA1}" destId="{12F8AB2B-910F-47DE-8CDB-F269DF11582E}" srcOrd="7" destOrd="0" presId="urn:microsoft.com/office/officeart/2005/8/layout/orgChart1"/>
    <dgm:cxn modelId="{BEADA8EC-E32B-1644-A858-5C8609B27EEB}" type="presParOf" srcId="{12F8AB2B-910F-47DE-8CDB-F269DF11582E}" destId="{E15BF320-57F4-43EE-922F-449BEA2C12C0}" srcOrd="0" destOrd="0" presId="urn:microsoft.com/office/officeart/2005/8/layout/orgChart1"/>
    <dgm:cxn modelId="{713A3C87-AA59-6D49-AB94-1AF60B3C128E}" type="presParOf" srcId="{E15BF320-57F4-43EE-922F-449BEA2C12C0}" destId="{4678681B-A24A-4A4C-AD5A-C73753C47646}" srcOrd="0" destOrd="0" presId="urn:microsoft.com/office/officeart/2005/8/layout/orgChart1"/>
    <dgm:cxn modelId="{37186166-8739-A346-A4AF-8FCB9FC4CFE4}" type="presParOf" srcId="{E15BF320-57F4-43EE-922F-449BEA2C12C0}" destId="{051B6F0D-7334-435F-8D55-7D9CCB86889F}" srcOrd="1" destOrd="0" presId="urn:microsoft.com/office/officeart/2005/8/layout/orgChart1"/>
    <dgm:cxn modelId="{053D5CAF-D984-7E4F-B0B1-52CC376A9811}" type="presParOf" srcId="{12F8AB2B-910F-47DE-8CDB-F269DF11582E}" destId="{2FDA8C68-A524-45F6-89C1-BB9B40624CBE}" srcOrd="1" destOrd="0" presId="urn:microsoft.com/office/officeart/2005/8/layout/orgChart1"/>
    <dgm:cxn modelId="{575584F4-F788-184C-BE13-D031E971E780}" type="presParOf" srcId="{12F8AB2B-910F-47DE-8CDB-F269DF11582E}" destId="{79185C59-6184-475D-9EBE-7A124A4D46E1}" srcOrd="2" destOrd="0" presId="urn:microsoft.com/office/officeart/2005/8/layout/orgChart1"/>
    <dgm:cxn modelId="{CFA3B49D-6F75-7A4E-9837-730FA30F0997}" type="presParOf" srcId="{73147217-8606-4146-AAA1-47C7D0483BA1}" destId="{38D266CB-9AF5-4A4B-8E11-2D9A2E9EBA12}" srcOrd="8" destOrd="0" presId="urn:microsoft.com/office/officeart/2005/8/layout/orgChart1"/>
    <dgm:cxn modelId="{E7B5439F-B780-CF45-8064-00A1CFD064D5}" type="presParOf" srcId="{73147217-8606-4146-AAA1-47C7D0483BA1}" destId="{76C207C4-EE2D-4B62-8A98-D50CAA6087B5}" srcOrd="9" destOrd="0" presId="urn:microsoft.com/office/officeart/2005/8/layout/orgChart1"/>
    <dgm:cxn modelId="{05814DCB-7904-9A45-A838-6C4A131C93B7}" type="presParOf" srcId="{76C207C4-EE2D-4B62-8A98-D50CAA6087B5}" destId="{8F10D15B-A9EA-4B6B-9741-288E4A30A76E}" srcOrd="0" destOrd="0" presId="urn:microsoft.com/office/officeart/2005/8/layout/orgChart1"/>
    <dgm:cxn modelId="{EBACF426-5E1F-D247-9BDA-921818C89D92}" type="presParOf" srcId="{8F10D15B-A9EA-4B6B-9741-288E4A30A76E}" destId="{C4FD40F4-8640-4B87-8F60-DB375CE9A39D}" srcOrd="0" destOrd="0" presId="urn:microsoft.com/office/officeart/2005/8/layout/orgChart1"/>
    <dgm:cxn modelId="{505E0DC4-A160-0F47-B2C8-F80289A6417C}" type="presParOf" srcId="{8F10D15B-A9EA-4B6B-9741-288E4A30A76E}" destId="{5BFA1734-E4A5-4DB6-976C-7AC3CC6746C0}" srcOrd="1" destOrd="0" presId="urn:microsoft.com/office/officeart/2005/8/layout/orgChart1"/>
    <dgm:cxn modelId="{3F5DEDC0-5DDF-9E42-8F22-281BB66FA105}" type="presParOf" srcId="{76C207C4-EE2D-4B62-8A98-D50CAA6087B5}" destId="{1D58B4B6-9110-4B83-880D-F2A5C2F078CE}" srcOrd="1" destOrd="0" presId="urn:microsoft.com/office/officeart/2005/8/layout/orgChart1"/>
    <dgm:cxn modelId="{E54B6CFC-D53D-5844-9C18-EE3E3B62AA01}" type="presParOf" srcId="{76C207C4-EE2D-4B62-8A98-D50CAA6087B5}" destId="{7AC1F0AB-D2AE-4CF7-B508-C60F1F67D3F8}" srcOrd="2" destOrd="0" presId="urn:microsoft.com/office/officeart/2005/8/layout/orgChart1"/>
    <dgm:cxn modelId="{013AAF6C-6086-9F4C-BE07-A1CF9F3826F3}" type="presParOf" srcId="{03CC273F-FABC-452D-9BD9-E54F00808CFA}" destId="{BD81160B-FD81-40C7-A4FE-D874CB7CBF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515E9B7-0674-43E3-894B-4ABE05F2BD7B}" type="doc">
      <dgm:prSet loTypeId="urn:microsoft.com/office/officeart/2005/8/layout/orgChart1" loCatId="hierarchy" qsTypeId="urn:microsoft.com/office/officeart/2005/8/quickstyle/3d2" qsCatId="3D" csTypeId="urn:microsoft.com/office/officeart/2005/8/colors/colorful2" csCatId="colorful" phldr="1"/>
      <dgm:spPr/>
    </dgm:pt>
    <dgm:pt modelId="{16D7D0F6-7A03-4E88-9CDF-76CBDF28450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800" b="1" i="0" u="none" strike="noStrike" cap="none" normalizeH="0" baseline="0" dirty="0" smtClean="0">
              <a:ln/>
              <a:effectLst/>
              <a:latin typeface="Arial" charset="0"/>
            </a:rPr>
            <a:t>Capacitar discípulos e líderes</a:t>
          </a:r>
          <a:endParaRPr kumimoji="0" lang="en-US" sz="1800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D78194C4-AE7E-425D-B60E-4DE7ECB092FA}" type="parTrans" cxnId="{20499406-571C-43FE-921C-3FB3F6F7F352}">
      <dgm:prSet/>
      <dgm:spPr/>
      <dgm:t>
        <a:bodyPr/>
        <a:lstStyle/>
        <a:p>
          <a:endParaRPr lang="pt-PT"/>
        </a:p>
      </dgm:t>
    </dgm:pt>
    <dgm:pt modelId="{6DA1F6F5-7909-49F7-B6C8-C7BEFA475822}" type="sibTrans" cxnId="{20499406-571C-43FE-921C-3FB3F6F7F352}">
      <dgm:prSet/>
      <dgm:spPr/>
      <dgm:t>
        <a:bodyPr/>
        <a:lstStyle/>
        <a:p>
          <a:endParaRPr lang="pt-PT"/>
        </a:p>
      </dgm:t>
    </dgm:pt>
    <dgm:pt modelId="{AEABE0D4-5245-4B19-B5AE-0C3583E6218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Conectar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 os membros e novos convertidos em grupos e </a:t>
          </a:r>
          <a:r>
            <a:rPr kumimoji="0" lang="pt-BR" b="1" i="0" u="none" strike="noStrike" cap="none" normalizeH="0" baseline="0" dirty="0" err="1" smtClean="0">
              <a:ln/>
              <a:solidFill>
                <a:srgbClr val="FFFF00"/>
              </a:solidFill>
              <a:effectLst/>
              <a:latin typeface="Arial" charset="0"/>
            </a:rPr>
            <a:t>mentorear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 os pastores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9B3A4A3E-BD3A-4DE6-8001-375DC480FEF9}" type="parTrans" cxnId="{91BE7741-F378-430B-A8E3-95EF1DD71AF8}">
      <dgm:prSet/>
      <dgm:spPr/>
      <dgm:t>
        <a:bodyPr/>
        <a:lstStyle/>
        <a:p>
          <a:endParaRPr lang="pt-PT"/>
        </a:p>
      </dgm:t>
    </dgm:pt>
    <dgm:pt modelId="{7CC0FB59-186C-4128-8B8C-143A884D34A2}" type="sibTrans" cxnId="{91BE7741-F378-430B-A8E3-95EF1DD71AF8}">
      <dgm:prSet/>
      <dgm:spPr/>
      <dgm:t>
        <a:bodyPr/>
        <a:lstStyle/>
        <a:p>
          <a:endParaRPr lang="pt-PT"/>
        </a:p>
      </dgm:t>
    </dgm:pt>
    <dgm:pt modelId="{105D5EF6-B34B-4627-91D7-21E578B4E5F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Identificar e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capacitar</a:t>
          </a: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Líderes multiplicadores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9E19789B-E3CE-46DF-AE52-1AD4C473B272}" type="parTrans" cxnId="{D6F65EEE-C2BE-4D5A-BD7E-5F4CCA031E2C}">
      <dgm:prSet/>
      <dgm:spPr/>
      <dgm:t>
        <a:bodyPr/>
        <a:lstStyle/>
        <a:p>
          <a:endParaRPr lang="pt-PT"/>
        </a:p>
      </dgm:t>
    </dgm:pt>
    <dgm:pt modelId="{38DC8E1F-9E03-4BE4-A943-EF33C61AF342}" type="sibTrans" cxnId="{D6F65EEE-C2BE-4D5A-BD7E-5F4CCA031E2C}">
      <dgm:prSet/>
      <dgm:spPr/>
      <dgm:t>
        <a:bodyPr/>
        <a:lstStyle/>
        <a:p>
          <a:endParaRPr lang="pt-PT"/>
        </a:p>
      </dgm:t>
    </dgm:pt>
    <dgm:pt modelId="{99FFADB4-1074-4E06-9AB9-D4BFE34C85F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Criar um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processo de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Discipulado</a:t>
          </a: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 e </a:t>
          </a: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Ensino</a:t>
          </a:r>
          <a:r>
            <a:rPr kumimoji="0" lang="pt-BR" b="1" i="0" u="none" strike="noStrike" cap="none" normalizeH="0" baseline="0" dirty="0" smtClean="0">
              <a:ln/>
              <a:effectLst/>
              <a:latin typeface="Arial" charset="0"/>
            </a:rPr>
            <a:t> 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para as igrejas.</a:t>
          </a:r>
          <a:endParaRPr kumimoji="0" lang="en-US" b="1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C8257C6B-4161-41FA-A4A5-575814B12842}" type="parTrans" cxnId="{835C2D8C-32C1-48E6-9881-C80CB25FEC11}">
      <dgm:prSet/>
      <dgm:spPr/>
      <dgm:t>
        <a:bodyPr/>
        <a:lstStyle/>
        <a:p>
          <a:endParaRPr lang="pt-PT"/>
        </a:p>
      </dgm:t>
    </dgm:pt>
    <dgm:pt modelId="{E6A52090-B106-43B4-B045-491338A5CD9F}" type="sibTrans" cxnId="{835C2D8C-32C1-48E6-9881-C80CB25FEC11}">
      <dgm:prSet/>
      <dgm:spPr/>
      <dgm:t>
        <a:bodyPr/>
        <a:lstStyle/>
        <a:p>
          <a:endParaRPr lang="pt-PT"/>
        </a:p>
      </dgm:t>
    </dgm:pt>
    <dgm:pt modelId="{EDE8752C-147B-4931-93AB-27BAC815D32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Alcançar 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nova geração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com o avivamento e o discipulado.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DA1C9C36-4CB6-42CD-99B5-03E8CA032FF3}" type="parTrans" cxnId="{4C5E680C-7166-4904-8ACB-81994851A393}">
      <dgm:prSet/>
      <dgm:spPr/>
      <dgm:t>
        <a:bodyPr/>
        <a:lstStyle/>
        <a:p>
          <a:endParaRPr lang="pt-PT"/>
        </a:p>
      </dgm:t>
    </dgm:pt>
    <dgm:pt modelId="{F77A1835-929A-4689-8E8F-7D8449739996}" type="sibTrans" cxnId="{4C5E680C-7166-4904-8ACB-81994851A393}">
      <dgm:prSet/>
      <dgm:spPr/>
      <dgm:t>
        <a:bodyPr/>
        <a:lstStyle/>
        <a:p>
          <a:endParaRPr lang="pt-PT"/>
        </a:p>
      </dgm:t>
    </dgm:pt>
    <dgm:pt modelId="{4AF82AFD-2BE8-49E6-B79E-D5596B1E7A8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Despertar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vocacionados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 e </a:t>
          </a:r>
          <a:r>
            <a:rPr kumimoji="0" lang="pt-BR" b="1" i="0" u="none" strike="noStrike" cap="none" normalizeH="0" baseline="0" dirty="0" smtClean="0">
              <a:ln/>
              <a:solidFill>
                <a:srgbClr val="FFFF00"/>
              </a:solidFill>
              <a:effectLst/>
              <a:latin typeface="Arial" charset="0"/>
            </a:rPr>
            <a:t>plantar</a:t>
          </a:r>
          <a:r>
            <a:rPr kumimoji="0" lang="pt-BR" b="0" i="0" u="none" strike="noStrike" cap="none" normalizeH="0" baseline="0" dirty="0" smtClean="0">
              <a:ln/>
              <a:effectLst/>
              <a:latin typeface="Arial" charset="0"/>
            </a:rPr>
            <a:t> novas igrejas</a:t>
          </a:r>
          <a:endParaRPr kumimoji="0" lang="en-US" b="0" i="0" u="none" strike="noStrike" cap="none" normalizeH="0" baseline="0" dirty="0" smtClean="0">
            <a:ln/>
            <a:effectLst/>
            <a:latin typeface="Arial" charset="0"/>
          </a:endParaRPr>
        </a:p>
      </dgm:t>
    </dgm:pt>
    <dgm:pt modelId="{AE43FA30-9628-4AF1-B857-22CE2B94768B}" type="parTrans" cxnId="{4DAE5867-9277-4803-BAD1-A2C1ABCC344B}">
      <dgm:prSet/>
      <dgm:spPr/>
      <dgm:t>
        <a:bodyPr/>
        <a:lstStyle/>
        <a:p>
          <a:endParaRPr lang="pt-PT"/>
        </a:p>
      </dgm:t>
    </dgm:pt>
    <dgm:pt modelId="{E6D4B7B3-D4DF-4E79-B4C3-62F4AE49D75F}" type="sibTrans" cxnId="{4DAE5867-9277-4803-BAD1-A2C1ABCC344B}">
      <dgm:prSet/>
      <dgm:spPr/>
      <dgm:t>
        <a:bodyPr/>
        <a:lstStyle/>
        <a:p>
          <a:endParaRPr lang="pt-PT"/>
        </a:p>
      </dgm:t>
    </dgm:pt>
    <dgm:pt modelId="{3195F375-5787-413C-A4D1-2DF1C3749554}" type="pres">
      <dgm:prSet presAssocID="{0515E9B7-0674-43E3-894B-4ABE05F2BD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3CC273F-FABC-452D-9BD9-E54F00808CFA}" type="pres">
      <dgm:prSet presAssocID="{16D7D0F6-7A03-4E88-9CDF-76CBDF28450F}" presName="hierRoot1" presStyleCnt="0">
        <dgm:presLayoutVars>
          <dgm:hierBranch/>
        </dgm:presLayoutVars>
      </dgm:prSet>
      <dgm:spPr/>
    </dgm:pt>
    <dgm:pt modelId="{DA4F3C8D-B10D-4581-AE3A-AB005B4FEE4F}" type="pres">
      <dgm:prSet presAssocID="{16D7D0F6-7A03-4E88-9CDF-76CBDF28450F}" presName="rootComposite1" presStyleCnt="0"/>
      <dgm:spPr/>
    </dgm:pt>
    <dgm:pt modelId="{9744CE20-A63F-476F-BBE3-2F327570AC53}" type="pres">
      <dgm:prSet presAssocID="{16D7D0F6-7A03-4E88-9CDF-76CBDF28450F}" presName="rootText1" presStyleLbl="node0" presStyleIdx="0" presStyleCnt="1" custScaleX="132654" custScaleY="147010" custLinFactNeighborX="-303" custLinFactNeighborY="-9270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05DC1E3-C448-41E8-A2D1-E3C6BBFE16B4}" type="pres">
      <dgm:prSet presAssocID="{16D7D0F6-7A03-4E88-9CDF-76CBDF28450F}" presName="rootConnector1" presStyleLbl="node1" presStyleIdx="0" presStyleCnt="0"/>
      <dgm:spPr/>
      <dgm:t>
        <a:bodyPr/>
        <a:lstStyle/>
        <a:p>
          <a:endParaRPr lang="pt-PT"/>
        </a:p>
      </dgm:t>
    </dgm:pt>
    <dgm:pt modelId="{73147217-8606-4146-AAA1-47C7D0483BA1}" type="pres">
      <dgm:prSet presAssocID="{16D7D0F6-7A03-4E88-9CDF-76CBDF28450F}" presName="hierChild2" presStyleCnt="0"/>
      <dgm:spPr/>
    </dgm:pt>
    <dgm:pt modelId="{C18F89C0-B10E-4BBB-B03D-11BDCCEB6816}" type="pres">
      <dgm:prSet presAssocID="{9B3A4A3E-BD3A-4DE6-8001-375DC480FEF9}" presName="Name35" presStyleLbl="parChTrans1D2" presStyleIdx="0" presStyleCnt="5"/>
      <dgm:spPr/>
      <dgm:t>
        <a:bodyPr/>
        <a:lstStyle/>
        <a:p>
          <a:endParaRPr lang="pt-PT"/>
        </a:p>
      </dgm:t>
    </dgm:pt>
    <dgm:pt modelId="{05DA083A-7E3A-4180-8047-03ECB629134D}" type="pres">
      <dgm:prSet presAssocID="{AEABE0D4-5245-4B19-B5AE-0C3583E62189}" presName="hierRoot2" presStyleCnt="0">
        <dgm:presLayoutVars>
          <dgm:hierBranch/>
        </dgm:presLayoutVars>
      </dgm:prSet>
      <dgm:spPr/>
    </dgm:pt>
    <dgm:pt modelId="{AAAEE1C4-21E7-47F8-A690-4FE53C99EEC8}" type="pres">
      <dgm:prSet presAssocID="{AEABE0D4-5245-4B19-B5AE-0C3583E62189}" presName="rootComposite" presStyleCnt="0"/>
      <dgm:spPr/>
    </dgm:pt>
    <dgm:pt modelId="{03BA0A3A-E929-4A4D-B52D-58642BBF29E1}" type="pres">
      <dgm:prSet presAssocID="{AEABE0D4-5245-4B19-B5AE-0C3583E62189}" presName="rootText" presStyleLbl="node2" presStyleIdx="0" presStyleCnt="5" custScaleY="17377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49CFF2E-62CC-4A85-AB5A-1F05C9E2DAEF}" type="pres">
      <dgm:prSet presAssocID="{AEABE0D4-5245-4B19-B5AE-0C3583E62189}" presName="rootConnector" presStyleLbl="node2" presStyleIdx="0" presStyleCnt="5"/>
      <dgm:spPr/>
      <dgm:t>
        <a:bodyPr/>
        <a:lstStyle/>
        <a:p>
          <a:endParaRPr lang="pt-PT"/>
        </a:p>
      </dgm:t>
    </dgm:pt>
    <dgm:pt modelId="{A4B0A4EF-BD82-4AB2-8776-692954D1C6D1}" type="pres">
      <dgm:prSet presAssocID="{AEABE0D4-5245-4B19-B5AE-0C3583E62189}" presName="hierChild4" presStyleCnt="0"/>
      <dgm:spPr/>
    </dgm:pt>
    <dgm:pt modelId="{B614C2FA-5448-498A-BABA-83C2196D5DB4}" type="pres">
      <dgm:prSet presAssocID="{AEABE0D4-5245-4B19-B5AE-0C3583E62189}" presName="hierChild5" presStyleCnt="0"/>
      <dgm:spPr/>
    </dgm:pt>
    <dgm:pt modelId="{3D613358-6063-477B-8BDB-3BC7C3F098D0}" type="pres">
      <dgm:prSet presAssocID="{9E19789B-E3CE-46DF-AE52-1AD4C473B272}" presName="Name35" presStyleLbl="parChTrans1D2" presStyleIdx="1" presStyleCnt="5"/>
      <dgm:spPr/>
      <dgm:t>
        <a:bodyPr/>
        <a:lstStyle/>
        <a:p>
          <a:endParaRPr lang="pt-PT"/>
        </a:p>
      </dgm:t>
    </dgm:pt>
    <dgm:pt modelId="{88D46D59-7C6C-4537-909B-A8DF3F3BCF76}" type="pres">
      <dgm:prSet presAssocID="{105D5EF6-B34B-4627-91D7-21E578B4E5F7}" presName="hierRoot2" presStyleCnt="0">
        <dgm:presLayoutVars>
          <dgm:hierBranch/>
        </dgm:presLayoutVars>
      </dgm:prSet>
      <dgm:spPr/>
    </dgm:pt>
    <dgm:pt modelId="{2F3B7FEA-BF62-425A-A7BE-5627315D2464}" type="pres">
      <dgm:prSet presAssocID="{105D5EF6-B34B-4627-91D7-21E578B4E5F7}" presName="rootComposite" presStyleCnt="0"/>
      <dgm:spPr/>
    </dgm:pt>
    <dgm:pt modelId="{0EA90B54-A98E-4656-A141-6F27CA6630DD}" type="pres">
      <dgm:prSet presAssocID="{105D5EF6-B34B-4627-91D7-21E578B4E5F7}" presName="rootText" presStyleLbl="node2" presStyleIdx="1" presStyleCnt="5" custScaleY="17377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75648F8-0424-4AA7-A6FC-BF1107E688F7}" type="pres">
      <dgm:prSet presAssocID="{105D5EF6-B34B-4627-91D7-21E578B4E5F7}" presName="rootConnector" presStyleLbl="node2" presStyleIdx="1" presStyleCnt="5"/>
      <dgm:spPr/>
      <dgm:t>
        <a:bodyPr/>
        <a:lstStyle/>
        <a:p>
          <a:endParaRPr lang="pt-PT"/>
        </a:p>
      </dgm:t>
    </dgm:pt>
    <dgm:pt modelId="{F7674933-9AED-45AB-B302-209ADABAF4A7}" type="pres">
      <dgm:prSet presAssocID="{105D5EF6-B34B-4627-91D7-21E578B4E5F7}" presName="hierChild4" presStyleCnt="0"/>
      <dgm:spPr/>
    </dgm:pt>
    <dgm:pt modelId="{3FE0F15E-9A16-4503-801A-34E2019B84B9}" type="pres">
      <dgm:prSet presAssocID="{105D5EF6-B34B-4627-91D7-21E578B4E5F7}" presName="hierChild5" presStyleCnt="0"/>
      <dgm:spPr/>
    </dgm:pt>
    <dgm:pt modelId="{3085DB85-55BC-44E6-90F6-CEFB546D1D88}" type="pres">
      <dgm:prSet presAssocID="{C8257C6B-4161-41FA-A4A5-575814B12842}" presName="Name35" presStyleLbl="parChTrans1D2" presStyleIdx="2" presStyleCnt="5"/>
      <dgm:spPr/>
      <dgm:t>
        <a:bodyPr/>
        <a:lstStyle/>
        <a:p>
          <a:endParaRPr lang="pt-PT"/>
        </a:p>
      </dgm:t>
    </dgm:pt>
    <dgm:pt modelId="{462E4C12-BBD0-4159-9BD2-514B71310790}" type="pres">
      <dgm:prSet presAssocID="{99FFADB4-1074-4E06-9AB9-D4BFE34C85F8}" presName="hierRoot2" presStyleCnt="0">
        <dgm:presLayoutVars>
          <dgm:hierBranch/>
        </dgm:presLayoutVars>
      </dgm:prSet>
      <dgm:spPr/>
    </dgm:pt>
    <dgm:pt modelId="{7811DAB4-C3F2-4C3A-9655-DFE1B8EB17E6}" type="pres">
      <dgm:prSet presAssocID="{99FFADB4-1074-4E06-9AB9-D4BFE34C85F8}" presName="rootComposite" presStyleCnt="0"/>
      <dgm:spPr/>
    </dgm:pt>
    <dgm:pt modelId="{C47BBEC0-2B26-4CBA-9D20-B5FAA3A98E86}" type="pres">
      <dgm:prSet presAssocID="{99FFADB4-1074-4E06-9AB9-D4BFE34C85F8}" presName="rootText" presStyleLbl="node2" presStyleIdx="2" presStyleCnt="5" custScaleY="173779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C0BAA8C-7391-4BA8-87CB-0571211FB58F}" type="pres">
      <dgm:prSet presAssocID="{99FFADB4-1074-4E06-9AB9-D4BFE34C85F8}" presName="rootConnector" presStyleLbl="node2" presStyleIdx="2" presStyleCnt="5"/>
      <dgm:spPr/>
      <dgm:t>
        <a:bodyPr/>
        <a:lstStyle/>
        <a:p>
          <a:endParaRPr lang="pt-PT"/>
        </a:p>
      </dgm:t>
    </dgm:pt>
    <dgm:pt modelId="{1EDB35E4-E00C-4AAE-ABC9-BF856CCF2809}" type="pres">
      <dgm:prSet presAssocID="{99FFADB4-1074-4E06-9AB9-D4BFE34C85F8}" presName="hierChild4" presStyleCnt="0"/>
      <dgm:spPr/>
    </dgm:pt>
    <dgm:pt modelId="{05D249CA-C642-4DB3-80D1-5CEE6F1AF520}" type="pres">
      <dgm:prSet presAssocID="{99FFADB4-1074-4E06-9AB9-D4BFE34C85F8}" presName="hierChild5" presStyleCnt="0"/>
      <dgm:spPr/>
    </dgm:pt>
    <dgm:pt modelId="{88F72C19-AA81-447F-ABDC-52B6D58A66D0}" type="pres">
      <dgm:prSet presAssocID="{DA1C9C36-4CB6-42CD-99B5-03E8CA032FF3}" presName="Name35" presStyleLbl="parChTrans1D2" presStyleIdx="3" presStyleCnt="5"/>
      <dgm:spPr/>
      <dgm:t>
        <a:bodyPr/>
        <a:lstStyle/>
        <a:p>
          <a:endParaRPr lang="pt-PT"/>
        </a:p>
      </dgm:t>
    </dgm:pt>
    <dgm:pt modelId="{12F8AB2B-910F-47DE-8CDB-F269DF11582E}" type="pres">
      <dgm:prSet presAssocID="{EDE8752C-147B-4931-93AB-27BAC815D326}" presName="hierRoot2" presStyleCnt="0">
        <dgm:presLayoutVars>
          <dgm:hierBranch/>
        </dgm:presLayoutVars>
      </dgm:prSet>
      <dgm:spPr/>
    </dgm:pt>
    <dgm:pt modelId="{E15BF320-57F4-43EE-922F-449BEA2C12C0}" type="pres">
      <dgm:prSet presAssocID="{EDE8752C-147B-4931-93AB-27BAC815D326}" presName="rootComposite" presStyleCnt="0"/>
      <dgm:spPr/>
    </dgm:pt>
    <dgm:pt modelId="{4678681B-A24A-4A4C-AD5A-C73753C47646}" type="pres">
      <dgm:prSet presAssocID="{EDE8752C-147B-4931-93AB-27BAC815D326}" presName="rootText" presStyleLbl="node2" presStyleIdx="3" presStyleCnt="5" custScaleY="16967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51B6F0D-7334-435F-8D55-7D9CCB86889F}" type="pres">
      <dgm:prSet presAssocID="{EDE8752C-147B-4931-93AB-27BAC815D326}" presName="rootConnector" presStyleLbl="node2" presStyleIdx="3" presStyleCnt="5"/>
      <dgm:spPr/>
      <dgm:t>
        <a:bodyPr/>
        <a:lstStyle/>
        <a:p>
          <a:endParaRPr lang="pt-PT"/>
        </a:p>
      </dgm:t>
    </dgm:pt>
    <dgm:pt modelId="{2FDA8C68-A524-45F6-89C1-BB9B40624CBE}" type="pres">
      <dgm:prSet presAssocID="{EDE8752C-147B-4931-93AB-27BAC815D326}" presName="hierChild4" presStyleCnt="0"/>
      <dgm:spPr/>
    </dgm:pt>
    <dgm:pt modelId="{79185C59-6184-475D-9EBE-7A124A4D46E1}" type="pres">
      <dgm:prSet presAssocID="{EDE8752C-147B-4931-93AB-27BAC815D326}" presName="hierChild5" presStyleCnt="0"/>
      <dgm:spPr/>
    </dgm:pt>
    <dgm:pt modelId="{38D266CB-9AF5-4A4B-8E11-2D9A2E9EBA12}" type="pres">
      <dgm:prSet presAssocID="{AE43FA30-9628-4AF1-B857-22CE2B94768B}" presName="Name35" presStyleLbl="parChTrans1D2" presStyleIdx="4" presStyleCnt="5"/>
      <dgm:spPr/>
      <dgm:t>
        <a:bodyPr/>
        <a:lstStyle/>
        <a:p>
          <a:endParaRPr lang="pt-PT"/>
        </a:p>
      </dgm:t>
    </dgm:pt>
    <dgm:pt modelId="{76C207C4-EE2D-4B62-8A98-D50CAA6087B5}" type="pres">
      <dgm:prSet presAssocID="{4AF82AFD-2BE8-49E6-B79E-D5596B1E7A81}" presName="hierRoot2" presStyleCnt="0">
        <dgm:presLayoutVars>
          <dgm:hierBranch/>
        </dgm:presLayoutVars>
      </dgm:prSet>
      <dgm:spPr/>
    </dgm:pt>
    <dgm:pt modelId="{8F10D15B-A9EA-4B6B-9741-288E4A30A76E}" type="pres">
      <dgm:prSet presAssocID="{4AF82AFD-2BE8-49E6-B79E-D5596B1E7A81}" presName="rootComposite" presStyleCnt="0"/>
      <dgm:spPr/>
    </dgm:pt>
    <dgm:pt modelId="{C4FD40F4-8640-4B87-8F60-DB375CE9A39D}" type="pres">
      <dgm:prSet presAssocID="{4AF82AFD-2BE8-49E6-B79E-D5596B1E7A81}" presName="rootText" presStyleLbl="node2" presStyleIdx="4" presStyleCnt="5" custScaleY="16967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BFA1734-E4A5-4DB6-976C-7AC3CC6746C0}" type="pres">
      <dgm:prSet presAssocID="{4AF82AFD-2BE8-49E6-B79E-D5596B1E7A81}" presName="rootConnector" presStyleLbl="node2" presStyleIdx="4" presStyleCnt="5"/>
      <dgm:spPr/>
      <dgm:t>
        <a:bodyPr/>
        <a:lstStyle/>
        <a:p>
          <a:endParaRPr lang="pt-PT"/>
        </a:p>
      </dgm:t>
    </dgm:pt>
    <dgm:pt modelId="{1D58B4B6-9110-4B83-880D-F2A5C2F078CE}" type="pres">
      <dgm:prSet presAssocID="{4AF82AFD-2BE8-49E6-B79E-D5596B1E7A81}" presName="hierChild4" presStyleCnt="0"/>
      <dgm:spPr/>
    </dgm:pt>
    <dgm:pt modelId="{7AC1F0AB-D2AE-4CF7-B508-C60F1F67D3F8}" type="pres">
      <dgm:prSet presAssocID="{4AF82AFD-2BE8-49E6-B79E-D5596B1E7A81}" presName="hierChild5" presStyleCnt="0"/>
      <dgm:spPr/>
    </dgm:pt>
    <dgm:pt modelId="{BD81160B-FD81-40C7-A4FE-D874CB7CBF1E}" type="pres">
      <dgm:prSet presAssocID="{16D7D0F6-7A03-4E88-9CDF-76CBDF28450F}" presName="hierChild3" presStyleCnt="0"/>
      <dgm:spPr/>
    </dgm:pt>
  </dgm:ptLst>
  <dgm:cxnLst>
    <dgm:cxn modelId="{4DAE5867-9277-4803-BAD1-A2C1ABCC344B}" srcId="{16D7D0F6-7A03-4E88-9CDF-76CBDF28450F}" destId="{4AF82AFD-2BE8-49E6-B79E-D5596B1E7A81}" srcOrd="4" destOrd="0" parTransId="{AE43FA30-9628-4AF1-B857-22CE2B94768B}" sibTransId="{E6D4B7B3-D4DF-4E79-B4C3-62F4AE49D75F}"/>
    <dgm:cxn modelId="{4291A16A-24D0-7B42-8BD0-CDE30D1F375A}" type="presOf" srcId="{EDE8752C-147B-4931-93AB-27BAC815D326}" destId="{4678681B-A24A-4A4C-AD5A-C73753C47646}" srcOrd="0" destOrd="0" presId="urn:microsoft.com/office/officeart/2005/8/layout/orgChart1"/>
    <dgm:cxn modelId="{9610ABEA-A184-2448-9269-15F70D7B6E93}" type="presOf" srcId="{DA1C9C36-4CB6-42CD-99B5-03E8CA032FF3}" destId="{88F72C19-AA81-447F-ABDC-52B6D58A66D0}" srcOrd="0" destOrd="0" presId="urn:microsoft.com/office/officeart/2005/8/layout/orgChart1"/>
    <dgm:cxn modelId="{F95DA72C-A586-1E44-91E2-1E92A5788ED6}" type="presOf" srcId="{16D7D0F6-7A03-4E88-9CDF-76CBDF28450F}" destId="{9744CE20-A63F-476F-BBE3-2F327570AC53}" srcOrd="0" destOrd="0" presId="urn:microsoft.com/office/officeart/2005/8/layout/orgChart1"/>
    <dgm:cxn modelId="{835C2D8C-32C1-48E6-9881-C80CB25FEC11}" srcId="{16D7D0F6-7A03-4E88-9CDF-76CBDF28450F}" destId="{99FFADB4-1074-4E06-9AB9-D4BFE34C85F8}" srcOrd="2" destOrd="0" parTransId="{C8257C6B-4161-41FA-A4A5-575814B12842}" sibTransId="{E6A52090-B106-43B4-B045-491338A5CD9F}"/>
    <dgm:cxn modelId="{4C5E680C-7166-4904-8ACB-81994851A393}" srcId="{16D7D0F6-7A03-4E88-9CDF-76CBDF28450F}" destId="{EDE8752C-147B-4931-93AB-27BAC815D326}" srcOrd="3" destOrd="0" parTransId="{DA1C9C36-4CB6-42CD-99B5-03E8CA032FF3}" sibTransId="{F77A1835-929A-4689-8E8F-7D8449739996}"/>
    <dgm:cxn modelId="{43489012-1EC1-4549-80EE-7C163B2CBE4B}" type="presOf" srcId="{105D5EF6-B34B-4627-91D7-21E578B4E5F7}" destId="{0EA90B54-A98E-4656-A141-6F27CA6630DD}" srcOrd="0" destOrd="0" presId="urn:microsoft.com/office/officeart/2005/8/layout/orgChart1"/>
    <dgm:cxn modelId="{AB9DE3F5-0E46-614B-A8A5-E3CF8867E3FB}" type="presOf" srcId="{AEABE0D4-5245-4B19-B5AE-0C3583E62189}" destId="{549CFF2E-62CC-4A85-AB5A-1F05C9E2DAEF}" srcOrd="1" destOrd="0" presId="urn:microsoft.com/office/officeart/2005/8/layout/orgChart1"/>
    <dgm:cxn modelId="{97F1E2CE-6A81-6E4E-A56A-5D5D35F8C8D2}" type="presOf" srcId="{4AF82AFD-2BE8-49E6-B79E-D5596B1E7A81}" destId="{5BFA1734-E4A5-4DB6-976C-7AC3CC6746C0}" srcOrd="1" destOrd="0" presId="urn:microsoft.com/office/officeart/2005/8/layout/orgChart1"/>
    <dgm:cxn modelId="{BD877712-3C96-624B-8719-2B1DD3612EBB}" type="presOf" srcId="{16D7D0F6-7A03-4E88-9CDF-76CBDF28450F}" destId="{C05DC1E3-C448-41E8-A2D1-E3C6BBFE16B4}" srcOrd="1" destOrd="0" presId="urn:microsoft.com/office/officeart/2005/8/layout/orgChart1"/>
    <dgm:cxn modelId="{4C01888A-B37E-8046-A3E6-A3786C3A4CCD}" type="presOf" srcId="{4AF82AFD-2BE8-49E6-B79E-D5596B1E7A81}" destId="{C4FD40F4-8640-4B87-8F60-DB375CE9A39D}" srcOrd="0" destOrd="0" presId="urn:microsoft.com/office/officeart/2005/8/layout/orgChart1"/>
    <dgm:cxn modelId="{C4D07EE7-74BB-B241-977B-5D9600A24A24}" type="presOf" srcId="{0515E9B7-0674-43E3-894B-4ABE05F2BD7B}" destId="{3195F375-5787-413C-A4D1-2DF1C3749554}" srcOrd="0" destOrd="0" presId="urn:microsoft.com/office/officeart/2005/8/layout/orgChart1"/>
    <dgm:cxn modelId="{91BE7741-F378-430B-A8E3-95EF1DD71AF8}" srcId="{16D7D0F6-7A03-4E88-9CDF-76CBDF28450F}" destId="{AEABE0D4-5245-4B19-B5AE-0C3583E62189}" srcOrd="0" destOrd="0" parTransId="{9B3A4A3E-BD3A-4DE6-8001-375DC480FEF9}" sibTransId="{7CC0FB59-186C-4128-8B8C-143A884D34A2}"/>
    <dgm:cxn modelId="{BBE8754B-8800-514C-A9AC-61F2B93DEE8F}" type="presOf" srcId="{AE43FA30-9628-4AF1-B857-22CE2B94768B}" destId="{38D266CB-9AF5-4A4B-8E11-2D9A2E9EBA12}" srcOrd="0" destOrd="0" presId="urn:microsoft.com/office/officeart/2005/8/layout/orgChart1"/>
    <dgm:cxn modelId="{D6F65EEE-C2BE-4D5A-BD7E-5F4CCA031E2C}" srcId="{16D7D0F6-7A03-4E88-9CDF-76CBDF28450F}" destId="{105D5EF6-B34B-4627-91D7-21E578B4E5F7}" srcOrd="1" destOrd="0" parTransId="{9E19789B-E3CE-46DF-AE52-1AD4C473B272}" sibTransId="{38DC8E1F-9E03-4BE4-A943-EF33C61AF342}"/>
    <dgm:cxn modelId="{77A141DD-C30A-2F43-AC07-36B96F438A43}" type="presOf" srcId="{99FFADB4-1074-4E06-9AB9-D4BFE34C85F8}" destId="{3C0BAA8C-7391-4BA8-87CB-0571211FB58F}" srcOrd="1" destOrd="0" presId="urn:microsoft.com/office/officeart/2005/8/layout/orgChart1"/>
    <dgm:cxn modelId="{7E627263-3C2D-0042-95F0-C48D2B9F8A06}" type="presOf" srcId="{EDE8752C-147B-4931-93AB-27BAC815D326}" destId="{051B6F0D-7334-435F-8D55-7D9CCB86889F}" srcOrd="1" destOrd="0" presId="urn:microsoft.com/office/officeart/2005/8/layout/orgChart1"/>
    <dgm:cxn modelId="{B75C02DB-94F7-0447-B1D1-77D0292EB2AA}" type="presOf" srcId="{9E19789B-E3CE-46DF-AE52-1AD4C473B272}" destId="{3D613358-6063-477B-8BDB-3BC7C3F098D0}" srcOrd="0" destOrd="0" presId="urn:microsoft.com/office/officeart/2005/8/layout/orgChart1"/>
    <dgm:cxn modelId="{DED1B778-5275-B54D-B3A5-54A0582F4276}" type="presOf" srcId="{9B3A4A3E-BD3A-4DE6-8001-375DC480FEF9}" destId="{C18F89C0-B10E-4BBB-B03D-11BDCCEB6816}" srcOrd="0" destOrd="0" presId="urn:microsoft.com/office/officeart/2005/8/layout/orgChart1"/>
    <dgm:cxn modelId="{5AD8B99A-8510-F843-AE76-7BAB3D7C2BA5}" type="presOf" srcId="{99FFADB4-1074-4E06-9AB9-D4BFE34C85F8}" destId="{C47BBEC0-2B26-4CBA-9D20-B5FAA3A98E86}" srcOrd="0" destOrd="0" presId="urn:microsoft.com/office/officeart/2005/8/layout/orgChart1"/>
    <dgm:cxn modelId="{CFC93558-A8E1-854C-977F-049512E19461}" type="presOf" srcId="{105D5EF6-B34B-4627-91D7-21E578B4E5F7}" destId="{275648F8-0424-4AA7-A6FC-BF1107E688F7}" srcOrd="1" destOrd="0" presId="urn:microsoft.com/office/officeart/2005/8/layout/orgChart1"/>
    <dgm:cxn modelId="{20499406-571C-43FE-921C-3FB3F6F7F352}" srcId="{0515E9B7-0674-43E3-894B-4ABE05F2BD7B}" destId="{16D7D0F6-7A03-4E88-9CDF-76CBDF28450F}" srcOrd="0" destOrd="0" parTransId="{D78194C4-AE7E-425D-B60E-4DE7ECB092FA}" sibTransId="{6DA1F6F5-7909-49F7-B6C8-C7BEFA475822}"/>
    <dgm:cxn modelId="{830E3981-C881-0041-8E67-E5DF79CB084F}" type="presOf" srcId="{AEABE0D4-5245-4B19-B5AE-0C3583E62189}" destId="{03BA0A3A-E929-4A4D-B52D-58642BBF29E1}" srcOrd="0" destOrd="0" presId="urn:microsoft.com/office/officeart/2005/8/layout/orgChart1"/>
    <dgm:cxn modelId="{F2143C05-46AF-7B42-89D6-7CB4A60DDAA1}" type="presOf" srcId="{C8257C6B-4161-41FA-A4A5-575814B12842}" destId="{3085DB85-55BC-44E6-90F6-CEFB546D1D88}" srcOrd="0" destOrd="0" presId="urn:microsoft.com/office/officeart/2005/8/layout/orgChart1"/>
    <dgm:cxn modelId="{1CBEA446-41F2-F145-8EAD-4D902D3DBFCE}" type="presParOf" srcId="{3195F375-5787-413C-A4D1-2DF1C3749554}" destId="{03CC273F-FABC-452D-9BD9-E54F00808CFA}" srcOrd="0" destOrd="0" presId="urn:microsoft.com/office/officeart/2005/8/layout/orgChart1"/>
    <dgm:cxn modelId="{03393299-EB88-F54B-915E-DAD4FB7555FF}" type="presParOf" srcId="{03CC273F-FABC-452D-9BD9-E54F00808CFA}" destId="{DA4F3C8D-B10D-4581-AE3A-AB005B4FEE4F}" srcOrd="0" destOrd="0" presId="urn:microsoft.com/office/officeart/2005/8/layout/orgChart1"/>
    <dgm:cxn modelId="{4FD9F17F-978F-104D-B204-4F9282E084C4}" type="presParOf" srcId="{DA4F3C8D-B10D-4581-AE3A-AB005B4FEE4F}" destId="{9744CE20-A63F-476F-BBE3-2F327570AC53}" srcOrd="0" destOrd="0" presId="urn:microsoft.com/office/officeart/2005/8/layout/orgChart1"/>
    <dgm:cxn modelId="{903B9A8B-FB00-164E-96A8-EBB954096922}" type="presParOf" srcId="{DA4F3C8D-B10D-4581-AE3A-AB005B4FEE4F}" destId="{C05DC1E3-C448-41E8-A2D1-E3C6BBFE16B4}" srcOrd="1" destOrd="0" presId="urn:microsoft.com/office/officeart/2005/8/layout/orgChart1"/>
    <dgm:cxn modelId="{83A37BD0-C3B2-1A4A-BE22-24228448D195}" type="presParOf" srcId="{03CC273F-FABC-452D-9BD9-E54F00808CFA}" destId="{73147217-8606-4146-AAA1-47C7D0483BA1}" srcOrd="1" destOrd="0" presId="urn:microsoft.com/office/officeart/2005/8/layout/orgChart1"/>
    <dgm:cxn modelId="{B31088FD-4103-A845-A4EA-0D53A13E414A}" type="presParOf" srcId="{73147217-8606-4146-AAA1-47C7D0483BA1}" destId="{C18F89C0-B10E-4BBB-B03D-11BDCCEB6816}" srcOrd="0" destOrd="0" presId="urn:microsoft.com/office/officeart/2005/8/layout/orgChart1"/>
    <dgm:cxn modelId="{4007FDFD-FB28-2245-B3E4-5621AF57C056}" type="presParOf" srcId="{73147217-8606-4146-AAA1-47C7D0483BA1}" destId="{05DA083A-7E3A-4180-8047-03ECB629134D}" srcOrd="1" destOrd="0" presId="urn:microsoft.com/office/officeart/2005/8/layout/orgChart1"/>
    <dgm:cxn modelId="{E8E00616-3B81-6A43-B930-1EA0B77A0ADA}" type="presParOf" srcId="{05DA083A-7E3A-4180-8047-03ECB629134D}" destId="{AAAEE1C4-21E7-47F8-A690-4FE53C99EEC8}" srcOrd="0" destOrd="0" presId="urn:microsoft.com/office/officeart/2005/8/layout/orgChart1"/>
    <dgm:cxn modelId="{7C0E75D9-F9AA-AA48-A2D5-87F149713CE8}" type="presParOf" srcId="{AAAEE1C4-21E7-47F8-A690-4FE53C99EEC8}" destId="{03BA0A3A-E929-4A4D-B52D-58642BBF29E1}" srcOrd="0" destOrd="0" presId="urn:microsoft.com/office/officeart/2005/8/layout/orgChart1"/>
    <dgm:cxn modelId="{98CC6ADD-5F9A-3241-A423-6B90B26B5045}" type="presParOf" srcId="{AAAEE1C4-21E7-47F8-A690-4FE53C99EEC8}" destId="{549CFF2E-62CC-4A85-AB5A-1F05C9E2DAEF}" srcOrd="1" destOrd="0" presId="urn:microsoft.com/office/officeart/2005/8/layout/orgChart1"/>
    <dgm:cxn modelId="{F071AEB7-E301-5744-B353-212524E313DD}" type="presParOf" srcId="{05DA083A-7E3A-4180-8047-03ECB629134D}" destId="{A4B0A4EF-BD82-4AB2-8776-692954D1C6D1}" srcOrd="1" destOrd="0" presId="urn:microsoft.com/office/officeart/2005/8/layout/orgChart1"/>
    <dgm:cxn modelId="{6D2D01A2-B942-0F41-BC94-ACC682898581}" type="presParOf" srcId="{05DA083A-7E3A-4180-8047-03ECB629134D}" destId="{B614C2FA-5448-498A-BABA-83C2196D5DB4}" srcOrd="2" destOrd="0" presId="urn:microsoft.com/office/officeart/2005/8/layout/orgChart1"/>
    <dgm:cxn modelId="{2F0DA978-925D-4F4F-B916-4681D70462BD}" type="presParOf" srcId="{73147217-8606-4146-AAA1-47C7D0483BA1}" destId="{3D613358-6063-477B-8BDB-3BC7C3F098D0}" srcOrd="2" destOrd="0" presId="urn:microsoft.com/office/officeart/2005/8/layout/orgChart1"/>
    <dgm:cxn modelId="{B89EEE5D-26AF-1D44-9F59-E2FE0ABB6ACD}" type="presParOf" srcId="{73147217-8606-4146-AAA1-47C7D0483BA1}" destId="{88D46D59-7C6C-4537-909B-A8DF3F3BCF76}" srcOrd="3" destOrd="0" presId="urn:microsoft.com/office/officeart/2005/8/layout/orgChart1"/>
    <dgm:cxn modelId="{3F8C3288-9E71-CB45-B2FF-352101B4807F}" type="presParOf" srcId="{88D46D59-7C6C-4537-909B-A8DF3F3BCF76}" destId="{2F3B7FEA-BF62-425A-A7BE-5627315D2464}" srcOrd="0" destOrd="0" presId="urn:microsoft.com/office/officeart/2005/8/layout/orgChart1"/>
    <dgm:cxn modelId="{74EC3443-37DF-FB43-94A3-83A9C599CC4B}" type="presParOf" srcId="{2F3B7FEA-BF62-425A-A7BE-5627315D2464}" destId="{0EA90B54-A98E-4656-A141-6F27CA6630DD}" srcOrd="0" destOrd="0" presId="urn:microsoft.com/office/officeart/2005/8/layout/orgChart1"/>
    <dgm:cxn modelId="{A78F05A9-2EFB-5448-9B96-DE1EE7A3A59A}" type="presParOf" srcId="{2F3B7FEA-BF62-425A-A7BE-5627315D2464}" destId="{275648F8-0424-4AA7-A6FC-BF1107E688F7}" srcOrd="1" destOrd="0" presId="urn:microsoft.com/office/officeart/2005/8/layout/orgChart1"/>
    <dgm:cxn modelId="{D09127AC-DA5B-2E42-A4C2-941348097192}" type="presParOf" srcId="{88D46D59-7C6C-4537-909B-A8DF3F3BCF76}" destId="{F7674933-9AED-45AB-B302-209ADABAF4A7}" srcOrd="1" destOrd="0" presId="urn:microsoft.com/office/officeart/2005/8/layout/orgChart1"/>
    <dgm:cxn modelId="{8608BAC3-A33B-D741-BB7A-353D72757446}" type="presParOf" srcId="{88D46D59-7C6C-4537-909B-A8DF3F3BCF76}" destId="{3FE0F15E-9A16-4503-801A-34E2019B84B9}" srcOrd="2" destOrd="0" presId="urn:microsoft.com/office/officeart/2005/8/layout/orgChart1"/>
    <dgm:cxn modelId="{A47F487B-1A10-7A45-A33F-BD8E51FC322E}" type="presParOf" srcId="{73147217-8606-4146-AAA1-47C7D0483BA1}" destId="{3085DB85-55BC-44E6-90F6-CEFB546D1D88}" srcOrd="4" destOrd="0" presId="urn:microsoft.com/office/officeart/2005/8/layout/orgChart1"/>
    <dgm:cxn modelId="{C28E4D2F-764D-9B4C-83B3-9F6349FCB741}" type="presParOf" srcId="{73147217-8606-4146-AAA1-47C7D0483BA1}" destId="{462E4C12-BBD0-4159-9BD2-514B71310790}" srcOrd="5" destOrd="0" presId="urn:microsoft.com/office/officeart/2005/8/layout/orgChart1"/>
    <dgm:cxn modelId="{4DCEE9E9-30FC-9F43-BF5F-F59BBDAC3F6F}" type="presParOf" srcId="{462E4C12-BBD0-4159-9BD2-514B71310790}" destId="{7811DAB4-C3F2-4C3A-9655-DFE1B8EB17E6}" srcOrd="0" destOrd="0" presId="urn:microsoft.com/office/officeart/2005/8/layout/orgChart1"/>
    <dgm:cxn modelId="{EA9A6D79-5C97-2843-A31D-BDA4C7E5918E}" type="presParOf" srcId="{7811DAB4-C3F2-4C3A-9655-DFE1B8EB17E6}" destId="{C47BBEC0-2B26-4CBA-9D20-B5FAA3A98E86}" srcOrd="0" destOrd="0" presId="urn:microsoft.com/office/officeart/2005/8/layout/orgChart1"/>
    <dgm:cxn modelId="{C25961D6-48AF-BE42-B896-65D3E407FC8D}" type="presParOf" srcId="{7811DAB4-C3F2-4C3A-9655-DFE1B8EB17E6}" destId="{3C0BAA8C-7391-4BA8-87CB-0571211FB58F}" srcOrd="1" destOrd="0" presId="urn:microsoft.com/office/officeart/2005/8/layout/orgChart1"/>
    <dgm:cxn modelId="{7206A892-6A23-4D49-B45F-B0AE3CADED83}" type="presParOf" srcId="{462E4C12-BBD0-4159-9BD2-514B71310790}" destId="{1EDB35E4-E00C-4AAE-ABC9-BF856CCF2809}" srcOrd="1" destOrd="0" presId="urn:microsoft.com/office/officeart/2005/8/layout/orgChart1"/>
    <dgm:cxn modelId="{677672EF-60DF-5246-B097-99E8A659F5EF}" type="presParOf" srcId="{462E4C12-BBD0-4159-9BD2-514B71310790}" destId="{05D249CA-C642-4DB3-80D1-5CEE6F1AF520}" srcOrd="2" destOrd="0" presId="urn:microsoft.com/office/officeart/2005/8/layout/orgChart1"/>
    <dgm:cxn modelId="{E45337B0-B567-184A-A6B3-A9DCA0A69561}" type="presParOf" srcId="{73147217-8606-4146-AAA1-47C7D0483BA1}" destId="{88F72C19-AA81-447F-ABDC-52B6D58A66D0}" srcOrd="6" destOrd="0" presId="urn:microsoft.com/office/officeart/2005/8/layout/orgChart1"/>
    <dgm:cxn modelId="{9CD779E5-A1E7-E64F-A6F0-FA508F047B18}" type="presParOf" srcId="{73147217-8606-4146-AAA1-47C7D0483BA1}" destId="{12F8AB2B-910F-47DE-8CDB-F269DF11582E}" srcOrd="7" destOrd="0" presId="urn:microsoft.com/office/officeart/2005/8/layout/orgChart1"/>
    <dgm:cxn modelId="{A13A54C3-0DC1-624A-B957-C9989B3AB676}" type="presParOf" srcId="{12F8AB2B-910F-47DE-8CDB-F269DF11582E}" destId="{E15BF320-57F4-43EE-922F-449BEA2C12C0}" srcOrd="0" destOrd="0" presId="urn:microsoft.com/office/officeart/2005/8/layout/orgChart1"/>
    <dgm:cxn modelId="{553D900A-0FEB-854B-9E4C-9E659A7478ED}" type="presParOf" srcId="{E15BF320-57F4-43EE-922F-449BEA2C12C0}" destId="{4678681B-A24A-4A4C-AD5A-C73753C47646}" srcOrd="0" destOrd="0" presId="urn:microsoft.com/office/officeart/2005/8/layout/orgChart1"/>
    <dgm:cxn modelId="{5A2B4434-6059-2143-90AE-4632A38B20A1}" type="presParOf" srcId="{E15BF320-57F4-43EE-922F-449BEA2C12C0}" destId="{051B6F0D-7334-435F-8D55-7D9CCB86889F}" srcOrd="1" destOrd="0" presId="urn:microsoft.com/office/officeart/2005/8/layout/orgChart1"/>
    <dgm:cxn modelId="{9D2508BF-F8EC-9A43-85DB-45B3D740CA47}" type="presParOf" srcId="{12F8AB2B-910F-47DE-8CDB-F269DF11582E}" destId="{2FDA8C68-A524-45F6-89C1-BB9B40624CBE}" srcOrd="1" destOrd="0" presId="urn:microsoft.com/office/officeart/2005/8/layout/orgChart1"/>
    <dgm:cxn modelId="{456662D3-8B46-F64B-AC4E-A5E539B94C88}" type="presParOf" srcId="{12F8AB2B-910F-47DE-8CDB-F269DF11582E}" destId="{79185C59-6184-475D-9EBE-7A124A4D46E1}" srcOrd="2" destOrd="0" presId="urn:microsoft.com/office/officeart/2005/8/layout/orgChart1"/>
    <dgm:cxn modelId="{C2CAC60E-BC6E-214D-8EC4-336798DD49C7}" type="presParOf" srcId="{73147217-8606-4146-AAA1-47C7D0483BA1}" destId="{38D266CB-9AF5-4A4B-8E11-2D9A2E9EBA12}" srcOrd="8" destOrd="0" presId="urn:microsoft.com/office/officeart/2005/8/layout/orgChart1"/>
    <dgm:cxn modelId="{7E481C0F-A2A1-6844-85B9-40A1006AB68E}" type="presParOf" srcId="{73147217-8606-4146-AAA1-47C7D0483BA1}" destId="{76C207C4-EE2D-4B62-8A98-D50CAA6087B5}" srcOrd="9" destOrd="0" presId="urn:microsoft.com/office/officeart/2005/8/layout/orgChart1"/>
    <dgm:cxn modelId="{2AE79132-81D5-3E46-8F88-AAC33CCB0C10}" type="presParOf" srcId="{76C207C4-EE2D-4B62-8A98-D50CAA6087B5}" destId="{8F10D15B-A9EA-4B6B-9741-288E4A30A76E}" srcOrd="0" destOrd="0" presId="urn:microsoft.com/office/officeart/2005/8/layout/orgChart1"/>
    <dgm:cxn modelId="{F9BF9CFA-7D58-A44E-9F40-65B27632B731}" type="presParOf" srcId="{8F10D15B-A9EA-4B6B-9741-288E4A30A76E}" destId="{C4FD40F4-8640-4B87-8F60-DB375CE9A39D}" srcOrd="0" destOrd="0" presId="urn:microsoft.com/office/officeart/2005/8/layout/orgChart1"/>
    <dgm:cxn modelId="{7D86536B-7306-2F4A-BF1E-BFAC9EE45699}" type="presParOf" srcId="{8F10D15B-A9EA-4B6B-9741-288E4A30A76E}" destId="{5BFA1734-E4A5-4DB6-976C-7AC3CC6746C0}" srcOrd="1" destOrd="0" presId="urn:microsoft.com/office/officeart/2005/8/layout/orgChart1"/>
    <dgm:cxn modelId="{D64B4976-E53C-5648-AF3D-17F03255A566}" type="presParOf" srcId="{76C207C4-EE2D-4B62-8A98-D50CAA6087B5}" destId="{1D58B4B6-9110-4B83-880D-F2A5C2F078CE}" srcOrd="1" destOrd="0" presId="urn:microsoft.com/office/officeart/2005/8/layout/orgChart1"/>
    <dgm:cxn modelId="{CCD3F114-DE4F-DF4D-B3E3-B6B1CFF32D73}" type="presParOf" srcId="{76C207C4-EE2D-4B62-8A98-D50CAA6087B5}" destId="{7AC1F0AB-D2AE-4CF7-B508-C60F1F67D3F8}" srcOrd="2" destOrd="0" presId="urn:microsoft.com/office/officeart/2005/8/layout/orgChart1"/>
    <dgm:cxn modelId="{C453550C-AF03-E440-9C8C-F5324A16ADD4}" type="presParOf" srcId="{03CC273F-FABC-452D-9BD9-E54F00808CFA}" destId="{BD81160B-FD81-40C7-A4FE-D874CB7CBF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31370-F543-5941-9F0A-8C32B1166EA7}">
      <dsp:nvSpPr>
        <dsp:cNvPr id="0" name=""/>
        <dsp:cNvSpPr/>
      </dsp:nvSpPr>
      <dsp:spPr>
        <a:xfrm rot="5400000">
          <a:off x="486182" y="1159850"/>
          <a:ext cx="1452556" cy="241702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7E80F0-759D-864C-B181-7FB120463364}">
      <dsp:nvSpPr>
        <dsp:cNvPr id="0" name=""/>
        <dsp:cNvSpPr/>
      </dsp:nvSpPr>
      <dsp:spPr>
        <a:xfrm>
          <a:off x="243714" y="1882018"/>
          <a:ext cx="2182100" cy="1912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noProof="0" dirty="0" err="1" smtClean="0"/>
            <a:t>Envisionar</a:t>
          </a:r>
          <a:endParaRPr lang="pt-BR" sz="2800" b="1" kern="1200" noProof="0" dirty="0"/>
        </a:p>
      </dsp:txBody>
      <dsp:txXfrm>
        <a:off x="243714" y="1882018"/>
        <a:ext cx="2182100" cy="1912739"/>
      </dsp:txXfrm>
    </dsp:sp>
    <dsp:sp modelId="{07C0A065-EF16-704F-B3F0-EBE9EFACCB0D}">
      <dsp:nvSpPr>
        <dsp:cNvPr id="0" name=""/>
        <dsp:cNvSpPr/>
      </dsp:nvSpPr>
      <dsp:spPr>
        <a:xfrm>
          <a:off x="2158009" y="799729"/>
          <a:ext cx="411717" cy="41171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E25925-C66B-F549-9E58-0F275BF42DBC}">
      <dsp:nvSpPr>
        <dsp:cNvPr id="0" name=""/>
        <dsp:cNvSpPr/>
      </dsp:nvSpPr>
      <dsp:spPr>
        <a:xfrm rot="5400000">
          <a:off x="3157499" y="498829"/>
          <a:ext cx="1452556" cy="241702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AF449A-721C-2243-97C6-79BB3372AB36}">
      <dsp:nvSpPr>
        <dsp:cNvPr id="0" name=""/>
        <dsp:cNvSpPr/>
      </dsp:nvSpPr>
      <dsp:spPr>
        <a:xfrm>
          <a:off x="2915032" y="1220998"/>
          <a:ext cx="2182100" cy="1912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noProof="0" smtClean="0">
              <a:solidFill>
                <a:srgbClr val="FFFF00"/>
              </a:solidFill>
            </a:rPr>
            <a:t>Capacitar</a:t>
          </a:r>
          <a:endParaRPr lang="pt-BR" sz="2800" b="1" kern="1200" noProof="0">
            <a:solidFill>
              <a:srgbClr val="FFFF00"/>
            </a:solidFill>
          </a:endParaRPr>
        </a:p>
      </dsp:txBody>
      <dsp:txXfrm>
        <a:off x="2915032" y="1220998"/>
        <a:ext cx="2182100" cy="1912739"/>
      </dsp:txXfrm>
    </dsp:sp>
    <dsp:sp modelId="{60E8D677-CB18-0048-9D96-7D51D9BBB657}">
      <dsp:nvSpPr>
        <dsp:cNvPr id="0" name=""/>
        <dsp:cNvSpPr/>
      </dsp:nvSpPr>
      <dsp:spPr>
        <a:xfrm>
          <a:off x="4685415" y="320886"/>
          <a:ext cx="411717" cy="41171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72C333-F605-9E4C-9C50-09A6167EB596}">
      <dsp:nvSpPr>
        <dsp:cNvPr id="0" name=""/>
        <dsp:cNvSpPr/>
      </dsp:nvSpPr>
      <dsp:spPr>
        <a:xfrm rot="5400000">
          <a:off x="5828817" y="-162190"/>
          <a:ext cx="1452556" cy="241702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024A6C-C768-1846-9087-906D4CC642C7}">
      <dsp:nvSpPr>
        <dsp:cNvPr id="0" name=""/>
        <dsp:cNvSpPr/>
      </dsp:nvSpPr>
      <dsp:spPr>
        <a:xfrm>
          <a:off x="5586349" y="559978"/>
          <a:ext cx="2182100" cy="1912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noProof="0" smtClean="0"/>
            <a:t>Multiplicar</a:t>
          </a:r>
          <a:endParaRPr lang="pt-BR" sz="2800" b="1" kern="1200" noProof="0"/>
        </a:p>
      </dsp:txBody>
      <dsp:txXfrm>
        <a:off x="5586349" y="559978"/>
        <a:ext cx="2182100" cy="19127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AF7F3-5FFA-564A-8D56-B641EC568A2C}">
      <dsp:nvSpPr>
        <dsp:cNvPr id="0" name=""/>
        <dsp:cNvSpPr/>
      </dsp:nvSpPr>
      <dsp:spPr>
        <a:xfrm>
          <a:off x="5773332" y="0"/>
          <a:ext cx="2225992" cy="6258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noProof="0" smtClean="0"/>
            <a:t>Pastores e Líderes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kern="1200" noProof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noProof="0" smtClean="0">
              <a:solidFill>
                <a:srgbClr val="FF0000"/>
              </a:solidFill>
            </a:rPr>
            <a:t>Multiplicar</a:t>
          </a:r>
          <a:endParaRPr lang="pt-BR" sz="2100" b="1" kern="1200" noProof="0">
            <a:solidFill>
              <a:srgbClr val="FF0000"/>
            </a:solidFill>
          </a:endParaRPr>
        </a:p>
      </dsp:txBody>
      <dsp:txXfrm>
        <a:off x="5773332" y="0"/>
        <a:ext cx="2225992" cy="1877608"/>
      </dsp:txXfrm>
    </dsp:sp>
    <dsp:sp modelId="{DB60B19A-3F6D-5040-9795-38A446C8A516}">
      <dsp:nvSpPr>
        <dsp:cNvPr id="0" name=""/>
        <dsp:cNvSpPr/>
      </dsp:nvSpPr>
      <dsp:spPr>
        <a:xfrm>
          <a:off x="3176341" y="0"/>
          <a:ext cx="2225992" cy="6258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noProof="0" smtClean="0"/>
            <a:t>Igrejas e Presbitérios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kern="1200" noProof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noProof="0" smtClean="0">
              <a:solidFill>
                <a:srgbClr val="FF0000"/>
              </a:solidFill>
            </a:rPr>
            <a:t>Capacitar</a:t>
          </a:r>
          <a:endParaRPr lang="pt-BR" sz="2100" b="1" kern="1200" noProof="0">
            <a:solidFill>
              <a:srgbClr val="FF0000"/>
            </a:solidFill>
          </a:endParaRPr>
        </a:p>
      </dsp:txBody>
      <dsp:txXfrm>
        <a:off x="3176341" y="0"/>
        <a:ext cx="2225992" cy="1877608"/>
      </dsp:txXfrm>
    </dsp:sp>
    <dsp:sp modelId="{5881BF22-DCB3-F649-A7B3-9DBCB9F0D75D}">
      <dsp:nvSpPr>
        <dsp:cNvPr id="0" name=""/>
        <dsp:cNvSpPr/>
      </dsp:nvSpPr>
      <dsp:spPr>
        <a:xfrm>
          <a:off x="579349" y="0"/>
          <a:ext cx="2225992" cy="62586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noProof="0" smtClean="0"/>
            <a:t>Diretorias Executiva Administrativa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noProof="0" smtClean="0">
              <a:solidFill>
                <a:srgbClr val="FF0000"/>
              </a:solidFill>
            </a:rPr>
            <a:t>Envisionar</a:t>
          </a:r>
          <a:endParaRPr lang="pt-BR" sz="2100" b="1" kern="1200" noProof="0">
            <a:solidFill>
              <a:srgbClr val="FF0000"/>
            </a:solidFill>
          </a:endParaRPr>
        </a:p>
      </dsp:txBody>
      <dsp:txXfrm>
        <a:off x="579349" y="0"/>
        <a:ext cx="2225992" cy="1877608"/>
      </dsp:txXfrm>
    </dsp:sp>
    <dsp:sp modelId="{C4A3D6A9-BA53-5F40-805C-BE42F07DF2E1}">
      <dsp:nvSpPr>
        <dsp:cNvPr id="0" name=""/>
        <dsp:cNvSpPr/>
      </dsp:nvSpPr>
      <dsp:spPr>
        <a:xfrm>
          <a:off x="764848" y="3479229"/>
          <a:ext cx="1854994" cy="9274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noProof="0" smtClean="0"/>
            <a:t>Plano Nacional</a:t>
          </a:r>
          <a:endParaRPr lang="pt-BR" sz="2300" kern="1200" noProof="0"/>
        </a:p>
      </dsp:txBody>
      <dsp:txXfrm>
        <a:off x="792013" y="3506394"/>
        <a:ext cx="1800664" cy="873167"/>
      </dsp:txXfrm>
    </dsp:sp>
    <dsp:sp modelId="{387B8403-931A-AB4A-95AA-F5779EEC427D}">
      <dsp:nvSpPr>
        <dsp:cNvPr id="0" name=""/>
        <dsp:cNvSpPr/>
      </dsp:nvSpPr>
      <dsp:spPr>
        <a:xfrm rot="18289469">
          <a:off x="2341179" y="3396329"/>
          <a:ext cx="1299323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1299323" y="13337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noProof="0"/>
        </a:p>
      </dsp:txBody>
      <dsp:txXfrm>
        <a:off x="2958358" y="3377183"/>
        <a:ext cx="64966" cy="64966"/>
      </dsp:txXfrm>
    </dsp:sp>
    <dsp:sp modelId="{34A8005C-25A9-094F-B15F-F2ACA431FC7A}">
      <dsp:nvSpPr>
        <dsp:cNvPr id="0" name=""/>
        <dsp:cNvSpPr/>
      </dsp:nvSpPr>
      <dsp:spPr>
        <a:xfrm>
          <a:off x="3361840" y="2412607"/>
          <a:ext cx="1854994" cy="9274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noProof="0" smtClean="0"/>
            <a:t>Planos Igrejas</a:t>
          </a:r>
          <a:endParaRPr lang="pt-BR" sz="2300" kern="1200" noProof="0"/>
        </a:p>
      </dsp:txBody>
      <dsp:txXfrm>
        <a:off x="3389005" y="2439772"/>
        <a:ext cx="1800664" cy="873167"/>
      </dsp:txXfrm>
    </dsp:sp>
    <dsp:sp modelId="{9940E5D0-F50A-8A4D-864A-1AA7EECD8312}">
      <dsp:nvSpPr>
        <dsp:cNvPr id="0" name=""/>
        <dsp:cNvSpPr/>
      </dsp:nvSpPr>
      <dsp:spPr>
        <a:xfrm rot="19457599">
          <a:off x="5130946" y="2596363"/>
          <a:ext cx="913772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913772" y="13337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noProof="0"/>
        </a:p>
      </dsp:txBody>
      <dsp:txXfrm>
        <a:off x="5564989" y="2586856"/>
        <a:ext cx="45688" cy="45688"/>
      </dsp:txXfrm>
    </dsp:sp>
    <dsp:sp modelId="{50E46C39-683C-694B-8A90-55316473846B}">
      <dsp:nvSpPr>
        <dsp:cNvPr id="0" name=""/>
        <dsp:cNvSpPr/>
      </dsp:nvSpPr>
      <dsp:spPr>
        <a:xfrm>
          <a:off x="5958832" y="1879296"/>
          <a:ext cx="1854994" cy="9274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noProof="0" smtClean="0"/>
            <a:t>Crescimento</a:t>
          </a:r>
          <a:endParaRPr lang="pt-BR" sz="2300" kern="1200" noProof="0"/>
        </a:p>
      </dsp:txBody>
      <dsp:txXfrm>
        <a:off x="5985997" y="1906461"/>
        <a:ext cx="1800664" cy="873167"/>
      </dsp:txXfrm>
    </dsp:sp>
    <dsp:sp modelId="{9C931F56-6EE4-004D-ADBB-447C39EAFC66}">
      <dsp:nvSpPr>
        <dsp:cNvPr id="0" name=""/>
        <dsp:cNvSpPr/>
      </dsp:nvSpPr>
      <dsp:spPr>
        <a:xfrm rot="2142401">
          <a:off x="5130946" y="3129674"/>
          <a:ext cx="913772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913772" y="13337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noProof="0"/>
        </a:p>
      </dsp:txBody>
      <dsp:txXfrm>
        <a:off x="5564989" y="3120167"/>
        <a:ext cx="45688" cy="45688"/>
      </dsp:txXfrm>
    </dsp:sp>
    <dsp:sp modelId="{49AE2167-D350-CA48-804A-09CF4FDEC179}">
      <dsp:nvSpPr>
        <dsp:cNvPr id="0" name=""/>
        <dsp:cNvSpPr/>
      </dsp:nvSpPr>
      <dsp:spPr>
        <a:xfrm>
          <a:off x="5958832" y="2945918"/>
          <a:ext cx="1854994" cy="9274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noProof="0" smtClean="0"/>
            <a:t>Capacitação Líderes</a:t>
          </a:r>
          <a:endParaRPr lang="pt-BR" sz="2300" kern="1200" noProof="0"/>
        </a:p>
      </dsp:txBody>
      <dsp:txXfrm>
        <a:off x="5985997" y="2973083"/>
        <a:ext cx="1800664" cy="873167"/>
      </dsp:txXfrm>
    </dsp:sp>
    <dsp:sp modelId="{F3F23301-6784-1749-8EE7-6502C5B951DC}">
      <dsp:nvSpPr>
        <dsp:cNvPr id="0" name=""/>
        <dsp:cNvSpPr/>
      </dsp:nvSpPr>
      <dsp:spPr>
        <a:xfrm rot="3310531">
          <a:off x="2341179" y="4462951"/>
          <a:ext cx="1299323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1299323" y="13337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noProof="0"/>
        </a:p>
      </dsp:txBody>
      <dsp:txXfrm>
        <a:off x="2958358" y="4443805"/>
        <a:ext cx="64966" cy="64966"/>
      </dsp:txXfrm>
    </dsp:sp>
    <dsp:sp modelId="{0118C3E0-AA31-BF4E-B373-0C9A79C4F55A}">
      <dsp:nvSpPr>
        <dsp:cNvPr id="0" name=""/>
        <dsp:cNvSpPr/>
      </dsp:nvSpPr>
      <dsp:spPr>
        <a:xfrm>
          <a:off x="3361840" y="4545850"/>
          <a:ext cx="1854994" cy="9274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noProof="0" smtClean="0"/>
            <a:t>Planos Presbitérios</a:t>
          </a:r>
          <a:endParaRPr lang="pt-BR" sz="2300" kern="1200" noProof="0"/>
        </a:p>
      </dsp:txBody>
      <dsp:txXfrm>
        <a:off x="3389005" y="4573015"/>
        <a:ext cx="1800664" cy="873167"/>
      </dsp:txXfrm>
    </dsp:sp>
    <dsp:sp modelId="{26FA74C5-A27F-DE49-8337-9C2B889AC724}">
      <dsp:nvSpPr>
        <dsp:cNvPr id="0" name=""/>
        <dsp:cNvSpPr/>
      </dsp:nvSpPr>
      <dsp:spPr>
        <a:xfrm rot="19457599">
          <a:off x="5130946" y="4729606"/>
          <a:ext cx="913772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913772" y="13337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noProof="0"/>
        </a:p>
      </dsp:txBody>
      <dsp:txXfrm>
        <a:off x="5564989" y="4720099"/>
        <a:ext cx="45688" cy="45688"/>
      </dsp:txXfrm>
    </dsp:sp>
    <dsp:sp modelId="{F6E5C11E-92E5-F943-A680-602749DC2246}">
      <dsp:nvSpPr>
        <dsp:cNvPr id="0" name=""/>
        <dsp:cNvSpPr/>
      </dsp:nvSpPr>
      <dsp:spPr>
        <a:xfrm>
          <a:off x="5958832" y="4012540"/>
          <a:ext cx="1854994" cy="9274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noProof="0" smtClean="0"/>
            <a:t>Novas Igrejas</a:t>
          </a:r>
          <a:endParaRPr lang="pt-BR" sz="2300" kern="1200" noProof="0"/>
        </a:p>
      </dsp:txBody>
      <dsp:txXfrm>
        <a:off x="5985997" y="4039705"/>
        <a:ext cx="1800664" cy="873167"/>
      </dsp:txXfrm>
    </dsp:sp>
    <dsp:sp modelId="{57342C97-B3BC-034C-875A-5BE80D58B8EA}">
      <dsp:nvSpPr>
        <dsp:cNvPr id="0" name=""/>
        <dsp:cNvSpPr/>
      </dsp:nvSpPr>
      <dsp:spPr>
        <a:xfrm rot="2142401">
          <a:off x="5130946" y="5262917"/>
          <a:ext cx="913772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913772" y="13337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 noProof="0"/>
        </a:p>
      </dsp:txBody>
      <dsp:txXfrm>
        <a:off x="5564989" y="5253410"/>
        <a:ext cx="45688" cy="45688"/>
      </dsp:txXfrm>
    </dsp:sp>
    <dsp:sp modelId="{F4AAE81B-BA88-894B-ADCE-2FF9C5A1D5EA}">
      <dsp:nvSpPr>
        <dsp:cNvPr id="0" name=""/>
        <dsp:cNvSpPr/>
      </dsp:nvSpPr>
      <dsp:spPr>
        <a:xfrm>
          <a:off x="5958832" y="5079161"/>
          <a:ext cx="1854994" cy="9274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20000"/>
                <a:satMod val="13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100000"/>
                <a:satMod val="200000"/>
                <a:lumMod val="120000"/>
              </a:schemeClr>
            </a:gs>
          </a:gsLst>
          <a:lin ang="16200000" scaled="0"/>
        </a:gradFill>
        <a:ln>
          <a:noFill/>
        </a:ln>
        <a:effectLst>
          <a:outerShdw blurRad="88900" dist="50800" dir="2100000" sx="104000" sy="104000" algn="br" rotWithShape="0">
            <a:srgbClr val="000000">
              <a:alpha val="5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noProof="0" smtClean="0"/>
            <a:t>Capacitação Líderes</a:t>
          </a:r>
          <a:endParaRPr lang="pt-BR" sz="2300" kern="1200" noProof="0"/>
        </a:p>
      </dsp:txBody>
      <dsp:txXfrm>
        <a:off x="5985997" y="5106326"/>
        <a:ext cx="1800664" cy="8731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8C249-D055-1044-85F9-0F33C3CAB413}" type="datetimeFigureOut">
              <a:rPr lang="en-US" smtClean="0"/>
              <a:t>17/12/13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6CCB8-FB82-AA49-9464-28002C295B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18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05425-4423-B54E-86A3-5E9FF277611C}" type="slidenum">
              <a:rPr lang="pt-BR"/>
              <a:pPr/>
              <a:t>5</a:t>
            </a:fld>
            <a:endParaRPr lang="pt-BR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3CD70FD-A9BD-6543-A9BD-484586CEB96A}" type="slidenum">
              <a:rPr lang="pt-BR" sz="1200" b="0">
                <a:solidFill>
                  <a:schemeClr val="tx1"/>
                </a:solidFill>
              </a:rPr>
              <a:pPr/>
              <a:t>41</a:t>
            </a:fld>
            <a:endParaRPr lang="pt-BR" sz="1200" b="0">
              <a:solidFill>
                <a:schemeClr val="tx1"/>
              </a:solidFill>
            </a:endParaRPr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78A7A2B-E317-E148-AFDA-E9300A0CC1F1}" type="slidenum">
              <a:rPr lang="pt-BR" sz="1200" b="0">
                <a:solidFill>
                  <a:schemeClr val="tx1"/>
                </a:solidFill>
              </a:rPr>
              <a:pPr/>
              <a:t>42</a:t>
            </a:fld>
            <a:endParaRPr lang="pt-BR" sz="1200" b="0">
              <a:solidFill>
                <a:schemeClr val="tx1"/>
              </a:solidFill>
            </a:endParaRPr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1F461EA-9B3D-484E-921C-A88255EB981B}" type="slidenum">
              <a:rPr lang="pt-BR" sz="1200" b="0">
                <a:solidFill>
                  <a:schemeClr val="tx1"/>
                </a:solidFill>
              </a:rPr>
              <a:pPr/>
              <a:t>43</a:t>
            </a:fld>
            <a:endParaRPr lang="pt-BR" sz="1200" b="0">
              <a:solidFill>
                <a:schemeClr val="tx1"/>
              </a:solidFill>
            </a:endParaRPr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A5621E-3A8C-4146-9FDD-0D3583947BC4}" type="slidenum">
              <a:rPr lang="pt-BR" sz="1200" b="0">
                <a:solidFill>
                  <a:schemeClr val="tx1"/>
                </a:solidFill>
              </a:rPr>
              <a:pPr/>
              <a:t>44</a:t>
            </a:fld>
            <a:endParaRPr lang="pt-BR" sz="1200" b="0">
              <a:solidFill>
                <a:schemeClr val="tx1"/>
              </a:solidFill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6E03E0-34AE-5D40-9916-38F105D2597A}" type="slidenum">
              <a:rPr lang="pt-BR">
                <a:solidFill>
                  <a:prstClr val="black"/>
                </a:solidFill>
              </a:rPr>
              <a:pPr/>
              <a:t>46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F8611D-4545-0445-86AA-46CA6CC263FE}" type="slidenum">
              <a:rPr lang="pt-BR">
                <a:solidFill>
                  <a:prstClr val="black"/>
                </a:solidFill>
              </a:rPr>
              <a:pPr/>
              <a:t>47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pt-BR" sz="10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62DA54-EDA9-454C-AFFC-77EBE808AAB3}" type="slidenum">
              <a:rPr lang="pt-BR">
                <a:solidFill>
                  <a:prstClr val="black"/>
                </a:solidFill>
              </a:rPr>
              <a:pPr/>
              <a:t>48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AFF8BA-C98E-D642-BE1C-C1E70666CE69}" type="slidenum">
              <a:rPr lang="pt-BR">
                <a:solidFill>
                  <a:prstClr val="black"/>
                </a:solidFill>
              </a:rPr>
              <a:pPr/>
              <a:t>49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05425-4423-B54E-86A3-5E9FF277611C}" type="slidenum">
              <a:rPr lang="pt-BR"/>
              <a:pPr/>
              <a:t>52</a:t>
            </a:fld>
            <a:endParaRPr lang="pt-BR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BB6517-E443-4FBC-A925-FCF993BAC432}" type="slidenum">
              <a:rPr lang="pt-PT" smtClean="0">
                <a:solidFill>
                  <a:prstClr val="black"/>
                </a:solidFill>
              </a:rPr>
              <a:pPr/>
              <a:t>53</a:t>
            </a:fld>
            <a:endParaRPr lang="pt-P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05425-4423-B54E-86A3-5E9FF277611C}" type="slidenum">
              <a:rPr lang="pt-BR"/>
              <a:pPr/>
              <a:t>8</a:t>
            </a:fld>
            <a:endParaRPr lang="pt-BR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A14E24-31B1-44F2-99D2-D30AFAA1C76D}" type="slidenum">
              <a:rPr lang="pt-PT" smtClean="0">
                <a:solidFill>
                  <a:prstClr val="black"/>
                </a:solidFill>
              </a:rPr>
              <a:pPr/>
              <a:t>54</a:t>
            </a:fld>
            <a:endParaRPr lang="pt-P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A5621E-3A8C-4146-9FDD-0D3583947BC4}" type="slidenum">
              <a:rPr lang="pt-BR" sz="1200" b="0">
                <a:solidFill>
                  <a:schemeClr val="tx1"/>
                </a:solidFill>
              </a:rPr>
              <a:pPr/>
              <a:t>55</a:t>
            </a:fld>
            <a:endParaRPr lang="pt-BR" sz="1200" b="0">
              <a:solidFill>
                <a:schemeClr val="tx1"/>
              </a:solidFill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A5621E-3A8C-4146-9FDD-0D3583947BC4}" type="slidenum">
              <a:rPr lang="pt-BR" sz="1200" b="0">
                <a:solidFill>
                  <a:schemeClr val="tx1"/>
                </a:solidFill>
              </a:rPr>
              <a:pPr/>
              <a:t>56</a:t>
            </a:fld>
            <a:endParaRPr lang="pt-BR" sz="1200" b="0">
              <a:solidFill>
                <a:schemeClr val="tx1"/>
              </a:solidFill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A5621E-3A8C-4146-9FDD-0D3583947BC4}" type="slidenum">
              <a:rPr lang="pt-BR" sz="1200" b="0">
                <a:solidFill>
                  <a:schemeClr val="tx1"/>
                </a:solidFill>
              </a:rPr>
              <a:pPr/>
              <a:t>57</a:t>
            </a:fld>
            <a:endParaRPr lang="pt-BR" sz="1200" b="0">
              <a:solidFill>
                <a:schemeClr val="tx1"/>
              </a:solidFill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A5621E-3A8C-4146-9FDD-0D3583947BC4}" type="slidenum">
              <a:rPr lang="pt-BR" sz="1200" b="0">
                <a:solidFill>
                  <a:schemeClr val="tx1"/>
                </a:solidFill>
              </a:rPr>
              <a:pPr/>
              <a:t>58</a:t>
            </a:fld>
            <a:endParaRPr lang="pt-BR" sz="1200" b="0">
              <a:solidFill>
                <a:schemeClr val="tx1"/>
              </a:solidFill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A5621E-3A8C-4146-9FDD-0D3583947BC4}" type="slidenum">
              <a:rPr lang="pt-BR" sz="1200" b="0">
                <a:solidFill>
                  <a:schemeClr val="tx1"/>
                </a:solidFill>
              </a:rPr>
              <a:pPr/>
              <a:t>59</a:t>
            </a:fld>
            <a:endParaRPr lang="pt-BR" sz="1200" b="0">
              <a:solidFill>
                <a:schemeClr val="tx1"/>
              </a:solidFill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A5621E-3A8C-4146-9FDD-0D3583947BC4}" type="slidenum">
              <a:rPr lang="pt-BR" sz="1200" b="0">
                <a:solidFill>
                  <a:schemeClr val="tx1"/>
                </a:solidFill>
              </a:rPr>
              <a:pPr/>
              <a:t>60</a:t>
            </a:fld>
            <a:endParaRPr lang="pt-BR" sz="1200" b="0">
              <a:solidFill>
                <a:schemeClr val="tx1"/>
              </a:solidFill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Times New Roman" charset="0"/>
            </a:endParaRPr>
          </a:p>
        </p:txBody>
      </p:sp>
      <p:sp>
        <p:nvSpPr>
          <p:cNvPr id="12493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697962-1CE2-4C4A-9EA5-F88F1C4784BE}" type="slidenum">
              <a:rPr lang="pt-BR">
                <a:solidFill>
                  <a:srgbClr val="000000"/>
                </a:solidFill>
                <a:ea typeface="Arial" charset="0"/>
                <a:cs typeface="Arial" charset="0"/>
              </a:rPr>
              <a:pPr/>
              <a:t>61</a:t>
            </a:fld>
            <a:endParaRPr lang="pt-BR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A5621E-3A8C-4146-9FDD-0D3583947BC4}" type="slidenum">
              <a:rPr lang="pt-BR" sz="1200" b="0">
                <a:solidFill>
                  <a:schemeClr val="tx1"/>
                </a:solidFill>
              </a:rPr>
              <a:pPr/>
              <a:t>62</a:t>
            </a:fld>
            <a:endParaRPr lang="pt-BR" sz="1200" b="0">
              <a:solidFill>
                <a:schemeClr val="tx1"/>
              </a:solidFill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A5621E-3A8C-4146-9FDD-0D3583947BC4}" type="slidenum">
              <a:rPr lang="pt-BR" sz="1200" b="0">
                <a:solidFill>
                  <a:schemeClr val="tx1"/>
                </a:solidFill>
              </a:rPr>
              <a:pPr/>
              <a:t>63</a:t>
            </a:fld>
            <a:endParaRPr lang="pt-BR" sz="1200" b="0">
              <a:solidFill>
                <a:schemeClr val="tx1"/>
              </a:solidFill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05425-4423-B54E-86A3-5E9FF277611C}" type="slidenum">
              <a:rPr lang="pt-BR"/>
              <a:pPr/>
              <a:t>12</a:t>
            </a:fld>
            <a:endParaRPr lang="pt-BR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A5621E-3A8C-4146-9FDD-0D3583947BC4}" type="slidenum">
              <a:rPr lang="pt-BR" sz="1200" b="0">
                <a:solidFill>
                  <a:schemeClr val="tx1"/>
                </a:solidFill>
              </a:rPr>
              <a:pPr/>
              <a:t>64</a:t>
            </a:fld>
            <a:endParaRPr lang="pt-BR" sz="1200" b="0">
              <a:solidFill>
                <a:schemeClr val="tx1"/>
              </a:solidFill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Preparado por: Renan T. Santos</a:t>
            </a:r>
          </a:p>
        </p:txBody>
      </p:sp>
      <p:sp>
        <p:nvSpPr>
          <p:cNvPr id="147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3A84C-6E69-42F3-8232-CEACD5378A16}" type="slidenum">
              <a:rPr lang="en-US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pt-PT" smtClean="0">
              <a:latin typeface="Times New Roman" charset="0"/>
            </a:endParaRPr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C189D1-EC92-F24A-8D9B-6DA0775C68BA}" type="slidenum">
              <a:rPr lang="pt-BR">
                <a:solidFill>
                  <a:srgbClr val="000000"/>
                </a:solidFill>
              </a:rPr>
              <a:pPr/>
              <a:t>66</a:t>
            </a:fld>
            <a:endParaRPr 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PT" smtClean="0">
              <a:latin typeface="Times New Roman" charset="0"/>
            </a:endParaRPr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835C1-E8F4-FC45-8EB2-4CB14C7D642E}" type="slidenum">
              <a:rPr lang="pt-PT">
                <a:solidFill>
                  <a:srgbClr val="000000"/>
                </a:solidFill>
                <a:ea typeface="Arial" charset="0"/>
                <a:cs typeface="Arial" charset="0"/>
              </a:rPr>
              <a:pPr/>
              <a:t>67</a:t>
            </a:fld>
            <a:endParaRPr lang="pt-PT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Preparado por: Renan T. Santos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5769214-5D4A-4A12-86AF-6C8D66C68061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PT" smtClean="0">
              <a:latin typeface="Times New Roman" charset="0"/>
            </a:endParaRPr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961342-EAC3-9B4F-AFAD-8817E72CA78D}" type="slidenum">
              <a:rPr lang="pt-PT">
                <a:solidFill>
                  <a:srgbClr val="000000"/>
                </a:solidFill>
                <a:ea typeface="Arial" charset="0"/>
                <a:cs typeface="Arial" charset="0"/>
              </a:rPr>
              <a:pPr/>
              <a:t>69</a:t>
            </a:fld>
            <a:endParaRPr lang="pt-PT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Preparado por: Renan T. Santos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5769214-5D4A-4A12-86AF-6C8D66C68061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pt-PT" smtClean="0">
                <a:latin typeface="Times New Roman" charset="0"/>
              </a:rPr>
              <a:t>Administração e finanças</a:t>
            </a:r>
          </a:p>
          <a:p>
            <a:r>
              <a:rPr lang="pt-PT" smtClean="0">
                <a:latin typeface="Times New Roman" charset="0"/>
              </a:rPr>
              <a:t>Ação Social</a:t>
            </a:r>
          </a:p>
          <a:p>
            <a:r>
              <a:rPr lang="pt-PT" smtClean="0">
                <a:latin typeface="Times New Roman" charset="0"/>
              </a:rPr>
              <a:t>Oração</a:t>
            </a:r>
          </a:p>
          <a:p>
            <a:r>
              <a:rPr lang="pt-PT" smtClean="0">
                <a:latin typeface="Times New Roman" charset="0"/>
              </a:rPr>
              <a:t>Famílias</a:t>
            </a:r>
          </a:p>
          <a:p>
            <a:r>
              <a:rPr lang="pt-PT" smtClean="0">
                <a:latin typeface="Times New Roman" charset="0"/>
              </a:rPr>
              <a:t>*Ensino e Capacitação</a:t>
            </a:r>
          </a:p>
          <a:p>
            <a:r>
              <a:rPr lang="pt-PT" smtClean="0">
                <a:latin typeface="Times New Roman" charset="0"/>
              </a:rPr>
              <a:t>Células</a:t>
            </a:r>
          </a:p>
          <a:p>
            <a:r>
              <a:rPr lang="pt-PT" smtClean="0">
                <a:latin typeface="Times New Roman" charset="0"/>
              </a:rPr>
              <a:t>*Adoração</a:t>
            </a:r>
          </a:p>
          <a:p>
            <a:r>
              <a:rPr lang="pt-PT" smtClean="0">
                <a:latin typeface="Times New Roman" charset="0"/>
              </a:rPr>
              <a:t>*Crianças</a:t>
            </a:r>
          </a:p>
          <a:p>
            <a:r>
              <a:rPr lang="pt-PT" smtClean="0">
                <a:latin typeface="Times New Roman" charset="0"/>
              </a:rPr>
              <a:t>Jovens e Adolescentes – AJA</a:t>
            </a:r>
          </a:p>
          <a:p>
            <a:r>
              <a:rPr lang="pt-PT" smtClean="0">
                <a:latin typeface="Times New Roman" charset="0"/>
              </a:rPr>
              <a:t>Mulheres</a:t>
            </a:r>
          </a:p>
          <a:p>
            <a:r>
              <a:rPr lang="pt-PT" smtClean="0">
                <a:latin typeface="Times New Roman" charset="0"/>
              </a:rPr>
              <a:t>Evangelismo</a:t>
            </a:r>
          </a:p>
          <a:p>
            <a:r>
              <a:rPr lang="pt-PT" smtClean="0">
                <a:latin typeface="Times New Roman" charset="0"/>
              </a:rPr>
              <a:t>Missões</a:t>
            </a:r>
          </a:p>
          <a:p>
            <a:r>
              <a:rPr lang="pt-PT" smtClean="0">
                <a:latin typeface="Times New Roman" charset="0"/>
              </a:rPr>
              <a:t>História e Comunicação</a:t>
            </a:r>
          </a:p>
          <a:p>
            <a:r>
              <a:rPr lang="pt-PT" smtClean="0">
                <a:latin typeface="Times New Roman" charset="0"/>
              </a:rPr>
              <a:t>Discipulado</a:t>
            </a:r>
          </a:p>
          <a:p>
            <a:endParaRPr lang="pt-PT" smtClean="0">
              <a:latin typeface="Times New Roman" charset="0"/>
            </a:endParaRPr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E6D06B-3A31-B247-A840-3AC9141D92AC}" type="slidenum">
              <a:rPr lang="pt-PT">
                <a:solidFill>
                  <a:srgbClr val="000000"/>
                </a:solidFill>
                <a:ea typeface="Arial" charset="0"/>
                <a:cs typeface="Arial" charset="0"/>
              </a:rPr>
              <a:pPr/>
              <a:t>71</a:t>
            </a:fld>
            <a:endParaRPr lang="pt-PT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Preparado por: Renan T. Santos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5769214-5D4A-4A12-86AF-6C8D66C68061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ED088A-E747-D649-966C-7C5BC108CB4D}" type="slidenum">
              <a:rPr lang="pt-BR">
                <a:solidFill>
                  <a:srgbClr val="000000"/>
                </a:solidFill>
                <a:ea typeface="Arial" charset="0"/>
                <a:cs typeface="Arial" charset="0"/>
              </a:rPr>
              <a:pPr/>
              <a:t>73</a:t>
            </a:fld>
            <a:endParaRPr lang="pt-BR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2007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070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PT">
              <a:latin typeface="Times New Roman" charset="0"/>
            </a:endParaRPr>
          </a:p>
        </p:txBody>
      </p:sp>
      <p:sp>
        <p:nvSpPr>
          <p:cNvPr id="200709" name="Slide Number Placeholder 3"/>
          <p:cNvSpPr txBox="1">
            <a:spLocks noGrp="1"/>
          </p:cNvSpPr>
          <p:nvPr/>
        </p:nvSpPr>
        <p:spPr bwMode="auto">
          <a:xfrm>
            <a:off x="3884613" y="868362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fld id="{C7083272-D117-2548-8C49-6F98C43A13E4}" type="slidenum">
              <a:rPr lang="pt-PT" sz="12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pt-PT" sz="120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05425-4423-B54E-86A3-5E9FF277611C}" type="slidenum">
              <a:rPr lang="pt-BR"/>
              <a:pPr/>
              <a:t>15</a:t>
            </a:fld>
            <a:endParaRPr lang="pt-BR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Preparado por: Renan T. Santos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5769214-5D4A-4A12-86AF-6C8D66C68061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PT" smtClean="0">
              <a:latin typeface="Times New Roman" charset="0"/>
            </a:endParaRPr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961342-EAC3-9B4F-AFAD-8817E72CA78D}" type="slidenum">
              <a:rPr lang="pt-PT">
                <a:solidFill>
                  <a:srgbClr val="000000"/>
                </a:solidFill>
                <a:ea typeface="Arial" charset="0"/>
                <a:cs typeface="Arial" charset="0"/>
              </a:rPr>
              <a:pPr/>
              <a:t>75</a:t>
            </a:fld>
            <a:endParaRPr lang="pt-PT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Preparado por: Renan T. Santos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5769214-5D4A-4A12-86AF-6C8D66C68061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PT" smtClean="0">
              <a:latin typeface="Times New Roman" charset="0"/>
            </a:endParaRPr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961342-EAC3-9B4F-AFAD-8817E72CA78D}" type="slidenum">
              <a:rPr lang="pt-PT">
                <a:solidFill>
                  <a:srgbClr val="000000"/>
                </a:solidFill>
                <a:ea typeface="Arial" charset="0"/>
                <a:cs typeface="Arial" charset="0"/>
              </a:rPr>
              <a:pPr/>
              <a:t>77</a:t>
            </a:fld>
            <a:endParaRPr lang="pt-PT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Preparado por: Renan T. Santos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5769214-5D4A-4A12-86AF-6C8D66C68061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PT" smtClean="0">
              <a:latin typeface="Times New Roman" charset="0"/>
            </a:endParaRPr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961342-EAC3-9B4F-AFAD-8817E72CA78D}" type="slidenum">
              <a:rPr lang="pt-PT">
                <a:solidFill>
                  <a:srgbClr val="000000"/>
                </a:solidFill>
                <a:ea typeface="Arial" charset="0"/>
                <a:cs typeface="Arial" charset="0"/>
              </a:rPr>
              <a:pPr/>
              <a:t>79</a:t>
            </a:fld>
            <a:endParaRPr lang="pt-PT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Preparado por: Renan T. Santos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5769214-5D4A-4A12-86AF-6C8D66C68061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80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PT" smtClean="0">
              <a:latin typeface="Times New Roman" charset="0"/>
            </a:endParaRPr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95A7E2-8FA9-3E41-AEA1-B66D4FDEFC92}" type="slidenum">
              <a:rPr lang="pt-PT">
                <a:solidFill>
                  <a:srgbClr val="000000"/>
                </a:solidFill>
                <a:ea typeface="Arial" charset="0"/>
                <a:cs typeface="Arial" charset="0"/>
              </a:rPr>
              <a:pPr/>
              <a:t>81</a:t>
            </a:fld>
            <a:endParaRPr lang="pt-PT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Preparado por: Renan T. Santos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5769214-5D4A-4A12-86AF-6C8D66C68061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82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7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48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9C24375-8089-6A41-A471-6A8832FC0F14}" type="slidenum">
              <a:rPr lang="pt-BR" sz="1200" b="0">
                <a:solidFill>
                  <a:srgbClr val="000000"/>
                </a:solidFill>
              </a:rPr>
              <a:pPr/>
              <a:t>83</a:t>
            </a:fld>
            <a:endParaRPr lang="pt-BR" sz="1200" b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05425-4423-B54E-86A3-5E9FF277611C}" type="slidenum">
              <a:rPr lang="pt-BR"/>
              <a:pPr/>
              <a:t>17</a:t>
            </a:fld>
            <a:endParaRPr lang="pt-BR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Preparado por: Renan T. Santos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A4BB3EA-F990-47AF-98DA-27C16D119457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85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Preparado por: Renan T. Santos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EB80C4E-BFEC-4AAA-92CC-3C82DEFAC83D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86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Preparado por: Renan T. Santos</a:t>
            </a:r>
          </a:p>
        </p:txBody>
      </p:sp>
      <p:sp>
        <p:nvSpPr>
          <p:cNvPr id="146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77E09735-91A3-40D2-BD7F-853365ACF450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87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6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Preparado por: Renan T. Santos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5769214-5D4A-4A12-86AF-6C8D66C68061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88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Preparado por: Renan T. Santos</a:t>
            </a:r>
          </a:p>
        </p:txBody>
      </p:sp>
      <p:sp>
        <p:nvSpPr>
          <p:cNvPr id="501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6E899E3-F2F3-40F7-A639-98AA07A1EB7A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89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Preparado por: Renan T. Santos</a:t>
            </a:r>
          </a:p>
        </p:txBody>
      </p:sp>
      <p:sp>
        <p:nvSpPr>
          <p:cNvPr id="147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3A84C-6E69-42F3-8232-CEACD5378A16}" type="slidenum">
              <a:rPr lang="en-US">
                <a:solidFill>
                  <a:prstClr val="black"/>
                </a:solidFill>
              </a:rPr>
              <a:pPr/>
              <a:t>90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Preparado por: Renan T. Santos</a:t>
            </a:r>
          </a:p>
        </p:txBody>
      </p:sp>
      <p:sp>
        <p:nvSpPr>
          <p:cNvPr id="1484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9C39307-8C6D-48C6-9FEA-2C8FC6005E42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91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8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Preparado por: Renan T. Santos</a:t>
            </a:r>
          </a:p>
        </p:txBody>
      </p:sp>
      <p:sp>
        <p:nvSpPr>
          <p:cNvPr id="149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96CC98A-78C7-443C-9373-01BD1A394A8D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92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9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Preparado por: Renan T. Santos</a:t>
            </a:r>
          </a:p>
        </p:txBody>
      </p:sp>
      <p:sp>
        <p:nvSpPr>
          <p:cNvPr id="150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883A769-7583-4D64-ACC9-086D84097F8E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93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0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Preparado por: Renan T. Santos</a:t>
            </a:r>
          </a:p>
        </p:txBody>
      </p:sp>
      <p:sp>
        <p:nvSpPr>
          <p:cNvPr id="1515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5C5A6E0-2767-48BE-BDAC-857EED41454A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94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1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05425-4423-B54E-86A3-5E9FF277611C}" type="slidenum">
              <a:rPr lang="pt-BR"/>
              <a:pPr/>
              <a:t>23</a:t>
            </a:fld>
            <a:endParaRPr lang="pt-BR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Preparado por: Renan T. Santos</a:t>
            </a:r>
          </a:p>
        </p:txBody>
      </p:sp>
      <p:sp>
        <p:nvSpPr>
          <p:cNvPr id="152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FDCF4BB-B2C9-4A3F-BCB5-5A070AAD633E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95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2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Preparado por: Renan T. Santos</a:t>
            </a:r>
          </a:p>
        </p:txBody>
      </p:sp>
      <p:sp>
        <p:nvSpPr>
          <p:cNvPr id="501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6E899E3-F2F3-40F7-A639-98AA07A1EB7A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96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PT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Preparado por: Renan T. Santos</a:t>
            </a:r>
          </a:p>
        </p:txBody>
      </p:sp>
      <p:sp>
        <p:nvSpPr>
          <p:cNvPr id="147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943A84C-6E69-42F3-8232-CEACD5378A16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97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Preparado por: Renan T. Santos</a:t>
            </a:r>
          </a:p>
        </p:txBody>
      </p:sp>
      <p:sp>
        <p:nvSpPr>
          <p:cNvPr id="152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FDCF4BB-B2C9-4A3F-BCB5-5A070AAD633E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98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2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Preparado por: Renan T. Santos</a:t>
            </a:r>
          </a:p>
        </p:txBody>
      </p:sp>
      <p:sp>
        <p:nvSpPr>
          <p:cNvPr id="152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FDCF4BB-B2C9-4A3F-BCB5-5A070AAD633E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99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2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Preparado por: Renan T. Santos</a:t>
            </a:r>
          </a:p>
        </p:txBody>
      </p:sp>
      <p:sp>
        <p:nvSpPr>
          <p:cNvPr id="152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FDCF4BB-B2C9-4A3F-BCB5-5A070AAD633E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100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2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Preparado por: Renan T. Santos</a:t>
            </a:r>
          </a:p>
        </p:txBody>
      </p:sp>
      <p:sp>
        <p:nvSpPr>
          <p:cNvPr id="152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FDCF4BB-B2C9-4A3F-BCB5-5A070AAD633E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101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2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Preparado por: Renan T. Santos</a:t>
            </a:r>
          </a:p>
        </p:txBody>
      </p:sp>
      <p:sp>
        <p:nvSpPr>
          <p:cNvPr id="152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FDCF4BB-B2C9-4A3F-BCB5-5A070AAD633E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102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2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P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05425-4423-B54E-86A3-5E9FF277611C}" type="slidenum">
              <a:rPr lang="pt-BR"/>
              <a:pPr/>
              <a:t>27</a:t>
            </a:fld>
            <a:endParaRPr lang="pt-BR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05425-4423-B54E-86A3-5E9FF277611C}" type="slidenum">
              <a:rPr lang="pt-BR"/>
              <a:pPr/>
              <a:t>34</a:t>
            </a:fld>
            <a:endParaRPr lang="pt-BR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05425-4423-B54E-86A3-5E9FF277611C}" type="slidenum">
              <a:rPr lang="pt-BR"/>
              <a:pPr/>
              <a:t>40</a:t>
            </a:fld>
            <a:endParaRPr lang="pt-BR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BFB9-E6DA-1C4F-AE24-46A314E80225}" type="datetimeFigureOut">
              <a:rPr lang="en-US" smtClean="0"/>
              <a:t>17/12/13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EA43ABA-62D0-C845-8E04-368C8B134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BFB9-E6DA-1C4F-AE24-46A314E80225}" type="datetimeFigureOut">
              <a:rPr lang="en-US" smtClean="0"/>
              <a:t>17/12/13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3ABA-62D0-C845-8E04-368C8B134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BFB9-E6DA-1C4F-AE24-46A314E80225}" type="datetimeFigureOut">
              <a:rPr lang="en-US" smtClean="0"/>
              <a:t>17/12/13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3ABA-62D0-C845-8E04-368C8B134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7274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  <a:latin typeface="Comic Sans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9E2338-CF88-484F-B312-70962968C7A7}" type="slidenum">
              <a:rPr lang="pt-BR">
                <a:solidFill>
                  <a:srgbClr val="000000"/>
                </a:solidFill>
                <a:latin typeface="Comic Sans MS"/>
              </a:rPr>
              <a:pPr/>
              <a:t>‹#›</a:t>
            </a:fld>
            <a:endParaRPr lang="pt-BR">
              <a:solidFill>
                <a:srgbClr val="000000"/>
              </a:solidFill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06952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CADA82A-23C1-F142-BAD6-B739CA294CF0}" type="slidenum">
              <a:rPr lang="pt-BR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pt-BR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4660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37C9888-81D9-8D43-91C6-C509DE02DE2D}" type="slidenum">
              <a:rPr lang="pt-BR">
                <a:solidFill>
                  <a:srgbClr val="000000"/>
                </a:solidFill>
                <a:latin typeface="Times New Roman"/>
              </a:rPr>
              <a:pPr/>
              <a:t>‹#›</a:t>
            </a:fld>
            <a:endParaRPr lang="pt-BR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6582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795339"/>
              </a:solidFill>
              <a:latin typeface="Candara"/>
              <a:ea typeface="Candara"/>
              <a:cs typeface="Candara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CB935-E256-493E-9D69-A6A6DC46B5D7}" type="slidenum">
              <a:rPr>
                <a:solidFill>
                  <a:srgbClr val="795339"/>
                </a:solidFill>
                <a:latin typeface="Candara"/>
                <a:ea typeface="Candara"/>
                <a:cs typeface="Candara"/>
              </a:rPr>
              <a:pPr>
                <a:defRPr/>
              </a:pPr>
              <a:t>‹#›</a:t>
            </a:fld>
            <a:endParaRPr>
              <a:solidFill>
                <a:srgbClr val="795339"/>
              </a:solidFill>
              <a:latin typeface="Candara"/>
              <a:ea typeface="Candara"/>
              <a:cs typeface="Candara"/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795339"/>
              </a:solidFill>
              <a:latin typeface="Candara"/>
              <a:ea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95020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1200">
              <a:solidFill>
                <a:srgbClr val="795339"/>
              </a:solidFill>
              <a:latin typeface="Candara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1200">
              <a:solidFill>
                <a:srgbClr val="795339"/>
              </a:solidFill>
              <a:latin typeface="Candara"/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07ACE0-144A-4768-982E-A25A402B7920}" type="slidenum">
              <a:rPr lang="en-US" sz="1200" kern="1200">
                <a:solidFill>
                  <a:srgbClr val="795339"/>
                </a:solidFill>
                <a:latin typeface="Candara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kern="1200">
              <a:solidFill>
                <a:srgbClr val="795339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882020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verlay-TitleSlid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B05B1-FAAB-1A40-A494-9D2D9270E1A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086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4D4E6-7917-E94E-95B3-2E1517A2686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34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BFB9-E6DA-1C4F-AE24-46A314E80225}" type="datetimeFigureOut">
              <a:rPr lang="en-US" smtClean="0"/>
              <a:t>17/12/13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3ABA-62D0-C845-8E04-368C8B134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 smtClean="0"/>
            </a:lvl1pPr>
          </a:lstStyle>
          <a:p>
            <a:pPr>
              <a:defRPr/>
            </a:pPr>
            <a:fld id="{934D06D8-99CF-194B-B156-1B9F2B0753E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893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 smtClean="0"/>
            </a:lvl1pPr>
          </a:lstStyle>
          <a:p>
            <a:pPr>
              <a:defRPr/>
            </a:pPr>
            <a:fld id="{0DE46003-B3B3-E449-8C64-C507FFBE04A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926859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 smtClean="0"/>
            </a:lvl1pPr>
          </a:lstStyle>
          <a:p>
            <a:pPr>
              <a:defRPr/>
            </a:pPr>
            <a:fld id="{387741BA-C0E6-8F44-BABE-64CE2CCCB7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279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spcBef>
                <a:spcPct val="20000"/>
              </a:spcBef>
              <a:defRPr b="0"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spcBef>
                <a:spcPct val="20000"/>
              </a:spcBef>
              <a:defRPr b="0"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spcBef>
                <a:spcPct val="20000"/>
              </a:spcBef>
              <a:defRPr b="0" smtClean="0">
                <a:cs typeface="Arial" charset="0"/>
              </a:defRPr>
            </a:lvl1pPr>
          </a:lstStyle>
          <a:p>
            <a:pPr>
              <a:defRPr/>
            </a:pPr>
            <a:fld id="{19B1A4F2-B081-5F4D-9D89-8715008C21E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78394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pt-PT" sz="1200" kern="1200">
              <a:solidFill>
                <a:prstClr val="black">
                  <a:tint val="75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pt-PT" sz="1200" kern="1200">
              <a:solidFill>
                <a:prstClr val="black">
                  <a:tint val="75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6C9FAE95-2A65-4FD8-8EB8-18FFBD44DB16}" type="slidenum">
              <a:rPr lang="pt-PT" sz="1200" kern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t-PT" sz="1200" kern="1200">
              <a:solidFill>
                <a:prstClr val="black">
                  <a:tint val="75000"/>
                </a:prstClr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30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1200">
              <a:solidFill>
                <a:srgbClr val="795339"/>
              </a:solidFill>
              <a:latin typeface="Candara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B0CB935-E256-493E-9D69-A6A6DC46B5D7}" type="slidenum">
              <a:rPr lang="en-US" sz="1200" kern="1200">
                <a:solidFill>
                  <a:srgbClr val="795339"/>
                </a:solidFill>
                <a:latin typeface="Candara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kern="1200">
              <a:solidFill>
                <a:srgbClr val="795339"/>
              </a:solidFill>
              <a:latin typeface="Candara"/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1200">
              <a:solidFill>
                <a:srgbClr val="795339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487640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1200">
              <a:solidFill>
                <a:srgbClr val="795339"/>
              </a:solidFill>
              <a:latin typeface="Candara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kern="1200">
              <a:solidFill>
                <a:srgbClr val="795339"/>
              </a:solidFill>
              <a:latin typeface="Candara"/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E07ACE0-144A-4768-982E-A25A402B7920}" type="slidenum">
              <a:rPr lang="en-US" sz="1200" kern="1200">
                <a:solidFill>
                  <a:srgbClr val="795339"/>
                </a:solidFill>
                <a:latin typeface="Candara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kern="1200">
              <a:solidFill>
                <a:srgbClr val="795339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2241036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-109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-109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-109" charset="0"/>
              </a:defRPr>
            </a:lvl1pPr>
          </a:lstStyle>
          <a:p>
            <a:pPr>
              <a:defRPr/>
            </a:pPr>
            <a:fld id="{F7F73462-19D5-FD49-8B72-482D642A5A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8447"/>
      </p:ext>
    </p:extLst>
  </p:cSld>
  <p:clrMapOvr>
    <a:masterClrMapping/>
  </p:clrMapOvr>
  <p:transition xmlns:p14="http://schemas.microsoft.com/office/powerpoint/2010/main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3366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3366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8DB78-5EB1-4FC7-ABA0-23B6D594DCD6}" type="slidenum">
              <a:rPr lang="pt-BR">
                <a:solidFill>
                  <a:srgbClr val="336666"/>
                </a:solidFill>
              </a:rPr>
              <a:pPr>
                <a:defRPr/>
              </a:pPr>
              <a:t>‹#›</a:t>
            </a:fld>
            <a:endParaRPr lang="pt-BR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1395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C5EC15-C6F0-5148-AAD1-1251F042C99B}" type="slidenum">
              <a:rPr lang="pt-BR">
                <a:solidFill>
                  <a:srgbClr val="000000"/>
                </a:solidFill>
              </a:rPr>
              <a:pPr/>
              <a:t>‹#›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9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BFB9-E6DA-1C4F-AE24-46A314E80225}" type="datetimeFigureOut">
              <a:rPr lang="en-US" smtClean="0"/>
              <a:t>17/12/13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3ABA-62D0-C845-8E04-368C8B134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3B1FD-E32E-F04D-B2A3-4E48976AF0AC}" type="slidenum">
              <a:rPr lang="pt-BR">
                <a:solidFill>
                  <a:srgbClr val="000000"/>
                </a:solidFill>
              </a:rPr>
              <a:pPr/>
              <a:t>‹#›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872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D4295-5EC9-3844-9056-A4D842CC8418}" type="slidenum">
              <a:rPr lang="pt-BR">
                <a:solidFill>
                  <a:srgbClr val="000000"/>
                </a:solidFill>
              </a:rPr>
              <a:pPr/>
              <a:t>‹#›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202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B775EC-7487-F948-BF53-F17B4440BBF9}" type="slidenum">
              <a:rPr lang="pt-BR">
                <a:solidFill>
                  <a:srgbClr val="000000"/>
                </a:solidFill>
              </a:rPr>
              <a:pPr/>
              <a:t>‹#›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64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CF9F4-4C68-F241-A397-A39A37E69957}" type="slidenum">
              <a:rPr lang="pt-BR">
                <a:solidFill>
                  <a:srgbClr val="000000"/>
                </a:solidFill>
              </a:rPr>
              <a:pPr/>
              <a:t>‹#›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06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4536F-2E5A-7B41-AFB1-83A482AF826A}" type="slidenum">
              <a:rPr lang="pt-BR">
                <a:solidFill>
                  <a:srgbClr val="000000"/>
                </a:solidFill>
              </a:rPr>
              <a:pPr/>
              <a:t>‹#›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716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E5C547-1C24-2746-AE13-CA06CDD3B9B8}" type="slidenum">
              <a:rPr lang="pt-BR">
                <a:solidFill>
                  <a:srgbClr val="000000"/>
                </a:solidFill>
              </a:rPr>
              <a:pPr/>
              <a:t>‹#›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7571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F5901E-204F-E643-9670-8AB8AAFF8A10}" type="slidenum">
              <a:rPr lang="pt-BR">
                <a:solidFill>
                  <a:srgbClr val="000000"/>
                </a:solidFill>
              </a:rPr>
              <a:pPr/>
              <a:t>‹#›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260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9E3F69-C345-7E4C-BEC3-0D6469FD5FD4}" type="slidenum">
              <a:rPr lang="pt-BR">
                <a:solidFill>
                  <a:srgbClr val="000000"/>
                </a:solidFill>
              </a:rPr>
              <a:pPr/>
              <a:t>‹#›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69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F2336-4402-F540-85CD-90722CFFD3F8}" type="slidenum">
              <a:rPr lang="pt-BR">
                <a:solidFill>
                  <a:srgbClr val="000000"/>
                </a:solidFill>
              </a:rPr>
              <a:pPr/>
              <a:t>‹#›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927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C88081-FC9D-FB40-B634-2A9F433236BA}" type="slidenum">
              <a:rPr lang="pt-BR">
                <a:solidFill>
                  <a:srgbClr val="000000"/>
                </a:solidFill>
              </a:rPr>
              <a:pPr/>
              <a:t>‹#›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30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BFB9-E6DA-1C4F-AE24-46A314E80225}" type="datetimeFigureOut">
              <a:rPr lang="en-US" smtClean="0"/>
              <a:t>17/12/13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3ABA-62D0-C845-8E04-368C8B134D8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BFB9-E6DA-1C4F-AE24-46A314E80225}" type="datetimeFigureOut">
              <a:rPr lang="en-US" smtClean="0"/>
              <a:t>17/12/13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3ABA-62D0-C845-8E04-368C8B134D8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BFB9-E6DA-1C4F-AE24-46A314E80225}" type="datetimeFigureOut">
              <a:rPr lang="en-US" smtClean="0"/>
              <a:t>17/12/13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3ABA-62D0-C845-8E04-368C8B134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BFB9-E6DA-1C4F-AE24-46A314E80225}" type="datetimeFigureOut">
              <a:rPr lang="en-US" smtClean="0"/>
              <a:t>17/12/13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3ABA-62D0-C845-8E04-368C8B134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BFB9-E6DA-1C4F-AE24-46A314E80225}" type="datetimeFigureOut">
              <a:rPr lang="en-US" smtClean="0"/>
              <a:t>17/12/13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3ABA-62D0-C845-8E04-368C8B134D8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8BFB9-E6DA-1C4F-AE24-46A314E80225}" type="datetimeFigureOut">
              <a:rPr lang="en-US" smtClean="0"/>
              <a:t>17/12/13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43ABA-62D0-C845-8E04-368C8B134D8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8.xml"/><Relationship Id="rId2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theme" Target="../theme/theme7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theme" Target="../theme/theme8.xml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FB8BFB9-E6DA-1C4F-AE24-46A314E80225}" type="datetimeFigureOut">
              <a:rPr lang="en-US" smtClean="0"/>
              <a:t>17/12/13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4EA43ABA-62D0-C845-8E04-368C8B134D8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8" descr="Igreja4"/>
          <p:cNvPicPr>
            <a:picLocks noChangeAspect="1" noChangeArrowheads="1"/>
          </p:cNvPicPr>
          <p:nvPr/>
        </p:nvPicPr>
        <p:blipFill>
          <a:blip r:embed="rId3">
            <a:lum bright="54000" contrast="-70000"/>
          </a:blip>
          <a:srcRect/>
          <a:stretch>
            <a:fillRect/>
          </a:stretch>
        </p:blipFill>
        <p:spPr bwMode="auto">
          <a:xfrm>
            <a:off x="107950" y="5589588"/>
            <a:ext cx="1584325" cy="105251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459" name="Picture 15"/>
          <p:cNvPicPr>
            <a:picLocks noChangeAspect="1" noChangeArrowheads="1"/>
          </p:cNvPicPr>
          <p:nvPr/>
        </p:nvPicPr>
        <p:blipFill>
          <a:blip r:embed="rId4">
            <a:lum bright="60000" contrast="-70000"/>
          </a:blip>
          <a:srcRect/>
          <a:stretch>
            <a:fillRect/>
          </a:stretch>
        </p:blipFill>
        <p:spPr bwMode="auto">
          <a:xfrm>
            <a:off x="93663" y="3716338"/>
            <a:ext cx="1243012" cy="165735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188913"/>
            <a:ext cx="7010400" cy="1527175"/>
          </a:xfrm>
          <a:prstGeom prst="rect">
            <a:avLst/>
          </a:prstGeom>
          <a:gradFill rotWithShape="1">
            <a:gsLst>
              <a:gs pos="0">
                <a:schemeClr val="bg1">
                  <a:alpha val="25000"/>
                </a:schemeClr>
              </a:gs>
              <a:gs pos="100000">
                <a:srgbClr val="EAEAE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905000"/>
            <a:ext cx="7418387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pt-BR">
              <a:solidFill>
                <a:srgbClr val="336666"/>
              </a:solidFill>
              <a:ea typeface="ＭＳ Ｐゴシック" charset="0"/>
            </a:endParaRP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pt-BR">
              <a:solidFill>
                <a:srgbClr val="336666"/>
              </a:solidFill>
              <a:ea typeface="ＭＳ Ｐゴシック" charset="0"/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54BC7FA4-E394-4DBE-9E1E-C476625A73B6}" type="slidenum">
              <a:rPr lang="pt-BR">
                <a:solidFill>
                  <a:srgbClr val="336666"/>
                </a:solidFill>
                <a:ea typeface="ＭＳ Ｐゴシック" charset="0"/>
              </a:rPr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pt-BR">
              <a:solidFill>
                <a:srgbClr val="336666"/>
              </a:solidFill>
              <a:ea typeface="ＭＳ Ｐゴシック" charset="0"/>
            </a:endParaRPr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srgbClr val="336666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8920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336666"/>
              </a:solidFill>
              <a:latin typeface="Times New Roman" pitchFamily="18" charset="0"/>
              <a:ea typeface="ＭＳ Ｐゴシック" charset="0"/>
            </a:endParaRPr>
          </a:p>
        </p:txBody>
      </p:sp>
      <p:sp>
        <p:nvSpPr>
          <p:cNvPr id="38921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336666"/>
              </a:solidFill>
              <a:latin typeface="Times New Roman" pitchFamily="18" charset="0"/>
              <a:ea typeface="ＭＳ Ｐゴシック" charset="0"/>
            </a:endParaRPr>
          </a:p>
        </p:txBody>
      </p:sp>
      <p:sp>
        <p:nvSpPr>
          <p:cNvPr id="38922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336666"/>
              </a:solidFill>
              <a:latin typeface="Times New Roman" pitchFamily="18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922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Myriad Pro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Myriad Pro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Myriad Pro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Myriad Pro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Myriad Pro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Myriad Pro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Myriad Pro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Myriad Pro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o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i="0" smtClean="0">
                <a:latin typeface="+mn-lt"/>
                <a:ea typeface="+mn-ea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0" smtClean="0">
                <a:latin typeface="+mn-lt"/>
                <a:ea typeface="+mn-ea"/>
              </a:defRPr>
            </a:lvl1pPr>
          </a:lstStyle>
          <a:p>
            <a:pPr algn="ctr" defTabSz="914400" fontAlgn="base"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i="0">
                <a:latin typeface="Arial" charset="0"/>
              </a:defRPr>
            </a:lvl1pPr>
          </a:lstStyle>
          <a:p>
            <a:pPr defTabSz="914400" fontAlgn="base">
              <a:spcAft>
                <a:spcPct val="0"/>
              </a:spcAft>
            </a:pPr>
            <a:fld id="{D3667A74-0769-6E48-9CCB-C6BB4D362609}" type="slidenum">
              <a:rPr lang="pt-BR" smtClean="0">
                <a:solidFill>
                  <a:srgbClr val="000000"/>
                </a:solidFill>
                <a:ea typeface="ＭＳ Ｐゴシック" charset="0"/>
              </a:rPr>
              <a:pPr defTabSz="914400" fontAlgn="base">
                <a:spcAft>
                  <a:spcPct val="0"/>
                </a:spcAft>
              </a:pPr>
              <a:t>‹#›</a:t>
            </a:fld>
            <a:endParaRPr lang="pt-BR" smtClean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34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64301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</p:sldLayoutIdLst>
  <p:transition xmlns:p14="http://schemas.microsoft.com/office/powerpoint/2010/main">
    <p:fade/>
  </p:transition>
  <p:hf hdr="0" ft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Blip>
          <a:blip r:embed="rId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  <a:latin typeface="Comic Sans MS"/>
              <a:ea typeface="ＭＳ Ｐゴシック" charset="0"/>
            </a:endParaRP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  <a:latin typeface="Comic Sans MS"/>
              <a:ea typeface="ＭＳ Ｐゴシック" charset="0"/>
            </a:endParaRPr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BCF2E3B-05DC-F64D-8152-D2D4598C8962}" type="slidenum">
              <a:rPr lang="pt-BR">
                <a:solidFill>
                  <a:srgbClr val="000000"/>
                </a:solidFill>
                <a:latin typeface="Comic Sans MS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>
              <a:solidFill>
                <a:srgbClr val="000000"/>
              </a:solidFill>
              <a:latin typeface="Comic Sans MS"/>
              <a:ea typeface="ＭＳ Ｐゴシック" charset="0"/>
            </a:endParaRPr>
          </a:p>
        </p:txBody>
      </p:sp>
      <p:sp>
        <p:nvSpPr>
          <p:cNvPr id="15565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5565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55659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55660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55661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55662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55663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55664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55665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55666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55667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5567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BR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5567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BR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5567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BR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55673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5674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5675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55677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BR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55678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BR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55679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BR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55680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BR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55681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BR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55682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BR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55683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BR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55684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BR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55686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155687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55690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55692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BR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55693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BR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55694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BR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55695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BR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55696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BR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55697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BR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55698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BR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55699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pt-BR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15570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pt-BR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48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ffectLst/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  <a:latin typeface="Times New Roman"/>
              <a:ea typeface="ＭＳ Ｐゴシック" charset="0"/>
            </a:endParaRP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ffectLst/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  <a:latin typeface="Times New Roman"/>
              <a:ea typeface="ＭＳ Ｐゴシック" charset="0"/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ffectLst/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8FDB30D-85B6-4544-8AC0-A7595C8700E7}" type="slidenum">
              <a:rPr lang="pt-BR">
                <a:solidFill>
                  <a:srgbClr val="000000"/>
                </a:solidFill>
                <a:latin typeface="Times New Roman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t-BR">
              <a:solidFill>
                <a:srgbClr val="000000"/>
              </a:solidFill>
              <a:latin typeface="Times New Roman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56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795339"/>
              </a:solidFill>
              <a:latin typeface="Candara"/>
              <a:ea typeface="Candara"/>
              <a:cs typeface="Candara"/>
            </a:endParaRP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795339"/>
              </a:solidFill>
              <a:latin typeface="Candara"/>
              <a:ea typeface="Candara"/>
              <a:cs typeface="Candara"/>
            </a:endParaRPr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CA62D95-5734-4492-B87E-EC4055550A52}" type="slidenum">
              <a:rPr lang="pt-BR">
                <a:solidFill>
                  <a:srgbClr val="795339"/>
                </a:solidFill>
                <a:latin typeface="Candara"/>
                <a:ea typeface="Candara"/>
                <a:cs typeface="Candara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t-BR">
              <a:solidFill>
                <a:srgbClr val="795339"/>
              </a:solidFill>
              <a:latin typeface="Candara"/>
              <a:ea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48297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16" r:id="rId2"/>
  </p:sldLayoutIdLst>
  <p:hf hdr="0" ftr="0" dt="0"/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90500" y="190500"/>
            <a:ext cx="8764588" cy="6478588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62467" name="Title Placeholder 1"/>
          <p:cNvSpPr>
            <a:spLocks noGrp="1"/>
          </p:cNvSpPr>
          <p:nvPr>
            <p:ph type="title"/>
          </p:nvPr>
        </p:nvSpPr>
        <p:spPr bwMode="auto">
          <a:xfrm>
            <a:off x="779463" y="381000"/>
            <a:ext cx="7583487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624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9463" y="1828800"/>
            <a:ext cx="7583487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8ABED"/>
                </a:solidFill>
                <a:latin typeface="Arial" pitchFamily="-109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8ABED"/>
                </a:solidFill>
                <a:latin typeface="Arial" pitchFamily="-109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B3861"/>
                </a:solidFill>
                <a:latin typeface="Arial" pitchFamily="-109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9A0B3BB-74E0-8248-BE90-296987632ACA}" type="slidenum">
              <a:rPr lang="en-US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91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charset="0"/>
          <a:ea typeface="ＭＳ Ｐゴシック" charset="-128"/>
          <a:cs typeface="ＭＳ Ｐゴシック" charset="-128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Font typeface="Wingdings 2" charset="2"/>
        <a:buChar char=""/>
        <a:defRPr sz="2200" kern="12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Font typeface="Wingdings 2" charset="2"/>
        <a:buChar char=""/>
        <a:defRPr sz="2000" kern="1200">
          <a:solidFill>
            <a:schemeClr val="bg1"/>
          </a:solidFill>
          <a:latin typeface="+mn-lt"/>
          <a:ea typeface="ＭＳ Ｐゴシック" charset="-128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Font typeface="Wingdings 2" charset="2"/>
        <a:buChar char=""/>
        <a:defRPr kern="1200">
          <a:solidFill>
            <a:schemeClr val="bg1"/>
          </a:solidFill>
          <a:latin typeface="+mn-lt"/>
          <a:ea typeface="ＭＳ Ｐゴシック" charset="-128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Font typeface="Wingdings 2" charset="2"/>
        <a:buChar char=""/>
        <a:defRPr kern="1200">
          <a:solidFill>
            <a:schemeClr val="bg1"/>
          </a:solidFill>
          <a:latin typeface="+mn-lt"/>
          <a:ea typeface="ＭＳ Ｐゴシック" charset="-128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Font typeface="Wingdings 2" charset="2"/>
        <a:buChar char=""/>
        <a:defRPr kern="1200">
          <a:solidFill>
            <a:schemeClr val="bg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blurRad="63500" dist="10160" dir="5400000" algn="tl" rotWithShape="0">
              <a:srgbClr val="000000">
                <a:alpha val="59999"/>
              </a:srgbClr>
            </a:outerShdw>
          </a:effectLst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ea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22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spcBef>
                <a:spcPct val="0"/>
              </a:spcBef>
              <a:defRPr kumimoji="0" sz="1200" b="0">
                <a:solidFill>
                  <a:prstClr val="black">
                    <a:tint val="95000"/>
                  </a:prst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spcBef>
                <a:spcPct val="0"/>
              </a:spcBef>
              <a:defRPr kumimoji="0" sz="1200" b="0">
                <a:solidFill>
                  <a:prstClr val="black">
                    <a:tint val="95000"/>
                  </a:prst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b="0" smtClean="0">
                <a:solidFill>
                  <a:srgbClr val="3F3F3F"/>
                </a:solidFill>
                <a:latin typeface="Arial" charset="0"/>
                <a:cs typeface="Arial" charset="0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C4DF5C12-6C4B-5944-8344-B42F77CE01E8}" type="slidenum">
              <a:rPr lang="pt-BR">
                <a:ea typeface="ＭＳ Ｐゴシック" charset="0"/>
              </a:rPr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pt-BR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6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CF1006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CF1006"/>
          </a:solidFill>
          <a:latin typeface="Corbel" pitchFamily="34" charset="0"/>
          <a:ea typeface="ＭＳ Ｐゴシック" pitchFamily="-109" charset="-128"/>
          <a:cs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CF1006"/>
          </a:solidFill>
          <a:latin typeface="Corbel" pitchFamily="34" charset="0"/>
          <a:ea typeface="ＭＳ Ｐゴシック" pitchFamily="-109" charset="-128"/>
          <a:cs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CF1006"/>
          </a:solidFill>
          <a:latin typeface="Corbel" pitchFamily="34" charset="0"/>
          <a:ea typeface="ＭＳ Ｐゴシック" pitchFamily="-109" charset="-128"/>
          <a:cs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CF1006"/>
          </a:solidFill>
          <a:latin typeface="Corbel" pitchFamily="34" charset="0"/>
          <a:ea typeface="ＭＳ Ｐゴシック" pitchFamily="-109" charset="-128"/>
          <a:cs typeface="ＭＳ Ｐゴシック" pitchFamily="-10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CF1006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CF1006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CF1006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CF1006"/>
          </a:solidFill>
          <a:latin typeface="Corbel" pitchFamily="34" charset="0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charset="0"/>
        <a:buChar char="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Char char="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17517A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877E48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AF8B1E"/>
        </a:buClr>
        <a:buFont typeface="Wingdings 3" charset="0"/>
        <a:buChar char=""/>
        <a:defRPr lang="en-US"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0650"/>
            <a:ext cx="7770813" cy="14303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1987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0"/>
              </a:spcBef>
              <a:defRPr sz="1200" b="1">
                <a:solidFill>
                  <a:prstClr val="white">
                    <a:tint val="75000"/>
                  </a:prst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omic Sans MS" charset="0"/>
                <a:ea typeface="+mn-ea"/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0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spcBef>
                <a:spcPct val="0"/>
              </a:spcBef>
              <a:defRPr sz="1200" b="1">
                <a:solidFill>
                  <a:prstClr val="white">
                    <a:tint val="75000"/>
                  </a:prst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Comic Sans MS" charset="0"/>
                <a:ea typeface="+mn-ea"/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>
                <a:solidFill>
                  <a:srgbClr val="FFFFFF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Comic Sans MS" charset="0"/>
              </a:defRPr>
            </a:lvl1pPr>
          </a:lstStyle>
          <a:p>
            <a:pPr algn="ctr" defTabSz="914400" eaLnBrk="0" fontAlgn="base" hangingPunct="0">
              <a:spcAft>
                <a:spcPct val="0"/>
              </a:spcAft>
              <a:defRPr/>
            </a:pPr>
            <a:fld id="{BAD3A567-DB23-1F4B-A04B-AC1B2BBDF511}" type="slidenum">
              <a:rPr lang="pt-BR" b="1">
                <a:ea typeface="ＭＳ Ｐゴシック" charset="0"/>
                <a:cs typeface="ＭＳ Ｐゴシック" charset="0"/>
              </a:rPr>
              <a:pPr algn="ctr" defTabSz="914400" eaLnBrk="0" fontAlgn="base" hangingPunct="0">
                <a:spcAft>
                  <a:spcPct val="0"/>
                </a:spcAft>
                <a:defRPr/>
              </a:pPr>
              <a:t>‹#›</a:t>
            </a:fld>
            <a:endParaRPr lang="pt-BR" b="1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441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13" r:id="rId2"/>
    <p:sldLayoutId id="2147483714" r:id="rId3"/>
    <p:sldLayoutId id="2147483715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Blip>
          <a:blip r:embed="rId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Blip>
          <a:blip r:embed="rId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ＭＳ Ｐゴシック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Blip>
          <a:blip r:embed="rId6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ＭＳ Ｐゴシック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Blip>
          <a:blip r:embed="rId6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ＭＳ Ｐゴシック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Blip>
          <a:blip r:embed="rId6"/>
        </a:buBlip>
        <a:defRPr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60428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rgbClr val="E3DED1"/>
                </a:solidFill>
                <a:latin typeface="Arial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ea typeface="ＭＳ Ｐゴシック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rgbClr val="E3DED1"/>
                </a:solidFill>
                <a:latin typeface="Arial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ea typeface="ＭＳ Ｐゴシック" charset="0"/>
            </a:endParaRP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rgbClr val="E3DED1"/>
                </a:solidFill>
                <a:latin typeface="Arial" charset="0"/>
                <a:cs typeface="Arial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808A14F-3A4C-FB40-B44A-5FFA00415A71}" type="slidenum">
              <a:rPr lang="en-GB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8989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</p:sldLayoutIdLst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charset="2"/>
        <a:buChar char=""/>
        <a:defRPr sz="3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2"/>
        <a:buChar char="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charset="2"/>
        <a:buChar char="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charset="2"/>
        <a:buChar char="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4" Type="http://schemas.openxmlformats.org/officeDocument/2006/relationships/diagramLayout" Target="../diagrams/layout16.xml"/><Relationship Id="rId5" Type="http://schemas.openxmlformats.org/officeDocument/2006/relationships/diagramQuickStyle" Target="../diagrams/quickStyle16.xml"/><Relationship Id="rId6" Type="http://schemas.openxmlformats.org/officeDocument/2006/relationships/diagramColors" Target="../diagrams/colors16.xml"/><Relationship Id="rId7" Type="http://schemas.microsoft.com/office/2007/relationships/diagramDrawing" Target="../diagrams/drawing16.xml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4" Type="http://schemas.openxmlformats.org/officeDocument/2006/relationships/diagramLayout" Target="../diagrams/layout17.xml"/><Relationship Id="rId5" Type="http://schemas.openxmlformats.org/officeDocument/2006/relationships/diagramQuickStyle" Target="../diagrams/quickStyle17.xml"/><Relationship Id="rId6" Type="http://schemas.openxmlformats.org/officeDocument/2006/relationships/diagramColors" Target="../diagrams/colors17.xml"/><Relationship Id="rId7" Type="http://schemas.microsoft.com/office/2007/relationships/diagramDrawing" Target="../diagrams/drawing17.xml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4" Type="http://schemas.openxmlformats.org/officeDocument/2006/relationships/diagramLayout" Target="../diagrams/layout18.xml"/><Relationship Id="rId5" Type="http://schemas.openxmlformats.org/officeDocument/2006/relationships/diagramQuickStyle" Target="../diagrams/quickStyle18.xml"/><Relationship Id="rId6" Type="http://schemas.openxmlformats.org/officeDocument/2006/relationships/diagramColors" Target="../diagrams/colors18.xml"/><Relationship Id="rId7" Type="http://schemas.microsoft.com/office/2007/relationships/diagramDrawing" Target="../diagrams/drawing18.xml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3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3.xml"/><Relationship Id="rId2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8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9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4" Type="http://schemas.openxmlformats.org/officeDocument/2006/relationships/diagramLayout" Target="../diagrams/layout12.xml"/><Relationship Id="rId5" Type="http://schemas.openxmlformats.org/officeDocument/2006/relationships/diagramQuickStyle" Target="../diagrams/quickStyle12.xml"/><Relationship Id="rId6" Type="http://schemas.openxmlformats.org/officeDocument/2006/relationships/diagramColors" Target="../diagrams/colors12.xml"/><Relationship Id="rId7" Type="http://schemas.microsoft.com/office/2007/relationships/diagramDrawing" Target="../diagrams/drawing12.xml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0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4" Type="http://schemas.openxmlformats.org/officeDocument/2006/relationships/diagramLayout" Target="../diagrams/layout13.xml"/><Relationship Id="rId5" Type="http://schemas.openxmlformats.org/officeDocument/2006/relationships/diagramQuickStyle" Target="../diagrams/quickStyle13.xml"/><Relationship Id="rId6" Type="http://schemas.openxmlformats.org/officeDocument/2006/relationships/diagramColors" Target="../diagrams/colors13.xml"/><Relationship Id="rId7" Type="http://schemas.microsoft.com/office/2007/relationships/diagramDrawing" Target="../diagrams/drawing13.xml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4" Type="http://schemas.openxmlformats.org/officeDocument/2006/relationships/diagramLayout" Target="../diagrams/layout14.xml"/><Relationship Id="rId5" Type="http://schemas.openxmlformats.org/officeDocument/2006/relationships/diagramQuickStyle" Target="../diagrams/quickStyle14.xml"/><Relationship Id="rId6" Type="http://schemas.openxmlformats.org/officeDocument/2006/relationships/diagramColors" Target="../diagrams/colors14.xml"/><Relationship Id="rId7" Type="http://schemas.microsoft.com/office/2007/relationships/diagramDrawing" Target="../diagrams/drawing14.xml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4" Type="http://schemas.openxmlformats.org/officeDocument/2006/relationships/diagramLayout" Target="../diagrams/layout15.xml"/><Relationship Id="rId5" Type="http://schemas.openxmlformats.org/officeDocument/2006/relationships/diagramQuickStyle" Target="../diagrams/quickStyle15.xml"/><Relationship Id="rId6" Type="http://schemas.openxmlformats.org/officeDocument/2006/relationships/diagramColors" Target="../diagrams/colors15.xml"/><Relationship Id="rId7" Type="http://schemas.microsoft.com/office/2007/relationships/diagramDrawing" Target="../diagrams/drawing15.xml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IPRB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BASES PARA 2015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7942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698037553"/>
              </p:ext>
            </p:extLst>
          </p:nvPr>
        </p:nvGraphicFramePr>
        <p:xfrm>
          <a:off x="931333" y="1396999"/>
          <a:ext cx="7905749" cy="4307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dirty="0" smtClean="0">
                <a:solidFill>
                  <a:srgbClr val="FFFF00"/>
                </a:solidFill>
              </a:rPr>
              <a:t>Comparativo entre </a:t>
            </a:r>
          </a:p>
          <a:p>
            <a:pPr algn="ctr"/>
            <a:r>
              <a:rPr lang="pt-BR" dirty="0" smtClean="0">
                <a:solidFill>
                  <a:srgbClr val="FFFF00"/>
                </a:solidFill>
              </a:rPr>
              <a:t>realidade </a:t>
            </a:r>
            <a:r>
              <a:rPr lang="pt-BR" dirty="0" err="1" smtClean="0">
                <a:solidFill>
                  <a:srgbClr val="FFFF00"/>
                </a:solidFill>
              </a:rPr>
              <a:t>x</a:t>
            </a:r>
            <a:r>
              <a:rPr lang="pt-BR" dirty="0" smtClean="0">
                <a:solidFill>
                  <a:srgbClr val="FFFF00"/>
                </a:solidFill>
              </a:rPr>
              <a:t> pesquisa</a:t>
            </a:r>
            <a:endParaRPr lang="pt-B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858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Text Box 15"/>
          <p:cNvSpPr txBox="1">
            <a:spLocks noChangeArrowheads="1"/>
          </p:cNvSpPr>
          <p:nvPr/>
        </p:nvSpPr>
        <p:spPr bwMode="auto">
          <a:xfrm>
            <a:off x="250825" y="4000504"/>
            <a:ext cx="8713788" cy="2169825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pt-BR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8.1 </a:t>
            </a:r>
            <a:r>
              <a:rPr lang="en-US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–</a:t>
            </a:r>
            <a:r>
              <a:rPr lang="pt-BR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 </a:t>
            </a:r>
            <a:r>
              <a:rPr lang="pt-PT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Definir os principais grupos de líderes que precisam ser alcançados e </a:t>
            </a:r>
            <a:r>
              <a:rPr lang="pt-PT" kern="1200" dirty="0" err="1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envisionados</a:t>
            </a:r>
            <a:r>
              <a:rPr lang="pt-PT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 durante 2013 com os alvos da denominação.. </a:t>
            </a:r>
            <a:endParaRPr lang="pt-PT" kern="1200" dirty="0">
              <a:solidFill>
                <a:srgbClr val="F7EEDD"/>
              </a:solidFill>
              <a:latin typeface="Candara"/>
              <a:ea typeface="+mn-ea"/>
              <a:cs typeface="+mn-cs"/>
            </a:endParaRPr>
          </a:p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pt-PT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8.2 – </a:t>
            </a:r>
            <a:r>
              <a:rPr lang="pt-PT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Elaborar  um material que os pastores possam utilizar para falar às igrejas sobre os novos desafios da denominação e desafios locais.</a:t>
            </a:r>
            <a:endParaRPr lang="pt-PT" kern="1200" dirty="0">
              <a:solidFill>
                <a:srgbClr val="F7EEDD"/>
              </a:solidFill>
              <a:latin typeface="Candara"/>
              <a:ea typeface="+mn-ea"/>
              <a:cs typeface="+mn-cs"/>
            </a:endParaRPr>
          </a:p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8.3 – </a:t>
            </a:r>
            <a:r>
              <a:rPr lang="en-US" kern="1200" dirty="0" err="1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Produzir</a:t>
            </a:r>
            <a:r>
              <a:rPr lang="en-US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 </a:t>
            </a:r>
            <a:r>
              <a:rPr lang="en-US" kern="1200" dirty="0" err="1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vídeos</a:t>
            </a:r>
            <a:r>
              <a:rPr lang="en-US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 e </a:t>
            </a:r>
            <a:r>
              <a:rPr lang="en-US" kern="1200" dirty="0" err="1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materiais</a:t>
            </a:r>
            <a:r>
              <a:rPr lang="en-US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 </a:t>
            </a:r>
            <a:r>
              <a:rPr lang="en-US" kern="1200" dirty="0" err="1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para</a:t>
            </a:r>
            <a:r>
              <a:rPr lang="en-US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 internet com </a:t>
            </a:r>
            <a:r>
              <a:rPr lang="en-US" kern="1200" dirty="0" err="1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os</a:t>
            </a:r>
            <a:r>
              <a:rPr lang="en-US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 </a:t>
            </a:r>
            <a:r>
              <a:rPr lang="en-US" kern="1200" dirty="0" err="1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novos</a:t>
            </a:r>
            <a:r>
              <a:rPr lang="en-US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 </a:t>
            </a:r>
            <a:r>
              <a:rPr lang="en-US" kern="1200" dirty="0" err="1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desafios</a:t>
            </a:r>
            <a:r>
              <a:rPr lang="en-US" dirty="0" smtClean="0">
                <a:solidFill>
                  <a:srgbClr val="F7EEDD"/>
                </a:solidFill>
                <a:latin typeface="Candara"/>
              </a:rPr>
              <a:t>.</a:t>
            </a:r>
          </a:p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8.4 – </a:t>
            </a:r>
            <a:r>
              <a:rPr lang="en-US" kern="1200" dirty="0" err="1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Utilizar</a:t>
            </a:r>
            <a:r>
              <a:rPr lang="en-US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 as </a:t>
            </a:r>
            <a:r>
              <a:rPr lang="en-US" kern="1200" dirty="0" err="1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mídias</a:t>
            </a:r>
            <a:r>
              <a:rPr lang="en-US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 da </a:t>
            </a:r>
            <a:r>
              <a:rPr lang="en-US" kern="1200" dirty="0" err="1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denominação</a:t>
            </a:r>
            <a:r>
              <a:rPr lang="en-US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 </a:t>
            </a:r>
            <a:r>
              <a:rPr lang="en-US" kern="1200" dirty="0" err="1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para</a:t>
            </a:r>
            <a:r>
              <a:rPr lang="en-US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 </a:t>
            </a:r>
            <a:r>
              <a:rPr lang="en-US" kern="1200" dirty="0" err="1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transmitir</a:t>
            </a:r>
            <a:r>
              <a:rPr lang="en-US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 </a:t>
            </a:r>
            <a:r>
              <a:rPr lang="en-US" kern="1200" dirty="0" err="1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os</a:t>
            </a:r>
            <a:r>
              <a:rPr lang="en-US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 </a:t>
            </a:r>
            <a:r>
              <a:rPr lang="en-US" kern="1200" dirty="0" err="1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novos</a:t>
            </a:r>
            <a:r>
              <a:rPr lang="en-US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 </a:t>
            </a:r>
            <a:r>
              <a:rPr lang="en-US" kern="1200" dirty="0" err="1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desafios</a:t>
            </a:r>
            <a:r>
              <a:rPr lang="en-US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 e </a:t>
            </a:r>
            <a:r>
              <a:rPr lang="en-US" kern="1200" dirty="0" err="1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visão</a:t>
            </a:r>
            <a:r>
              <a:rPr lang="en-US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.  </a:t>
            </a:r>
            <a:endParaRPr lang="en-US" kern="1200" dirty="0">
              <a:solidFill>
                <a:srgbClr val="F7EEDD"/>
              </a:solidFill>
              <a:latin typeface="Candara"/>
              <a:ea typeface="+mn-ea"/>
              <a:cs typeface="+mn-cs"/>
            </a:endParaRPr>
          </a:p>
        </p:txBody>
      </p:sp>
      <p:sp>
        <p:nvSpPr>
          <p:cNvPr id="91140" name="Line 16"/>
          <p:cNvSpPr>
            <a:spLocks noChangeShapeType="1"/>
          </p:cNvSpPr>
          <p:nvPr/>
        </p:nvSpPr>
        <p:spPr bwMode="auto">
          <a:xfrm>
            <a:off x="4429124" y="3571876"/>
            <a:ext cx="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pt-PT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B0CB935-E256-493E-9D69-A6A6DC46B5D7}" type="slidenum">
              <a:rPr lang="en-US" sz="1200" kern="1200">
                <a:solidFill>
                  <a:srgbClr val="795339"/>
                </a:solidFill>
                <a:latin typeface="Candara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100</a:t>
            </a:fld>
            <a:endParaRPr lang="en-US" sz="1200" kern="1200">
              <a:solidFill>
                <a:srgbClr val="795339"/>
              </a:solidFill>
              <a:latin typeface="Candara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45066615"/>
              </p:ext>
            </p:extLst>
          </p:nvPr>
        </p:nvGraphicFramePr>
        <p:xfrm>
          <a:off x="285720" y="481009"/>
          <a:ext cx="8572560" cy="3590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881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allAtOnce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Text Box 15"/>
          <p:cNvSpPr txBox="1">
            <a:spLocks noChangeArrowheads="1"/>
          </p:cNvSpPr>
          <p:nvPr/>
        </p:nvSpPr>
        <p:spPr bwMode="auto">
          <a:xfrm>
            <a:off x="250825" y="4224351"/>
            <a:ext cx="8713788" cy="1061829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pt-BR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9.1 – </a:t>
            </a:r>
            <a:r>
              <a:rPr lang="pt-PT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Definir os materiais que serão utilizados para conexão, pequenos grupos, discipulado e capacitação de líderes.</a:t>
            </a:r>
            <a:endParaRPr lang="pt-PT" kern="1200" dirty="0">
              <a:solidFill>
                <a:srgbClr val="F7EEDD"/>
              </a:solidFill>
              <a:latin typeface="Candara"/>
              <a:ea typeface="+mn-ea"/>
              <a:cs typeface="+mn-cs"/>
            </a:endParaRPr>
          </a:p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pt-PT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9.2 – </a:t>
            </a:r>
            <a:r>
              <a:rPr lang="pt-PT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Elaborar os sites de apoio ao processo de capacitação.</a:t>
            </a:r>
            <a:endParaRPr lang="pt-PT" kern="1200" dirty="0">
              <a:solidFill>
                <a:srgbClr val="F7EEDD"/>
              </a:solidFill>
              <a:latin typeface="Candara"/>
              <a:ea typeface="+mn-ea"/>
              <a:cs typeface="+mn-cs"/>
            </a:endParaRPr>
          </a:p>
        </p:txBody>
      </p:sp>
      <p:sp>
        <p:nvSpPr>
          <p:cNvPr id="91140" name="Line 16"/>
          <p:cNvSpPr>
            <a:spLocks noChangeShapeType="1"/>
          </p:cNvSpPr>
          <p:nvPr/>
        </p:nvSpPr>
        <p:spPr bwMode="auto">
          <a:xfrm>
            <a:off x="6357950" y="3714752"/>
            <a:ext cx="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pt-PT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B0CB935-E256-493E-9D69-A6A6DC46B5D7}" type="slidenum">
              <a:rPr lang="en-US" sz="1200" kern="1200">
                <a:solidFill>
                  <a:srgbClr val="795339"/>
                </a:solidFill>
                <a:latin typeface="Candara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101</a:t>
            </a:fld>
            <a:endParaRPr lang="en-US" sz="1200" kern="1200">
              <a:solidFill>
                <a:srgbClr val="795339"/>
              </a:solidFill>
              <a:latin typeface="Candara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45066615"/>
              </p:ext>
            </p:extLst>
          </p:nvPr>
        </p:nvGraphicFramePr>
        <p:xfrm>
          <a:off x="285720" y="481009"/>
          <a:ext cx="8572560" cy="3590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8876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allAtOnce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Text Box 15"/>
          <p:cNvSpPr txBox="1">
            <a:spLocks noChangeArrowheads="1"/>
          </p:cNvSpPr>
          <p:nvPr/>
        </p:nvSpPr>
        <p:spPr bwMode="auto">
          <a:xfrm>
            <a:off x="250825" y="4224351"/>
            <a:ext cx="8713788" cy="1754326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pt-BR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10.1 - </a:t>
            </a:r>
            <a:r>
              <a:rPr lang="pt-PT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Desenvolver projeto de expansão através da </a:t>
            </a:r>
            <a:r>
              <a:rPr lang="pt-PT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plantação </a:t>
            </a:r>
            <a:r>
              <a:rPr lang="pt-PT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de novas igrejas.</a:t>
            </a:r>
          </a:p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pt-PT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10.2 – Elaborar um projeto para a expansão da igreja, considerando </a:t>
            </a:r>
            <a:r>
              <a:rPr lang="pt-PT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preferencialmente as cidades abaixo de 300 mil habitantes. </a:t>
            </a:r>
          </a:p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pt-PT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10.3 </a:t>
            </a:r>
            <a:r>
              <a:rPr lang="pt-PT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– Elaborar um projeto sobre formas de captação de recursos para a igreja e </a:t>
            </a:r>
            <a:r>
              <a:rPr lang="pt-PT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para os projetos de capacitação e expansão.</a:t>
            </a:r>
            <a:endParaRPr lang="pt-PT" kern="1200" dirty="0">
              <a:solidFill>
                <a:srgbClr val="F7EEDD"/>
              </a:solidFill>
              <a:latin typeface="Candara"/>
              <a:ea typeface="+mn-ea"/>
              <a:cs typeface="+mn-cs"/>
            </a:endParaRPr>
          </a:p>
        </p:txBody>
      </p:sp>
      <p:sp>
        <p:nvSpPr>
          <p:cNvPr id="91140" name="Line 16"/>
          <p:cNvSpPr>
            <a:spLocks noChangeShapeType="1"/>
          </p:cNvSpPr>
          <p:nvPr/>
        </p:nvSpPr>
        <p:spPr bwMode="auto">
          <a:xfrm>
            <a:off x="8072462" y="3714752"/>
            <a:ext cx="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pt-PT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B0CB935-E256-493E-9D69-A6A6DC46B5D7}" type="slidenum">
              <a:rPr lang="en-US" sz="1200" kern="1200">
                <a:solidFill>
                  <a:srgbClr val="795339"/>
                </a:solidFill>
                <a:latin typeface="Candara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102</a:t>
            </a:fld>
            <a:endParaRPr lang="en-US" sz="1200" kern="1200">
              <a:solidFill>
                <a:srgbClr val="795339"/>
              </a:solidFill>
              <a:latin typeface="Candara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45066615"/>
              </p:ext>
            </p:extLst>
          </p:nvPr>
        </p:nvGraphicFramePr>
        <p:xfrm>
          <a:off x="285720" y="481009"/>
          <a:ext cx="8572560" cy="3590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7394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allAtOnce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Perguntas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Quais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problemas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quais</a:t>
            </a:r>
            <a:r>
              <a:rPr lang="en-US" dirty="0"/>
              <a:t> </a:t>
            </a:r>
            <a:r>
              <a:rPr lang="en-US" dirty="0" err="1"/>
              <a:t>precisamos</a:t>
            </a:r>
            <a:r>
              <a:rPr lang="en-US" dirty="0"/>
              <a:t> </a:t>
            </a:r>
            <a:r>
              <a:rPr lang="en-US" dirty="0" err="1"/>
              <a:t>criar</a:t>
            </a:r>
            <a:r>
              <a:rPr lang="en-US" dirty="0"/>
              <a:t> </a:t>
            </a:r>
            <a:r>
              <a:rPr lang="en-US" dirty="0" err="1"/>
              <a:t>planos</a:t>
            </a:r>
            <a:r>
              <a:rPr lang="en-US" dirty="0"/>
              <a:t> “</a:t>
            </a:r>
            <a:r>
              <a:rPr lang="en-US" dirty="0" err="1"/>
              <a:t>paralelos</a:t>
            </a:r>
            <a:r>
              <a:rPr lang="en-US" dirty="0"/>
              <a:t>”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podem</a:t>
            </a:r>
            <a:r>
              <a:rPr lang="en-US" dirty="0"/>
              <a:t> </a:t>
            </a:r>
            <a:r>
              <a:rPr lang="en-US" dirty="0" err="1"/>
              <a:t>interferir</a:t>
            </a:r>
            <a:r>
              <a:rPr lang="en-US" dirty="0"/>
              <a:t> no </a:t>
            </a:r>
            <a:r>
              <a:rPr lang="en-US" dirty="0" err="1"/>
              <a:t>planejamento</a:t>
            </a:r>
            <a:r>
              <a:rPr lang="en-US" dirty="0"/>
              <a:t>?</a:t>
            </a:r>
          </a:p>
          <a:p>
            <a:r>
              <a:rPr lang="en-US" dirty="0" err="1"/>
              <a:t>Quais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principais</a:t>
            </a:r>
            <a:r>
              <a:rPr lang="en-US" dirty="0"/>
              <a:t> </a:t>
            </a:r>
            <a:r>
              <a:rPr lang="en-US" dirty="0" err="1"/>
              <a:t>alvos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vocês</a:t>
            </a:r>
            <a:r>
              <a:rPr lang="en-US" dirty="0"/>
              <a:t> </a:t>
            </a:r>
            <a:r>
              <a:rPr lang="en-US" dirty="0" err="1"/>
              <a:t>querem</a:t>
            </a:r>
            <a:r>
              <a:rPr lang="en-US" dirty="0"/>
              <a:t> </a:t>
            </a:r>
            <a:r>
              <a:rPr lang="en-US" dirty="0" err="1"/>
              <a:t>definir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resumo</a:t>
            </a:r>
            <a:r>
              <a:rPr lang="en-US" dirty="0"/>
              <a:t> do </a:t>
            </a:r>
            <a:r>
              <a:rPr lang="en-US" dirty="0" err="1"/>
              <a:t>planejamento</a:t>
            </a:r>
            <a:r>
              <a:rPr lang="en-US" dirty="0"/>
              <a:t>?</a:t>
            </a:r>
          </a:p>
          <a:p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vocês</a:t>
            </a:r>
            <a:r>
              <a:rPr lang="en-US" dirty="0" smtClean="0"/>
              <a:t> </a:t>
            </a:r>
            <a:r>
              <a:rPr lang="en-US" dirty="0" err="1" smtClean="0"/>
              <a:t>querem</a:t>
            </a:r>
            <a:r>
              <a:rPr lang="en-US" dirty="0" smtClean="0"/>
              <a:t> </a:t>
            </a:r>
            <a:r>
              <a:rPr lang="en-US" dirty="0" err="1" smtClean="0"/>
              <a:t>ensinar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o </a:t>
            </a:r>
            <a:r>
              <a:rPr lang="en-US" dirty="0" err="1" smtClean="0"/>
              <a:t>processo</a:t>
            </a:r>
            <a:r>
              <a:rPr lang="en-US" dirty="0" smtClean="0"/>
              <a:t> de </a:t>
            </a:r>
            <a:r>
              <a:rPr lang="en-US" dirty="0" err="1" smtClean="0"/>
              <a:t>capacitação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multiplicará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igrejas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Quem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o </a:t>
            </a:r>
            <a:r>
              <a:rPr lang="en-US" dirty="0" err="1" smtClean="0"/>
              <a:t>grupo</a:t>
            </a:r>
            <a:r>
              <a:rPr lang="en-US" dirty="0" smtClean="0"/>
              <a:t> </a:t>
            </a:r>
            <a:r>
              <a:rPr lang="en-US" dirty="0" err="1" smtClean="0"/>
              <a:t>gestor</a:t>
            </a:r>
            <a:r>
              <a:rPr lang="en-US" dirty="0" smtClean="0"/>
              <a:t> do </a:t>
            </a:r>
            <a:r>
              <a:rPr lang="en-US" dirty="0" err="1" smtClean="0"/>
              <a:t>planejamento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Pensar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cabeças</a:t>
            </a:r>
            <a:r>
              <a:rPr lang="en-US" dirty="0" smtClean="0"/>
              <a:t> de </a:t>
            </a:r>
            <a:r>
              <a:rPr lang="en-US" dirty="0" err="1" smtClean="0"/>
              <a:t>chave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projetos</a:t>
            </a:r>
            <a:r>
              <a:rPr lang="en-US" dirty="0" smtClean="0"/>
              <a:t>. (</a:t>
            </a:r>
            <a:r>
              <a:rPr lang="en-US" dirty="0" err="1" smtClean="0"/>
              <a:t>Pai</a:t>
            </a:r>
            <a:r>
              <a:rPr lang="en-US" dirty="0" smtClean="0"/>
              <a:t> da </a:t>
            </a:r>
            <a:r>
              <a:rPr lang="en-US" dirty="0" err="1" smtClean="0"/>
              <a:t>criança</a:t>
            </a:r>
            <a:r>
              <a:rPr lang="en-US" dirty="0" smtClean="0"/>
              <a:t>, </a:t>
            </a:r>
            <a:r>
              <a:rPr lang="en-US" dirty="0" err="1" smtClean="0"/>
              <a:t>apaixonado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aquela</a:t>
            </a:r>
            <a:r>
              <a:rPr lang="en-US" dirty="0" smtClean="0"/>
              <a:t> </a:t>
            </a:r>
            <a:r>
              <a:rPr lang="en-US" dirty="0" err="1" smtClean="0"/>
              <a:t>área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7446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506413"/>
            <a:ext cx="8229600" cy="6492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x-none" sz="2800" b="1" dirty="0" smtClean="0">
                <a:latin typeface="Tahoma" charset="0"/>
              </a:rPr>
              <a:t>Adoção de inovação / mudanças</a:t>
            </a:r>
            <a:endParaRPr lang="en-US" b="1" i="1" dirty="0">
              <a:latin typeface="Tahoma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979613" y="4221163"/>
            <a:ext cx="457200" cy="355600"/>
          </a:xfrm>
          <a:prstGeom prst="rect">
            <a:avLst/>
          </a:prstGeom>
          <a:solidFill>
            <a:srgbClr val="FFFFFF"/>
          </a:solidFill>
          <a:ln w="9525">
            <a:solidFill>
              <a:srgbClr val="1C1C1C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22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2411413" y="4221163"/>
            <a:ext cx="766762" cy="355600"/>
          </a:xfrm>
          <a:prstGeom prst="rect">
            <a:avLst/>
          </a:prstGeom>
          <a:solidFill>
            <a:srgbClr val="FFFFFF"/>
          </a:solidFill>
          <a:ln w="9525">
            <a:solidFill>
              <a:srgbClr val="1C1C1C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3176588" y="4225925"/>
            <a:ext cx="1519237" cy="355600"/>
          </a:xfrm>
          <a:prstGeom prst="rect">
            <a:avLst/>
          </a:prstGeom>
          <a:solidFill>
            <a:srgbClr val="FFFFFF"/>
          </a:solidFill>
          <a:ln w="9525">
            <a:solidFill>
              <a:srgbClr val="1C1C1C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700588" y="4225925"/>
            <a:ext cx="1524000" cy="355600"/>
          </a:xfrm>
          <a:prstGeom prst="rect">
            <a:avLst/>
          </a:prstGeom>
          <a:solidFill>
            <a:srgbClr val="FFFFFF"/>
          </a:solidFill>
          <a:ln w="9525">
            <a:solidFill>
              <a:srgbClr val="1C1C1C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6224588" y="4225925"/>
            <a:ext cx="990600" cy="355600"/>
          </a:xfrm>
          <a:prstGeom prst="rect">
            <a:avLst/>
          </a:prstGeom>
          <a:solidFill>
            <a:srgbClr val="FFFFFF"/>
          </a:solidFill>
          <a:ln w="9525">
            <a:solidFill>
              <a:srgbClr val="1C1C1C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187450" y="4652963"/>
            <a:ext cx="647700" cy="3603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pt-BR" sz="1000" b="1" i="0" smtClean="0">
                <a:solidFill>
                  <a:srgbClr val="000000"/>
                </a:solidFill>
              </a:rPr>
              <a:t>2,5%</a:t>
            </a:r>
            <a:endParaRPr lang="en-US" sz="4600" smtClean="0">
              <a:solidFill>
                <a:srgbClr val="000000"/>
              </a:solidFill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2484438" y="4292600"/>
            <a:ext cx="647700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pt-BR" sz="900" b="1" i="0" smtClean="0">
                <a:solidFill>
                  <a:srgbClr val="000000"/>
                </a:solidFill>
              </a:rPr>
              <a:t>13,5 %</a:t>
            </a:r>
            <a:endParaRPr lang="en-US" sz="4200" smtClean="0">
              <a:solidFill>
                <a:srgbClr val="000000"/>
              </a:solidFill>
            </a:endParaRP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3419475" y="4283075"/>
            <a:ext cx="976313" cy="168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pt-BR" sz="900" b="1" i="0" smtClean="0">
                <a:solidFill>
                  <a:srgbClr val="000000"/>
                </a:solidFill>
              </a:rPr>
              <a:t>34 %</a:t>
            </a:r>
            <a:br>
              <a:rPr lang="pt-BR" sz="900" b="1" i="0" smtClean="0">
                <a:solidFill>
                  <a:srgbClr val="000000"/>
                </a:solidFill>
              </a:rPr>
            </a:br>
            <a:endParaRPr lang="en-US" sz="4200" smtClean="0">
              <a:solidFill>
                <a:srgbClr val="000000"/>
              </a:solidFill>
            </a:endParaRP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5003800" y="4292600"/>
            <a:ext cx="863600" cy="142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pt-BR" sz="900" b="1" i="0" smtClean="0">
                <a:solidFill>
                  <a:srgbClr val="000000"/>
                </a:solidFill>
              </a:rPr>
              <a:t>34 %</a:t>
            </a:r>
            <a:endParaRPr lang="en-US" sz="4200" smtClean="0">
              <a:solidFill>
                <a:srgbClr val="000000"/>
              </a:solidFill>
            </a:endParaRP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6453188" y="4241800"/>
            <a:ext cx="609600" cy="168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1000" b="1" i="0" smtClean="0">
                <a:solidFill>
                  <a:srgbClr val="000000"/>
                </a:solidFill>
              </a:rPr>
              <a:t>16</a:t>
            </a:r>
            <a:r>
              <a:rPr lang="en-US" sz="600" b="1" i="0" smtClean="0">
                <a:solidFill>
                  <a:srgbClr val="000000"/>
                </a:solidFill>
              </a:rPr>
              <a:t> </a:t>
            </a:r>
            <a:r>
              <a:rPr lang="en-US" sz="900" b="1" i="0" smtClean="0">
                <a:solidFill>
                  <a:srgbClr val="000000"/>
                </a:solidFill>
              </a:rPr>
              <a:t>%</a:t>
            </a:r>
            <a:endParaRPr lang="en-US" sz="4200" smtClean="0">
              <a:solidFill>
                <a:srgbClr val="000000"/>
              </a:solidFill>
            </a:endParaRPr>
          </a:p>
        </p:txBody>
      </p:sp>
      <p:sp>
        <p:nvSpPr>
          <p:cNvPr id="22543" name="Freeform 15"/>
          <p:cNvSpPr>
            <a:spLocks/>
          </p:cNvSpPr>
          <p:nvPr/>
        </p:nvSpPr>
        <p:spPr bwMode="auto">
          <a:xfrm>
            <a:off x="1958975" y="2625725"/>
            <a:ext cx="5256213" cy="1485900"/>
          </a:xfrm>
          <a:custGeom>
            <a:avLst/>
            <a:gdLst>
              <a:gd name="T0" fmla="*/ 0 w 8278"/>
              <a:gd name="T1" fmla="*/ 2263 h 2341"/>
              <a:gd name="T2" fmla="*/ 300 w 8278"/>
              <a:gd name="T3" fmla="*/ 2163 h 2341"/>
              <a:gd name="T4" fmla="*/ 680 w 8278"/>
              <a:gd name="T5" fmla="*/ 2033 h 2341"/>
              <a:gd name="T6" fmla="*/ 880 w 8278"/>
              <a:gd name="T7" fmla="*/ 1943 h 2341"/>
              <a:gd name="T8" fmla="*/ 1064 w 8278"/>
              <a:gd name="T9" fmla="*/ 1863 h 2341"/>
              <a:gd name="T10" fmla="*/ 1109 w 8278"/>
              <a:gd name="T11" fmla="*/ 1845 h 2341"/>
              <a:gd name="T12" fmla="*/ 1258 w 8278"/>
              <a:gd name="T13" fmla="*/ 1751 h 2341"/>
              <a:gd name="T14" fmla="*/ 1348 w 8278"/>
              <a:gd name="T15" fmla="*/ 1713 h 2341"/>
              <a:gd name="T16" fmla="*/ 1483 w 8278"/>
              <a:gd name="T17" fmla="*/ 1631 h 2341"/>
              <a:gd name="T18" fmla="*/ 1550 w 8278"/>
              <a:gd name="T19" fmla="*/ 1571 h 2341"/>
              <a:gd name="T20" fmla="*/ 1620 w 8278"/>
              <a:gd name="T21" fmla="*/ 1503 h 2341"/>
              <a:gd name="T22" fmla="*/ 1670 w 8278"/>
              <a:gd name="T23" fmla="*/ 1451 h 2341"/>
              <a:gd name="T24" fmla="*/ 1728 w 8278"/>
              <a:gd name="T25" fmla="*/ 1366 h 2341"/>
              <a:gd name="T26" fmla="*/ 1781 w 8278"/>
              <a:gd name="T27" fmla="*/ 1296 h 2341"/>
              <a:gd name="T28" fmla="*/ 1865 w 8278"/>
              <a:gd name="T29" fmla="*/ 1167 h 2341"/>
              <a:gd name="T30" fmla="*/ 1940 w 8278"/>
              <a:gd name="T31" fmla="*/ 1077 h 2341"/>
              <a:gd name="T32" fmla="*/ 2080 w 8278"/>
              <a:gd name="T33" fmla="*/ 953 h 2341"/>
              <a:gd name="T34" fmla="*/ 2138 w 8278"/>
              <a:gd name="T35" fmla="*/ 897 h 2341"/>
              <a:gd name="T36" fmla="*/ 2300 w 8278"/>
              <a:gd name="T37" fmla="*/ 783 h 2341"/>
              <a:gd name="T38" fmla="*/ 2338 w 8278"/>
              <a:gd name="T39" fmla="*/ 746 h 2341"/>
              <a:gd name="T40" fmla="*/ 2460 w 8278"/>
              <a:gd name="T41" fmla="*/ 623 h 2341"/>
              <a:gd name="T42" fmla="*/ 2728 w 8278"/>
              <a:gd name="T43" fmla="*/ 476 h 2341"/>
              <a:gd name="T44" fmla="*/ 2713 w 8278"/>
              <a:gd name="T45" fmla="*/ 491 h 2341"/>
              <a:gd name="T46" fmla="*/ 2960 w 8278"/>
              <a:gd name="T47" fmla="*/ 283 h 2341"/>
              <a:gd name="T48" fmla="*/ 3180 w 8278"/>
              <a:gd name="T49" fmla="*/ 183 h 2341"/>
              <a:gd name="T50" fmla="*/ 3520 w 8278"/>
              <a:gd name="T51" fmla="*/ 103 h 2341"/>
              <a:gd name="T52" fmla="*/ 3700 w 8278"/>
              <a:gd name="T53" fmla="*/ 63 h 2341"/>
              <a:gd name="T54" fmla="*/ 3857 w 8278"/>
              <a:gd name="T55" fmla="*/ 57 h 2341"/>
              <a:gd name="T56" fmla="*/ 4268 w 8278"/>
              <a:gd name="T57" fmla="*/ 6 h 2341"/>
              <a:gd name="T58" fmla="*/ 5000 w 8278"/>
              <a:gd name="T59" fmla="*/ 73 h 2341"/>
              <a:gd name="T60" fmla="*/ 5460 w 8278"/>
              <a:gd name="T61" fmla="*/ 203 h 2341"/>
              <a:gd name="T62" fmla="*/ 5615 w 8278"/>
              <a:gd name="T63" fmla="*/ 249 h 2341"/>
              <a:gd name="T64" fmla="*/ 5740 w 8278"/>
              <a:gd name="T65" fmla="*/ 333 h 2341"/>
              <a:gd name="T66" fmla="*/ 5711 w 8278"/>
              <a:gd name="T67" fmla="*/ 318 h 2341"/>
              <a:gd name="T68" fmla="*/ 5780 w 8278"/>
              <a:gd name="T69" fmla="*/ 375 h 2341"/>
              <a:gd name="T70" fmla="*/ 5848 w 8278"/>
              <a:gd name="T71" fmla="*/ 445 h 2341"/>
              <a:gd name="T72" fmla="*/ 5879 w 8278"/>
              <a:gd name="T73" fmla="*/ 492 h 2341"/>
              <a:gd name="T74" fmla="*/ 5930 w 8278"/>
              <a:gd name="T75" fmla="*/ 558 h 2341"/>
              <a:gd name="T76" fmla="*/ 5972 w 8278"/>
              <a:gd name="T77" fmla="*/ 609 h 2341"/>
              <a:gd name="T78" fmla="*/ 6003 w 8278"/>
              <a:gd name="T79" fmla="*/ 644 h 2341"/>
              <a:gd name="T80" fmla="*/ 6131 w 8278"/>
              <a:gd name="T81" fmla="*/ 840 h 2341"/>
              <a:gd name="T82" fmla="*/ 6131 w 8278"/>
              <a:gd name="T83" fmla="*/ 846 h 2341"/>
              <a:gd name="T84" fmla="*/ 6149 w 8278"/>
              <a:gd name="T85" fmla="*/ 861 h 2341"/>
              <a:gd name="T86" fmla="*/ 6272 w 8278"/>
              <a:gd name="T87" fmla="*/ 978 h 2341"/>
              <a:gd name="T88" fmla="*/ 6278 w 8278"/>
              <a:gd name="T89" fmla="*/ 993 h 2341"/>
              <a:gd name="T90" fmla="*/ 6314 w 8278"/>
              <a:gd name="T91" fmla="*/ 1011 h 2341"/>
              <a:gd name="T92" fmla="*/ 6440 w 8278"/>
              <a:gd name="T93" fmla="*/ 1133 h 2341"/>
              <a:gd name="T94" fmla="*/ 6554 w 8278"/>
              <a:gd name="T95" fmla="*/ 1224 h 2341"/>
              <a:gd name="T96" fmla="*/ 6660 w 8278"/>
              <a:gd name="T97" fmla="*/ 1313 h 2341"/>
              <a:gd name="T98" fmla="*/ 6958 w 8278"/>
              <a:gd name="T99" fmla="*/ 1588 h 2341"/>
              <a:gd name="T100" fmla="*/ 7133 w 8278"/>
              <a:gd name="T101" fmla="*/ 1722 h 2341"/>
              <a:gd name="T102" fmla="*/ 7325 w 8278"/>
              <a:gd name="T103" fmla="*/ 1814 h 2341"/>
              <a:gd name="T104" fmla="*/ 7406 w 8278"/>
              <a:gd name="T105" fmla="*/ 1878 h 2341"/>
              <a:gd name="T106" fmla="*/ 7499 w 8278"/>
              <a:gd name="T107" fmla="*/ 1950 h 2341"/>
              <a:gd name="T108" fmla="*/ 7844 w 8278"/>
              <a:gd name="T109" fmla="*/ 2130 h 2341"/>
              <a:gd name="T110" fmla="*/ 8025 w 8278"/>
              <a:gd name="T111" fmla="*/ 2212 h 2341"/>
              <a:gd name="T112" fmla="*/ 8198 w 8278"/>
              <a:gd name="T113" fmla="*/ 2322 h 2341"/>
              <a:gd name="T114" fmla="*/ 8278 w 8278"/>
              <a:gd name="T115" fmla="*/ 2328 h 23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278"/>
              <a:gd name="T175" fmla="*/ 0 h 2341"/>
              <a:gd name="T176" fmla="*/ 8278 w 8278"/>
              <a:gd name="T177" fmla="*/ 2341 h 234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278" h="2341">
                <a:moveTo>
                  <a:pt x="0" y="2263"/>
                </a:moveTo>
                <a:cubicBezTo>
                  <a:pt x="50" y="2246"/>
                  <a:pt x="187" y="2201"/>
                  <a:pt x="300" y="2163"/>
                </a:cubicBezTo>
                <a:cubicBezTo>
                  <a:pt x="413" y="2125"/>
                  <a:pt x="583" y="2070"/>
                  <a:pt x="680" y="2033"/>
                </a:cubicBezTo>
                <a:cubicBezTo>
                  <a:pt x="769" y="2000"/>
                  <a:pt x="816" y="1971"/>
                  <a:pt x="880" y="1943"/>
                </a:cubicBezTo>
                <a:cubicBezTo>
                  <a:pt x="944" y="1915"/>
                  <a:pt x="1026" y="1879"/>
                  <a:pt x="1064" y="1863"/>
                </a:cubicBezTo>
                <a:cubicBezTo>
                  <a:pt x="1142" y="1824"/>
                  <a:pt x="1089" y="1853"/>
                  <a:pt x="1109" y="1845"/>
                </a:cubicBezTo>
                <a:cubicBezTo>
                  <a:pt x="1141" y="1826"/>
                  <a:pt x="1218" y="1773"/>
                  <a:pt x="1258" y="1751"/>
                </a:cubicBezTo>
                <a:cubicBezTo>
                  <a:pt x="1286" y="1734"/>
                  <a:pt x="1322" y="1720"/>
                  <a:pt x="1348" y="1713"/>
                </a:cubicBezTo>
                <a:cubicBezTo>
                  <a:pt x="1386" y="1680"/>
                  <a:pt x="1438" y="1649"/>
                  <a:pt x="1483" y="1631"/>
                </a:cubicBezTo>
                <a:cubicBezTo>
                  <a:pt x="1550" y="1578"/>
                  <a:pt x="1516" y="1599"/>
                  <a:pt x="1550" y="1571"/>
                </a:cubicBezTo>
                <a:cubicBezTo>
                  <a:pt x="1589" y="1537"/>
                  <a:pt x="1620" y="1503"/>
                  <a:pt x="1620" y="1503"/>
                </a:cubicBezTo>
                <a:cubicBezTo>
                  <a:pt x="1633" y="1479"/>
                  <a:pt x="1660" y="1477"/>
                  <a:pt x="1670" y="1451"/>
                </a:cubicBezTo>
                <a:cubicBezTo>
                  <a:pt x="1679" y="1428"/>
                  <a:pt x="1713" y="1384"/>
                  <a:pt x="1728" y="1366"/>
                </a:cubicBezTo>
                <a:cubicBezTo>
                  <a:pt x="1748" y="1340"/>
                  <a:pt x="1755" y="1312"/>
                  <a:pt x="1781" y="1296"/>
                </a:cubicBezTo>
                <a:cubicBezTo>
                  <a:pt x="1801" y="1222"/>
                  <a:pt x="1845" y="1242"/>
                  <a:pt x="1865" y="1167"/>
                </a:cubicBezTo>
                <a:cubicBezTo>
                  <a:pt x="1871" y="1143"/>
                  <a:pt x="1921" y="1086"/>
                  <a:pt x="1940" y="1077"/>
                </a:cubicBezTo>
                <a:cubicBezTo>
                  <a:pt x="1966" y="1027"/>
                  <a:pt x="2054" y="1003"/>
                  <a:pt x="2080" y="953"/>
                </a:cubicBezTo>
                <a:cubicBezTo>
                  <a:pt x="2092" y="930"/>
                  <a:pt x="2123" y="912"/>
                  <a:pt x="2138" y="897"/>
                </a:cubicBezTo>
                <a:cubicBezTo>
                  <a:pt x="2241" y="860"/>
                  <a:pt x="2197" y="819"/>
                  <a:pt x="2300" y="783"/>
                </a:cubicBezTo>
                <a:cubicBezTo>
                  <a:pt x="2333" y="761"/>
                  <a:pt x="2311" y="773"/>
                  <a:pt x="2338" y="746"/>
                </a:cubicBezTo>
                <a:cubicBezTo>
                  <a:pt x="2365" y="719"/>
                  <a:pt x="2395" y="668"/>
                  <a:pt x="2460" y="623"/>
                </a:cubicBezTo>
                <a:cubicBezTo>
                  <a:pt x="2482" y="614"/>
                  <a:pt x="2638" y="521"/>
                  <a:pt x="2728" y="476"/>
                </a:cubicBezTo>
                <a:cubicBezTo>
                  <a:pt x="2746" y="464"/>
                  <a:pt x="2693" y="499"/>
                  <a:pt x="2713" y="491"/>
                </a:cubicBezTo>
                <a:cubicBezTo>
                  <a:pt x="2767" y="404"/>
                  <a:pt x="2870" y="315"/>
                  <a:pt x="2960" y="283"/>
                </a:cubicBezTo>
                <a:cubicBezTo>
                  <a:pt x="3024" y="262"/>
                  <a:pt x="3119" y="214"/>
                  <a:pt x="3180" y="183"/>
                </a:cubicBezTo>
                <a:cubicBezTo>
                  <a:pt x="3289" y="127"/>
                  <a:pt x="3402" y="123"/>
                  <a:pt x="3520" y="103"/>
                </a:cubicBezTo>
                <a:cubicBezTo>
                  <a:pt x="3599" y="71"/>
                  <a:pt x="3644" y="71"/>
                  <a:pt x="3700" y="63"/>
                </a:cubicBezTo>
                <a:cubicBezTo>
                  <a:pt x="3756" y="55"/>
                  <a:pt x="3762" y="67"/>
                  <a:pt x="3857" y="57"/>
                </a:cubicBezTo>
                <a:cubicBezTo>
                  <a:pt x="3974" y="6"/>
                  <a:pt x="4151" y="24"/>
                  <a:pt x="4268" y="6"/>
                </a:cubicBezTo>
                <a:cubicBezTo>
                  <a:pt x="4454" y="0"/>
                  <a:pt x="4795" y="49"/>
                  <a:pt x="5000" y="73"/>
                </a:cubicBezTo>
                <a:cubicBezTo>
                  <a:pt x="5199" y="106"/>
                  <a:pt x="5358" y="174"/>
                  <a:pt x="5460" y="203"/>
                </a:cubicBezTo>
                <a:cubicBezTo>
                  <a:pt x="5700" y="303"/>
                  <a:pt x="5598" y="234"/>
                  <a:pt x="5615" y="249"/>
                </a:cubicBezTo>
                <a:cubicBezTo>
                  <a:pt x="5648" y="279"/>
                  <a:pt x="5740" y="333"/>
                  <a:pt x="5740" y="333"/>
                </a:cubicBezTo>
                <a:cubicBezTo>
                  <a:pt x="5747" y="359"/>
                  <a:pt x="5705" y="293"/>
                  <a:pt x="5711" y="318"/>
                </a:cubicBezTo>
                <a:cubicBezTo>
                  <a:pt x="5735" y="351"/>
                  <a:pt x="5762" y="352"/>
                  <a:pt x="5780" y="375"/>
                </a:cubicBezTo>
                <a:cubicBezTo>
                  <a:pt x="5799" y="399"/>
                  <a:pt x="5822" y="436"/>
                  <a:pt x="5848" y="445"/>
                </a:cubicBezTo>
                <a:cubicBezTo>
                  <a:pt x="5863" y="470"/>
                  <a:pt x="5865" y="473"/>
                  <a:pt x="5879" y="492"/>
                </a:cubicBezTo>
                <a:cubicBezTo>
                  <a:pt x="5893" y="511"/>
                  <a:pt x="5915" y="539"/>
                  <a:pt x="5930" y="558"/>
                </a:cubicBezTo>
                <a:cubicBezTo>
                  <a:pt x="5942" y="580"/>
                  <a:pt x="5960" y="595"/>
                  <a:pt x="5972" y="609"/>
                </a:cubicBezTo>
                <a:cubicBezTo>
                  <a:pt x="5984" y="623"/>
                  <a:pt x="5976" y="605"/>
                  <a:pt x="6003" y="644"/>
                </a:cubicBezTo>
                <a:cubicBezTo>
                  <a:pt x="6010" y="668"/>
                  <a:pt x="6170" y="873"/>
                  <a:pt x="6131" y="840"/>
                </a:cubicBezTo>
                <a:cubicBezTo>
                  <a:pt x="6149" y="864"/>
                  <a:pt x="6125" y="817"/>
                  <a:pt x="6131" y="846"/>
                </a:cubicBezTo>
                <a:cubicBezTo>
                  <a:pt x="6132" y="849"/>
                  <a:pt x="6126" y="839"/>
                  <a:pt x="6149" y="861"/>
                </a:cubicBezTo>
                <a:cubicBezTo>
                  <a:pt x="6172" y="883"/>
                  <a:pt x="6251" y="956"/>
                  <a:pt x="6272" y="978"/>
                </a:cubicBezTo>
                <a:cubicBezTo>
                  <a:pt x="6308" y="1017"/>
                  <a:pt x="6270" y="987"/>
                  <a:pt x="6278" y="993"/>
                </a:cubicBezTo>
                <a:cubicBezTo>
                  <a:pt x="6285" y="998"/>
                  <a:pt x="6287" y="988"/>
                  <a:pt x="6314" y="1011"/>
                </a:cubicBezTo>
                <a:cubicBezTo>
                  <a:pt x="6350" y="1071"/>
                  <a:pt x="6422" y="1079"/>
                  <a:pt x="6440" y="1133"/>
                </a:cubicBezTo>
                <a:cubicBezTo>
                  <a:pt x="6450" y="1160"/>
                  <a:pt x="6532" y="1214"/>
                  <a:pt x="6554" y="1224"/>
                </a:cubicBezTo>
                <a:cubicBezTo>
                  <a:pt x="6599" y="1251"/>
                  <a:pt x="6589" y="1294"/>
                  <a:pt x="6660" y="1313"/>
                </a:cubicBezTo>
                <a:cubicBezTo>
                  <a:pt x="6802" y="1435"/>
                  <a:pt x="6795" y="1519"/>
                  <a:pt x="6958" y="1588"/>
                </a:cubicBezTo>
                <a:cubicBezTo>
                  <a:pt x="7036" y="1658"/>
                  <a:pt x="7072" y="1684"/>
                  <a:pt x="7133" y="1722"/>
                </a:cubicBezTo>
                <a:cubicBezTo>
                  <a:pt x="7194" y="1760"/>
                  <a:pt x="7279" y="1788"/>
                  <a:pt x="7325" y="1814"/>
                </a:cubicBezTo>
                <a:cubicBezTo>
                  <a:pt x="7362" y="1837"/>
                  <a:pt x="7367" y="1833"/>
                  <a:pt x="7406" y="1878"/>
                </a:cubicBezTo>
                <a:cubicBezTo>
                  <a:pt x="7448" y="1884"/>
                  <a:pt x="7461" y="1920"/>
                  <a:pt x="7499" y="1950"/>
                </a:cubicBezTo>
                <a:cubicBezTo>
                  <a:pt x="7586" y="1977"/>
                  <a:pt x="7679" y="2088"/>
                  <a:pt x="7844" y="2130"/>
                </a:cubicBezTo>
                <a:cubicBezTo>
                  <a:pt x="7868" y="2178"/>
                  <a:pt x="7983" y="2172"/>
                  <a:pt x="8025" y="2212"/>
                </a:cubicBezTo>
                <a:cubicBezTo>
                  <a:pt x="8084" y="2248"/>
                  <a:pt x="8156" y="2303"/>
                  <a:pt x="8198" y="2322"/>
                </a:cubicBezTo>
                <a:cubicBezTo>
                  <a:pt x="8240" y="2341"/>
                  <a:pt x="8261" y="2327"/>
                  <a:pt x="8278" y="2328"/>
                </a:cubicBezTo>
              </a:path>
            </a:pathLst>
          </a:custGeom>
          <a:noFill/>
          <a:ln w="2540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 flipV="1">
            <a:off x="2414588" y="3971925"/>
            <a:ext cx="1587" cy="228600"/>
          </a:xfrm>
          <a:prstGeom prst="line">
            <a:avLst/>
          </a:prstGeom>
          <a:noFill/>
          <a:ln w="952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V="1">
            <a:off x="3176588" y="3381375"/>
            <a:ext cx="1587" cy="806450"/>
          </a:xfrm>
          <a:prstGeom prst="line">
            <a:avLst/>
          </a:prstGeom>
          <a:noFill/>
          <a:ln w="952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V="1">
            <a:off x="4700588" y="2674938"/>
            <a:ext cx="1587" cy="1517650"/>
          </a:xfrm>
          <a:prstGeom prst="line">
            <a:avLst/>
          </a:prstGeom>
          <a:noFill/>
          <a:ln w="952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V="1">
            <a:off x="6224588" y="3540125"/>
            <a:ext cx="0" cy="685800"/>
          </a:xfrm>
          <a:prstGeom prst="line">
            <a:avLst/>
          </a:prstGeom>
          <a:noFill/>
          <a:ln w="952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1258888" y="3284538"/>
            <a:ext cx="1225550" cy="3603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pt-BR" sz="1200" b="1" i="0" smtClean="0">
                <a:solidFill>
                  <a:srgbClr val="000000"/>
                </a:solidFill>
              </a:rPr>
              <a:t>Inovadores</a:t>
            </a:r>
            <a:endParaRPr lang="pt-BR" sz="1200" smtClean="0">
              <a:solidFill>
                <a:srgbClr val="000000"/>
              </a:solidFill>
            </a:endParaRPr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>
            <a:off x="1804988" y="3654425"/>
            <a:ext cx="304800" cy="3429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6659563" y="3213100"/>
            <a:ext cx="1441450" cy="5032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pt-BR" sz="1100" b="1" i="0" smtClean="0">
                <a:solidFill>
                  <a:srgbClr val="000000"/>
                </a:solidFill>
              </a:rPr>
              <a:t>Conservadores</a:t>
            </a:r>
          </a:p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</a:pPr>
            <a:endParaRPr lang="pt-BR" sz="1100" smtClean="0">
              <a:solidFill>
                <a:srgbClr val="000000"/>
              </a:solidFill>
            </a:endParaRPr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 flipH="1">
            <a:off x="6910388" y="3540125"/>
            <a:ext cx="228600" cy="3429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52" name="Line 27"/>
          <p:cNvSpPr>
            <a:spLocks noChangeShapeType="1"/>
          </p:cNvSpPr>
          <p:nvPr/>
        </p:nvSpPr>
        <p:spPr bwMode="auto">
          <a:xfrm flipH="1">
            <a:off x="1692275" y="4365625"/>
            <a:ext cx="43180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53" name="Rectangle 28"/>
          <p:cNvSpPr>
            <a:spLocks noChangeArrowheads="1"/>
          </p:cNvSpPr>
          <p:nvPr/>
        </p:nvSpPr>
        <p:spPr bwMode="auto">
          <a:xfrm>
            <a:off x="1979613" y="4221163"/>
            <a:ext cx="457200" cy="355600"/>
          </a:xfrm>
          <a:prstGeom prst="rect">
            <a:avLst/>
          </a:prstGeom>
          <a:solidFill>
            <a:srgbClr val="FFFFFF"/>
          </a:solidFill>
          <a:ln w="9525">
            <a:solidFill>
              <a:srgbClr val="1C1C1C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22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54" name="Rectangle 29"/>
          <p:cNvSpPr>
            <a:spLocks noChangeArrowheads="1"/>
          </p:cNvSpPr>
          <p:nvPr/>
        </p:nvSpPr>
        <p:spPr bwMode="auto">
          <a:xfrm>
            <a:off x="2411413" y="4221163"/>
            <a:ext cx="766762" cy="355600"/>
          </a:xfrm>
          <a:prstGeom prst="rect">
            <a:avLst/>
          </a:prstGeom>
          <a:solidFill>
            <a:srgbClr val="FFFFFF"/>
          </a:solidFill>
          <a:ln w="9525">
            <a:solidFill>
              <a:srgbClr val="1C1C1C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55" name="Rectangle 30"/>
          <p:cNvSpPr>
            <a:spLocks noChangeArrowheads="1"/>
          </p:cNvSpPr>
          <p:nvPr/>
        </p:nvSpPr>
        <p:spPr bwMode="auto">
          <a:xfrm>
            <a:off x="3176588" y="4225925"/>
            <a:ext cx="1519237" cy="355600"/>
          </a:xfrm>
          <a:prstGeom prst="rect">
            <a:avLst/>
          </a:prstGeom>
          <a:solidFill>
            <a:srgbClr val="FFFFFF"/>
          </a:solidFill>
          <a:ln w="9525">
            <a:solidFill>
              <a:srgbClr val="1C1C1C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56" name="Rectangle 31"/>
          <p:cNvSpPr>
            <a:spLocks noChangeArrowheads="1"/>
          </p:cNvSpPr>
          <p:nvPr/>
        </p:nvSpPr>
        <p:spPr bwMode="auto">
          <a:xfrm>
            <a:off x="4700588" y="4225925"/>
            <a:ext cx="1524000" cy="355600"/>
          </a:xfrm>
          <a:prstGeom prst="rect">
            <a:avLst/>
          </a:prstGeom>
          <a:solidFill>
            <a:srgbClr val="FFFFFF"/>
          </a:solidFill>
          <a:ln w="9525">
            <a:solidFill>
              <a:srgbClr val="1C1C1C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57" name="Rectangle 32"/>
          <p:cNvSpPr>
            <a:spLocks noChangeArrowheads="1"/>
          </p:cNvSpPr>
          <p:nvPr/>
        </p:nvSpPr>
        <p:spPr bwMode="auto">
          <a:xfrm>
            <a:off x="6224588" y="4225925"/>
            <a:ext cx="990600" cy="355600"/>
          </a:xfrm>
          <a:prstGeom prst="rect">
            <a:avLst/>
          </a:prstGeom>
          <a:solidFill>
            <a:srgbClr val="FFFFFF"/>
          </a:solidFill>
          <a:ln w="9525">
            <a:solidFill>
              <a:srgbClr val="1C1C1C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58" name="Text Box 33"/>
          <p:cNvSpPr txBox="1">
            <a:spLocks noChangeArrowheads="1"/>
          </p:cNvSpPr>
          <p:nvPr/>
        </p:nvSpPr>
        <p:spPr bwMode="auto">
          <a:xfrm>
            <a:off x="1187450" y="4652963"/>
            <a:ext cx="647700" cy="3603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pt-BR" sz="1000" b="1" i="0" smtClean="0">
                <a:solidFill>
                  <a:srgbClr val="000000"/>
                </a:solidFill>
              </a:rPr>
              <a:t>2,5%</a:t>
            </a:r>
            <a:endParaRPr lang="en-US" sz="4600" smtClean="0">
              <a:solidFill>
                <a:srgbClr val="000000"/>
              </a:solidFill>
            </a:endParaRPr>
          </a:p>
        </p:txBody>
      </p:sp>
      <p:sp>
        <p:nvSpPr>
          <p:cNvPr id="22559" name="Text Box 34"/>
          <p:cNvSpPr txBox="1">
            <a:spLocks noChangeArrowheads="1"/>
          </p:cNvSpPr>
          <p:nvPr/>
        </p:nvSpPr>
        <p:spPr bwMode="auto">
          <a:xfrm>
            <a:off x="2484438" y="4292600"/>
            <a:ext cx="647700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pt-BR" sz="900" b="1" i="0" smtClean="0">
                <a:solidFill>
                  <a:srgbClr val="000000"/>
                </a:solidFill>
              </a:rPr>
              <a:t>13,5 %</a:t>
            </a:r>
            <a:endParaRPr lang="en-US" sz="4200" smtClean="0">
              <a:solidFill>
                <a:srgbClr val="000000"/>
              </a:solidFill>
            </a:endParaRPr>
          </a:p>
        </p:txBody>
      </p:sp>
      <p:sp>
        <p:nvSpPr>
          <p:cNvPr id="22560" name="Text Box 35"/>
          <p:cNvSpPr txBox="1">
            <a:spLocks noChangeArrowheads="1"/>
          </p:cNvSpPr>
          <p:nvPr/>
        </p:nvSpPr>
        <p:spPr bwMode="auto">
          <a:xfrm>
            <a:off x="3419475" y="4283075"/>
            <a:ext cx="976313" cy="168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pt-BR" sz="900" b="1" i="0" smtClean="0">
                <a:solidFill>
                  <a:srgbClr val="000000"/>
                </a:solidFill>
              </a:rPr>
              <a:t>34 %</a:t>
            </a:r>
            <a:br>
              <a:rPr lang="pt-BR" sz="900" b="1" i="0" smtClean="0">
                <a:solidFill>
                  <a:srgbClr val="000000"/>
                </a:solidFill>
              </a:rPr>
            </a:br>
            <a:endParaRPr lang="en-US" sz="4200" smtClean="0">
              <a:solidFill>
                <a:srgbClr val="000000"/>
              </a:solidFill>
            </a:endParaRPr>
          </a:p>
        </p:txBody>
      </p:sp>
      <p:sp>
        <p:nvSpPr>
          <p:cNvPr id="22561" name="Text Box 36"/>
          <p:cNvSpPr txBox="1">
            <a:spLocks noChangeArrowheads="1"/>
          </p:cNvSpPr>
          <p:nvPr/>
        </p:nvSpPr>
        <p:spPr bwMode="auto">
          <a:xfrm>
            <a:off x="5003800" y="4292600"/>
            <a:ext cx="863600" cy="142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pt-BR" sz="900" b="1" i="0" smtClean="0">
                <a:solidFill>
                  <a:srgbClr val="000000"/>
                </a:solidFill>
              </a:rPr>
              <a:t>34 %</a:t>
            </a:r>
            <a:endParaRPr lang="en-US" sz="4200" smtClean="0">
              <a:solidFill>
                <a:srgbClr val="000000"/>
              </a:solidFill>
            </a:endParaRPr>
          </a:p>
        </p:txBody>
      </p:sp>
      <p:sp>
        <p:nvSpPr>
          <p:cNvPr id="22562" name="Text Box 37"/>
          <p:cNvSpPr txBox="1">
            <a:spLocks noChangeArrowheads="1"/>
          </p:cNvSpPr>
          <p:nvPr/>
        </p:nvSpPr>
        <p:spPr bwMode="auto">
          <a:xfrm>
            <a:off x="6430963" y="4286250"/>
            <a:ext cx="609600" cy="168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1000" b="1" i="0" smtClean="0">
                <a:solidFill>
                  <a:srgbClr val="000000"/>
                </a:solidFill>
              </a:rPr>
              <a:t>16</a:t>
            </a:r>
            <a:r>
              <a:rPr lang="en-US" sz="600" b="1" i="0" smtClean="0">
                <a:solidFill>
                  <a:srgbClr val="000000"/>
                </a:solidFill>
              </a:rPr>
              <a:t> </a:t>
            </a:r>
            <a:r>
              <a:rPr lang="en-US" sz="900" b="1" i="0" smtClean="0">
                <a:solidFill>
                  <a:srgbClr val="000000"/>
                </a:solidFill>
              </a:rPr>
              <a:t>%</a:t>
            </a:r>
            <a:endParaRPr lang="en-US" sz="4200" smtClean="0">
              <a:solidFill>
                <a:srgbClr val="000000"/>
              </a:solidFill>
            </a:endParaRPr>
          </a:p>
        </p:txBody>
      </p:sp>
      <p:sp>
        <p:nvSpPr>
          <p:cNvPr id="22563" name="Freeform 38"/>
          <p:cNvSpPr>
            <a:spLocks/>
          </p:cNvSpPr>
          <p:nvPr/>
        </p:nvSpPr>
        <p:spPr bwMode="auto">
          <a:xfrm>
            <a:off x="1958975" y="2625725"/>
            <a:ext cx="5256213" cy="1485900"/>
          </a:xfrm>
          <a:custGeom>
            <a:avLst/>
            <a:gdLst>
              <a:gd name="T0" fmla="*/ 0 w 8278"/>
              <a:gd name="T1" fmla="*/ 2263 h 2341"/>
              <a:gd name="T2" fmla="*/ 300 w 8278"/>
              <a:gd name="T3" fmla="*/ 2163 h 2341"/>
              <a:gd name="T4" fmla="*/ 680 w 8278"/>
              <a:gd name="T5" fmla="*/ 2033 h 2341"/>
              <a:gd name="T6" fmla="*/ 880 w 8278"/>
              <a:gd name="T7" fmla="*/ 1943 h 2341"/>
              <a:gd name="T8" fmla="*/ 1064 w 8278"/>
              <a:gd name="T9" fmla="*/ 1863 h 2341"/>
              <a:gd name="T10" fmla="*/ 1109 w 8278"/>
              <a:gd name="T11" fmla="*/ 1845 h 2341"/>
              <a:gd name="T12" fmla="*/ 1258 w 8278"/>
              <a:gd name="T13" fmla="*/ 1751 h 2341"/>
              <a:gd name="T14" fmla="*/ 1348 w 8278"/>
              <a:gd name="T15" fmla="*/ 1713 h 2341"/>
              <a:gd name="T16" fmla="*/ 1483 w 8278"/>
              <a:gd name="T17" fmla="*/ 1631 h 2341"/>
              <a:gd name="T18" fmla="*/ 1550 w 8278"/>
              <a:gd name="T19" fmla="*/ 1571 h 2341"/>
              <a:gd name="T20" fmla="*/ 1620 w 8278"/>
              <a:gd name="T21" fmla="*/ 1503 h 2341"/>
              <a:gd name="T22" fmla="*/ 1670 w 8278"/>
              <a:gd name="T23" fmla="*/ 1451 h 2341"/>
              <a:gd name="T24" fmla="*/ 1728 w 8278"/>
              <a:gd name="T25" fmla="*/ 1366 h 2341"/>
              <a:gd name="T26" fmla="*/ 1781 w 8278"/>
              <a:gd name="T27" fmla="*/ 1296 h 2341"/>
              <a:gd name="T28" fmla="*/ 1865 w 8278"/>
              <a:gd name="T29" fmla="*/ 1167 h 2341"/>
              <a:gd name="T30" fmla="*/ 1940 w 8278"/>
              <a:gd name="T31" fmla="*/ 1077 h 2341"/>
              <a:gd name="T32" fmla="*/ 2080 w 8278"/>
              <a:gd name="T33" fmla="*/ 953 h 2341"/>
              <a:gd name="T34" fmla="*/ 2138 w 8278"/>
              <a:gd name="T35" fmla="*/ 897 h 2341"/>
              <a:gd name="T36" fmla="*/ 2300 w 8278"/>
              <a:gd name="T37" fmla="*/ 783 h 2341"/>
              <a:gd name="T38" fmla="*/ 2338 w 8278"/>
              <a:gd name="T39" fmla="*/ 746 h 2341"/>
              <a:gd name="T40" fmla="*/ 2460 w 8278"/>
              <a:gd name="T41" fmla="*/ 623 h 2341"/>
              <a:gd name="T42" fmla="*/ 2728 w 8278"/>
              <a:gd name="T43" fmla="*/ 476 h 2341"/>
              <a:gd name="T44" fmla="*/ 2713 w 8278"/>
              <a:gd name="T45" fmla="*/ 491 h 2341"/>
              <a:gd name="T46" fmla="*/ 2960 w 8278"/>
              <a:gd name="T47" fmla="*/ 283 h 2341"/>
              <a:gd name="T48" fmla="*/ 3180 w 8278"/>
              <a:gd name="T49" fmla="*/ 183 h 2341"/>
              <a:gd name="T50" fmla="*/ 3520 w 8278"/>
              <a:gd name="T51" fmla="*/ 103 h 2341"/>
              <a:gd name="T52" fmla="*/ 3700 w 8278"/>
              <a:gd name="T53" fmla="*/ 63 h 2341"/>
              <a:gd name="T54" fmla="*/ 3857 w 8278"/>
              <a:gd name="T55" fmla="*/ 57 h 2341"/>
              <a:gd name="T56" fmla="*/ 4268 w 8278"/>
              <a:gd name="T57" fmla="*/ 6 h 2341"/>
              <a:gd name="T58" fmla="*/ 5000 w 8278"/>
              <a:gd name="T59" fmla="*/ 73 h 2341"/>
              <a:gd name="T60" fmla="*/ 5460 w 8278"/>
              <a:gd name="T61" fmla="*/ 203 h 2341"/>
              <a:gd name="T62" fmla="*/ 5615 w 8278"/>
              <a:gd name="T63" fmla="*/ 249 h 2341"/>
              <a:gd name="T64" fmla="*/ 5740 w 8278"/>
              <a:gd name="T65" fmla="*/ 333 h 2341"/>
              <a:gd name="T66" fmla="*/ 5711 w 8278"/>
              <a:gd name="T67" fmla="*/ 318 h 2341"/>
              <a:gd name="T68" fmla="*/ 5780 w 8278"/>
              <a:gd name="T69" fmla="*/ 375 h 2341"/>
              <a:gd name="T70" fmla="*/ 5848 w 8278"/>
              <a:gd name="T71" fmla="*/ 445 h 2341"/>
              <a:gd name="T72" fmla="*/ 5879 w 8278"/>
              <a:gd name="T73" fmla="*/ 492 h 2341"/>
              <a:gd name="T74" fmla="*/ 5930 w 8278"/>
              <a:gd name="T75" fmla="*/ 558 h 2341"/>
              <a:gd name="T76" fmla="*/ 5972 w 8278"/>
              <a:gd name="T77" fmla="*/ 609 h 2341"/>
              <a:gd name="T78" fmla="*/ 6003 w 8278"/>
              <a:gd name="T79" fmla="*/ 644 h 2341"/>
              <a:gd name="T80" fmla="*/ 6131 w 8278"/>
              <a:gd name="T81" fmla="*/ 840 h 2341"/>
              <a:gd name="T82" fmla="*/ 6131 w 8278"/>
              <a:gd name="T83" fmla="*/ 846 h 2341"/>
              <a:gd name="T84" fmla="*/ 6149 w 8278"/>
              <a:gd name="T85" fmla="*/ 861 h 2341"/>
              <a:gd name="T86" fmla="*/ 6272 w 8278"/>
              <a:gd name="T87" fmla="*/ 978 h 2341"/>
              <a:gd name="T88" fmla="*/ 6278 w 8278"/>
              <a:gd name="T89" fmla="*/ 993 h 2341"/>
              <a:gd name="T90" fmla="*/ 6314 w 8278"/>
              <a:gd name="T91" fmla="*/ 1011 h 2341"/>
              <a:gd name="T92" fmla="*/ 6440 w 8278"/>
              <a:gd name="T93" fmla="*/ 1133 h 2341"/>
              <a:gd name="T94" fmla="*/ 6554 w 8278"/>
              <a:gd name="T95" fmla="*/ 1224 h 2341"/>
              <a:gd name="T96" fmla="*/ 6660 w 8278"/>
              <a:gd name="T97" fmla="*/ 1313 h 2341"/>
              <a:gd name="T98" fmla="*/ 6958 w 8278"/>
              <a:gd name="T99" fmla="*/ 1588 h 2341"/>
              <a:gd name="T100" fmla="*/ 7133 w 8278"/>
              <a:gd name="T101" fmla="*/ 1722 h 2341"/>
              <a:gd name="T102" fmla="*/ 7325 w 8278"/>
              <a:gd name="T103" fmla="*/ 1814 h 2341"/>
              <a:gd name="T104" fmla="*/ 7406 w 8278"/>
              <a:gd name="T105" fmla="*/ 1878 h 2341"/>
              <a:gd name="T106" fmla="*/ 7499 w 8278"/>
              <a:gd name="T107" fmla="*/ 1950 h 2341"/>
              <a:gd name="T108" fmla="*/ 7844 w 8278"/>
              <a:gd name="T109" fmla="*/ 2130 h 2341"/>
              <a:gd name="T110" fmla="*/ 8025 w 8278"/>
              <a:gd name="T111" fmla="*/ 2212 h 2341"/>
              <a:gd name="T112" fmla="*/ 8198 w 8278"/>
              <a:gd name="T113" fmla="*/ 2322 h 2341"/>
              <a:gd name="T114" fmla="*/ 8278 w 8278"/>
              <a:gd name="T115" fmla="*/ 2328 h 234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278"/>
              <a:gd name="T175" fmla="*/ 0 h 2341"/>
              <a:gd name="T176" fmla="*/ 8278 w 8278"/>
              <a:gd name="T177" fmla="*/ 2341 h 2341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278" h="2341">
                <a:moveTo>
                  <a:pt x="0" y="2263"/>
                </a:moveTo>
                <a:cubicBezTo>
                  <a:pt x="50" y="2246"/>
                  <a:pt x="187" y="2201"/>
                  <a:pt x="300" y="2163"/>
                </a:cubicBezTo>
                <a:cubicBezTo>
                  <a:pt x="413" y="2125"/>
                  <a:pt x="583" y="2070"/>
                  <a:pt x="680" y="2033"/>
                </a:cubicBezTo>
                <a:cubicBezTo>
                  <a:pt x="769" y="2000"/>
                  <a:pt x="816" y="1971"/>
                  <a:pt x="880" y="1943"/>
                </a:cubicBezTo>
                <a:cubicBezTo>
                  <a:pt x="944" y="1915"/>
                  <a:pt x="1026" y="1879"/>
                  <a:pt x="1064" y="1863"/>
                </a:cubicBezTo>
                <a:cubicBezTo>
                  <a:pt x="1142" y="1824"/>
                  <a:pt x="1089" y="1853"/>
                  <a:pt x="1109" y="1845"/>
                </a:cubicBezTo>
                <a:cubicBezTo>
                  <a:pt x="1141" y="1826"/>
                  <a:pt x="1218" y="1773"/>
                  <a:pt x="1258" y="1751"/>
                </a:cubicBezTo>
                <a:cubicBezTo>
                  <a:pt x="1286" y="1734"/>
                  <a:pt x="1322" y="1720"/>
                  <a:pt x="1348" y="1713"/>
                </a:cubicBezTo>
                <a:cubicBezTo>
                  <a:pt x="1386" y="1680"/>
                  <a:pt x="1438" y="1649"/>
                  <a:pt x="1483" y="1631"/>
                </a:cubicBezTo>
                <a:cubicBezTo>
                  <a:pt x="1550" y="1578"/>
                  <a:pt x="1516" y="1599"/>
                  <a:pt x="1550" y="1571"/>
                </a:cubicBezTo>
                <a:cubicBezTo>
                  <a:pt x="1589" y="1537"/>
                  <a:pt x="1620" y="1503"/>
                  <a:pt x="1620" y="1503"/>
                </a:cubicBezTo>
                <a:cubicBezTo>
                  <a:pt x="1633" y="1479"/>
                  <a:pt x="1660" y="1477"/>
                  <a:pt x="1670" y="1451"/>
                </a:cubicBezTo>
                <a:cubicBezTo>
                  <a:pt x="1679" y="1428"/>
                  <a:pt x="1713" y="1384"/>
                  <a:pt x="1728" y="1366"/>
                </a:cubicBezTo>
                <a:cubicBezTo>
                  <a:pt x="1748" y="1340"/>
                  <a:pt x="1755" y="1312"/>
                  <a:pt x="1781" y="1296"/>
                </a:cubicBezTo>
                <a:cubicBezTo>
                  <a:pt x="1801" y="1222"/>
                  <a:pt x="1845" y="1242"/>
                  <a:pt x="1865" y="1167"/>
                </a:cubicBezTo>
                <a:cubicBezTo>
                  <a:pt x="1871" y="1143"/>
                  <a:pt x="1921" y="1086"/>
                  <a:pt x="1940" y="1077"/>
                </a:cubicBezTo>
                <a:cubicBezTo>
                  <a:pt x="1966" y="1027"/>
                  <a:pt x="2054" y="1003"/>
                  <a:pt x="2080" y="953"/>
                </a:cubicBezTo>
                <a:cubicBezTo>
                  <a:pt x="2092" y="930"/>
                  <a:pt x="2123" y="912"/>
                  <a:pt x="2138" y="897"/>
                </a:cubicBezTo>
                <a:cubicBezTo>
                  <a:pt x="2241" y="860"/>
                  <a:pt x="2197" y="819"/>
                  <a:pt x="2300" y="783"/>
                </a:cubicBezTo>
                <a:cubicBezTo>
                  <a:pt x="2333" y="761"/>
                  <a:pt x="2311" y="773"/>
                  <a:pt x="2338" y="746"/>
                </a:cubicBezTo>
                <a:cubicBezTo>
                  <a:pt x="2365" y="719"/>
                  <a:pt x="2395" y="668"/>
                  <a:pt x="2460" y="623"/>
                </a:cubicBezTo>
                <a:cubicBezTo>
                  <a:pt x="2482" y="614"/>
                  <a:pt x="2638" y="521"/>
                  <a:pt x="2728" y="476"/>
                </a:cubicBezTo>
                <a:cubicBezTo>
                  <a:pt x="2746" y="464"/>
                  <a:pt x="2693" y="499"/>
                  <a:pt x="2713" y="491"/>
                </a:cubicBezTo>
                <a:cubicBezTo>
                  <a:pt x="2767" y="404"/>
                  <a:pt x="2870" y="315"/>
                  <a:pt x="2960" y="283"/>
                </a:cubicBezTo>
                <a:cubicBezTo>
                  <a:pt x="3024" y="262"/>
                  <a:pt x="3119" y="214"/>
                  <a:pt x="3180" y="183"/>
                </a:cubicBezTo>
                <a:cubicBezTo>
                  <a:pt x="3289" y="127"/>
                  <a:pt x="3402" y="123"/>
                  <a:pt x="3520" y="103"/>
                </a:cubicBezTo>
                <a:cubicBezTo>
                  <a:pt x="3599" y="71"/>
                  <a:pt x="3644" y="71"/>
                  <a:pt x="3700" y="63"/>
                </a:cubicBezTo>
                <a:cubicBezTo>
                  <a:pt x="3756" y="55"/>
                  <a:pt x="3762" y="67"/>
                  <a:pt x="3857" y="57"/>
                </a:cubicBezTo>
                <a:cubicBezTo>
                  <a:pt x="3974" y="6"/>
                  <a:pt x="4151" y="24"/>
                  <a:pt x="4268" y="6"/>
                </a:cubicBezTo>
                <a:cubicBezTo>
                  <a:pt x="4454" y="0"/>
                  <a:pt x="4795" y="49"/>
                  <a:pt x="5000" y="73"/>
                </a:cubicBezTo>
                <a:cubicBezTo>
                  <a:pt x="5199" y="106"/>
                  <a:pt x="5358" y="174"/>
                  <a:pt x="5460" y="203"/>
                </a:cubicBezTo>
                <a:cubicBezTo>
                  <a:pt x="5700" y="303"/>
                  <a:pt x="5598" y="234"/>
                  <a:pt x="5615" y="249"/>
                </a:cubicBezTo>
                <a:cubicBezTo>
                  <a:pt x="5648" y="279"/>
                  <a:pt x="5740" y="333"/>
                  <a:pt x="5740" y="333"/>
                </a:cubicBezTo>
                <a:cubicBezTo>
                  <a:pt x="5747" y="359"/>
                  <a:pt x="5705" y="293"/>
                  <a:pt x="5711" y="318"/>
                </a:cubicBezTo>
                <a:cubicBezTo>
                  <a:pt x="5735" y="351"/>
                  <a:pt x="5762" y="352"/>
                  <a:pt x="5780" y="375"/>
                </a:cubicBezTo>
                <a:cubicBezTo>
                  <a:pt x="5799" y="399"/>
                  <a:pt x="5822" y="436"/>
                  <a:pt x="5848" y="445"/>
                </a:cubicBezTo>
                <a:cubicBezTo>
                  <a:pt x="5863" y="470"/>
                  <a:pt x="5865" y="473"/>
                  <a:pt x="5879" y="492"/>
                </a:cubicBezTo>
                <a:cubicBezTo>
                  <a:pt x="5893" y="511"/>
                  <a:pt x="5915" y="539"/>
                  <a:pt x="5930" y="558"/>
                </a:cubicBezTo>
                <a:cubicBezTo>
                  <a:pt x="5942" y="580"/>
                  <a:pt x="5960" y="595"/>
                  <a:pt x="5972" y="609"/>
                </a:cubicBezTo>
                <a:cubicBezTo>
                  <a:pt x="5984" y="623"/>
                  <a:pt x="5976" y="605"/>
                  <a:pt x="6003" y="644"/>
                </a:cubicBezTo>
                <a:cubicBezTo>
                  <a:pt x="6010" y="668"/>
                  <a:pt x="6170" y="873"/>
                  <a:pt x="6131" y="840"/>
                </a:cubicBezTo>
                <a:cubicBezTo>
                  <a:pt x="6149" y="864"/>
                  <a:pt x="6125" y="817"/>
                  <a:pt x="6131" y="846"/>
                </a:cubicBezTo>
                <a:cubicBezTo>
                  <a:pt x="6132" y="849"/>
                  <a:pt x="6126" y="839"/>
                  <a:pt x="6149" y="861"/>
                </a:cubicBezTo>
                <a:cubicBezTo>
                  <a:pt x="6172" y="883"/>
                  <a:pt x="6251" y="956"/>
                  <a:pt x="6272" y="978"/>
                </a:cubicBezTo>
                <a:cubicBezTo>
                  <a:pt x="6308" y="1017"/>
                  <a:pt x="6270" y="987"/>
                  <a:pt x="6278" y="993"/>
                </a:cubicBezTo>
                <a:cubicBezTo>
                  <a:pt x="6285" y="998"/>
                  <a:pt x="6287" y="988"/>
                  <a:pt x="6314" y="1011"/>
                </a:cubicBezTo>
                <a:cubicBezTo>
                  <a:pt x="6350" y="1071"/>
                  <a:pt x="6422" y="1079"/>
                  <a:pt x="6440" y="1133"/>
                </a:cubicBezTo>
                <a:cubicBezTo>
                  <a:pt x="6450" y="1160"/>
                  <a:pt x="6532" y="1214"/>
                  <a:pt x="6554" y="1224"/>
                </a:cubicBezTo>
                <a:cubicBezTo>
                  <a:pt x="6599" y="1251"/>
                  <a:pt x="6589" y="1294"/>
                  <a:pt x="6660" y="1313"/>
                </a:cubicBezTo>
                <a:cubicBezTo>
                  <a:pt x="6802" y="1435"/>
                  <a:pt x="6795" y="1519"/>
                  <a:pt x="6958" y="1588"/>
                </a:cubicBezTo>
                <a:cubicBezTo>
                  <a:pt x="7036" y="1658"/>
                  <a:pt x="7072" y="1684"/>
                  <a:pt x="7133" y="1722"/>
                </a:cubicBezTo>
                <a:cubicBezTo>
                  <a:pt x="7194" y="1760"/>
                  <a:pt x="7279" y="1788"/>
                  <a:pt x="7325" y="1814"/>
                </a:cubicBezTo>
                <a:cubicBezTo>
                  <a:pt x="7362" y="1837"/>
                  <a:pt x="7367" y="1833"/>
                  <a:pt x="7406" y="1878"/>
                </a:cubicBezTo>
                <a:cubicBezTo>
                  <a:pt x="7448" y="1884"/>
                  <a:pt x="7461" y="1920"/>
                  <a:pt x="7499" y="1950"/>
                </a:cubicBezTo>
                <a:cubicBezTo>
                  <a:pt x="7586" y="1977"/>
                  <a:pt x="7679" y="2088"/>
                  <a:pt x="7844" y="2130"/>
                </a:cubicBezTo>
                <a:cubicBezTo>
                  <a:pt x="7868" y="2178"/>
                  <a:pt x="7983" y="2172"/>
                  <a:pt x="8025" y="2212"/>
                </a:cubicBezTo>
                <a:cubicBezTo>
                  <a:pt x="8084" y="2248"/>
                  <a:pt x="8156" y="2303"/>
                  <a:pt x="8198" y="2322"/>
                </a:cubicBezTo>
                <a:cubicBezTo>
                  <a:pt x="8240" y="2341"/>
                  <a:pt x="8261" y="2327"/>
                  <a:pt x="8278" y="2328"/>
                </a:cubicBezTo>
              </a:path>
            </a:pathLst>
          </a:custGeom>
          <a:noFill/>
          <a:ln w="2540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64" name="Line 39"/>
          <p:cNvSpPr>
            <a:spLocks noChangeShapeType="1"/>
          </p:cNvSpPr>
          <p:nvPr/>
        </p:nvSpPr>
        <p:spPr bwMode="auto">
          <a:xfrm flipV="1">
            <a:off x="2414588" y="3971925"/>
            <a:ext cx="1587" cy="228600"/>
          </a:xfrm>
          <a:prstGeom prst="line">
            <a:avLst/>
          </a:prstGeom>
          <a:noFill/>
          <a:ln w="952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65" name="Line 40"/>
          <p:cNvSpPr>
            <a:spLocks noChangeShapeType="1"/>
          </p:cNvSpPr>
          <p:nvPr/>
        </p:nvSpPr>
        <p:spPr bwMode="auto">
          <a:xfrm flipV="1">
            <a:off x="3176588" y="3381375"/>
            <a:ext cx="1587" cy="806450"/>
          </a:xfrm>
          <a:prstGeom prst="line">
            <a:avLst/>
          </a:prstGeom>
          <a:noFill/>
          <a:ln w="952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66" name="Line 41"/>
          <p:cNvSpPr>
            <a:spLocks noChangeShapeType="1"/>
          </p:cNvSpPr>
          <p:nvPr/>
        </p:nvSpPr>
        <p:spPr bwMode="auto">
          <a:xfrm flipV="1">
            <a:off x="4700588" y="2674938"/>
            <a:ext cx="1587" cy="1517650"/>
          </a:xfrm>
          <a:prstGeom prst="line">
            <a:avLst/>
          </a:prstGeom>
          <a:noFill/>
          <a:ln w="952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67" name="Line 42"/>
          <p:cNvSpPr>
            <a:spLocks noChangeShapeType="1"/>
          </p:cNvSpPr>
          <p:nvPr/>
        </p:nvSpPr>
        <p:spPr bwMode="auto">
          <a:xfrm flipV="1">
            <a:off x="6224588" y="3540125"/>
            <a:ext cx="0" cy="685800"/>
          </a:xfrm>
          <a:prstGeom prst="line">
            <a:avLst/>
          </a:prstGeom>
          <a:noFill/>
          <a:ln w="9525">
            <a:solidFill>
              <a:srgbClr val="33333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68" name="Text Box 43"/>
          <p:cNvSpPr txBox="1">
            <a:spLocks noChangeArrowheads="1"/>
          </p:cNvSpPr>
          <p:nvPr/>
        </p:nvSpPr>
        <p:spPr bwMode="auto">
          <a:xfrm>
            <a:off x="1116013" y="3213100"/>
            <a:ext cx="1225550" cy="3603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pt-BR" sz="1400" b="1" i="0" smtClean="0">
                <a:solidFill>
                  <a:srgbClr val="000000"/>
                </a:solidFill>
              </a:rPr>
              <a:t>Inovadores</a:t>
            </a:r>
            <a:endParaRPr lang="pt-BR" sz="1400" smtClean="0">
              <a:solidFill>
                <a:srgbClr val="000000"/>
              </a:solidFill>
            </a:endParaRPr>
          </a:p>
        </p:txBody>
      </p:sp>
      <p:sp>
        <p:nvSpPr>
          <p:cNvPr id="22569" name="Line 44"/>
          <p:cNvSpPr>
            <a:spLocks noChangeShapeType="1"/>
          </p:cNvSpPr>
          <p:nvPr/>
        </p:nvSpPr>
        <p:spPr bwMode="auto">
          <a:xfrm>
            <a:off x="1804988" y="3654425"/>
            <a:ext cx="304800" cy="3429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70" name="Text Box 45"/>
          <p:cNvSpPr txBox="1">
            <a:spLocks noChangeArrowheads="1"/>
          </p:cNvSpPr>
          <p:nvPr/>
        </p:nvSpPr>
        <p:spPr bwMode="auto">
          <a:xfrm>
            <a:off x="6659563" y="3213100"/>
            <a:ext cx="1800225" cy="3603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pt-BR" sz="1400" b="1" i="0" smtClean="0">
                <a:solidFill>
                  <a:srgbClr val="000000"/>
                </a:solidFill>
              </a:rPr>
              <a:t>Conservadores</a:t>
            </a:r>
            <a:endParaRPr lang="pt-BR" sz="1100" smtClean="0">
              <a:solidFill>
                <a:srgbClr val="000000"/>
              </a:solidFill>
            </a:endParaRPr>
          </a:p>
        </p:txBody>
      </p:sp>
      <p:sp>
        <p:nvSpPr>
          <p:cNvPr id="22571" name="Line 46"/>
          <p:cNvSpPr>
            <a:spLocks noChangeShapeType="1"/>
          </p:cNvSpPr>
          <p:nvPr/>
        </p:nvSpPr>
        <p:spPr bwMode="auto">
          <a:xfrm flipH="1">
            <a:off x="6910388" y="3540125"/>
            <a:ext cx="228600" cy="3429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72" name="Text Box 47"/>
          <p:cNvSpPr txBox="1">
            <a:spLocks noChangeArrowheads="1"/>
          </p:cNvSpPr>
          <p:nvPr/>
        </p:nvSpPr>
        <p:spPr bwMode="auto">
          <a:xfrm>
            <a:off x="1908175" y="5157788"/>
            <a:ext cx="16557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err="1" smtClean="0">
                <a:solidFill>
                  <a:srgbClr val="000000"/>
                </a:solidFill>
              </a:rPr>
              <a:t>Primeiros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</a:rPr>
              <a:t>adotar</a:t>
            </a:r>
            <a:endParaRPr lang="en-US" sz="1200" b="1" dirty="0" smtClean="0">
              <a:solidFill>
                <a:srgbClr val="000000"/>
              </a:solidFill>
            </a:endParaRPr>
          </a:p>
        </p:txBody>
      </p:sp>
      <p:sp>
        <p:nvSpPr>
          <p:cNvPr id="22573" name="Text Box 48"/>
          <p:cNvSpPr txBox="1">
            <a:spLocks noChangeArrowheads="1"/>
          </p:cNvSpPr>
          <p:nvPr/>
        </p:nvSpPr>
        <p:spPr bwMode="auto">
          <a:xfrm>
            <a:off x="3132138" y="4797425"/>
            <a:ext cx="1584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err="1" smtClean="0">
                <a:solidFill>
                  <a:srgbClr val="000000"/>
                </a:solidFill>
              </a:rPr>
              <a:t>Grupo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</a:rPr>
              <a:t>majoritário</a:t>
            </a:r>
            <a:endParaRPr 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22574" name="Text Box 49"/>
          <p:cNvSpPr txBox="1">
            <a:spLocks noChangeArrowheads="1"/>
          </p:cNvSpPr>
          <p:nvPr/>
        </p:nvSpPr>
        <p:spPr bwMode="auto">
          <a:xfrm>
            <a:off x="4802188" y="5162550"/>
            <a:ext cx="1422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 dirty="0" err="1" smtClean="0">
                <a:solidFill>
                  <a:srgbClr val="000000"/>
                </a:solidFill>
              </a:rPr>
              <a:t>Últimos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</a:rPr>
              <a:t>adotar</a:t>
            </a:r>
            <a:endParaRPr lang="en-US" sz="1200" b="1" dirty="0" smtClean="0">
              <a:solidFill>
                <a:srgbClr val="000000"/>
              </a:solidFill>
            </a:endParaRPr>
          </a:p>
        </p:txBody>
      </p:sp>
      <p:sp>
        <p:nvSpPr>
          <p:cNvPr id="22575" name="Line 50"/>
          <p:cNvSpPr>
            <a:spLocks noChangeShapeType="1"/>
          </p:cNvSpPr>
          <p:nvPr/>
        </p:nvSpPr>
        <p:spPr bwMode="auto">
          <a:xfrm flipH="1">
            <a:off x="1692275" y="4365625"/>
            <a:ext cx="431800" cy="358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76" name="Line 51"/>
          <p:cNvSpPr>
            <a:spLocks noChangeShapeType="1"/>
          </p:cNvSpPr>
          <p:nvPr/>
        </p:nvSpPr>
        <p:spPr bwMode="auto">
          <a:xfrm>
            <a:off x="2771775" y="4508500"/>
            <a:ext cx="0" cy="6492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22577" name="Line 52"/>
          <p:cNvSpPr>
            <a:spLocks noChangeShapeType="1"/>
          </p:cNvSpPr>
          <p:nvPr/>
        </p:nvSpPr>
        <p:spPr bwMode="auto">
          <a:xfrm flipV="1">
            <a:off x="5435600" y="4508500"/>
            <a:ext cx="0" cy="5762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defTabSz="914400" fontAlgn="base">
              <a:spcBef>
                <a:spcPct val="20000"/>
              </a:spcBef>
              <a:spcAft>
                <a:spcPct val="0"/>
              </a:spcAft>
            </a:pPr>
            <a:endParaRPr lang="en-US" sz="3000" i="1" smtClean="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249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Treinamento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Liderança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Presbitérios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Uma </a:t>
            </a:r>
            <a:r>
              <a:rPr lang="en-US" dirty="0" err="1" smtClean="0"/>
              <a:t>visão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planejamento</a:t>
            </a:r>
            <a:r>
              <a:rPr lang="en-US" dirty="0" smtClean="0"/>
              <a:t> e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alvos</a:t>
            </a:r>
            <a:endParaRPr lang="en-US" dirty="0" smtClean="0"/>
          </a:p>
          <a:p>
            <a:r>
              <a:rPr lang="en-US" dirty="0" smtClean="0"/>
              <a:t>Um </a:t>
            </a:r>
            <a:r>
              <a:rPr lang="en-US" dirty="0" err="1" smtClean="0"/>
              <a:t>roteiro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eles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fazer</a:t>
            </a:r>
            <a:r>
              <a:rPr lang="en-US" dirty="0" smtClean="0"/>
              <a:t> um </a:t>
            </a:r>
            <a:r>
              <a:rPr lang="en-US" dirty="0" err="1" smtClean="0"/>
              <a:t>plano</a:t>
            </a:r>
            <a:r>
              <a:rPr lang="en-US" dirty="0" smtClean="0"/>
              <a:t> regional </a:t>
            </a:r>
            <a:r>
              <a:rPr lang="en-US" dirty="0" err="1" smtClean="0"/>
              <a:t>alinhado</a:t>
            </a:r>
            <a:r>
              <a:rPr lang="en-US" dirty="0" smtClean="0"/>
              <a:t> com o </a:t>
            </a:r>
            <a:r>
              <a:rPr lang="en-US" dirty="0" err="1" smtClean="0"/>
              <a:t>nacional</a:t>
            </a:r>
            <a:endParaRPr lang="en-US" dirty="0" smtClean="0"/>
          </a:p>
          <a:p>
            <a:r>
              <a:rPr lang="en-US" dirty="0" err="1" smtClean="0"/>
              <a:t>Visão</a:t>
            </a:r>
            <a:r>
              <a:rPr lang="en-US" dirty="0" smtClean="0"/>
              <a:t> do </a:t>
            </a:r>
            <a:r>
              <a:rPr lang="en-US" dirty="0" err="1" smtClean="0"/>
              <a:t>discipulado</a:t>
            </a:r>
            <a:endParaRPr lang="en-US" dirty="0" smtClean="0"/>
          </a:p>
          <a:p>
            <a:r>
              <a:rPr lang="en-US" dirty="0" err="1" smtClean="0"/>
              <a:t>Visão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pequenos</a:t>
            </a:r>
            <a:r>
              <a:rPr lang="en-US" dirty="0" smtClean="0"/>
              <a:t> </a:t>
            </a:r>
            <a:r>
              <a:rPr lang="en-US" dirty="0" err="1" smtClean="0"/>
              <a:t>grupos</a:t>
            </a:r>
            <a:r>
              <a:rPr lang="en-US" dirty="0" smtClean="0"/>
              <a:t>, </a:t>
            </a:r>
            <a:r>
              <a:rPr lang="en-US" dirty="0" err="1" smtClean="0"/>
              <a:t>conexão</a:t>
            </a:r>
            <a:r>
              <a:rPr lang="en-US" dirty="0" smtClean="0"/>
              <a:t> e </a:t>
            </a:r>
            <a:r>
              <a:rPr lang="en-US" dirty="0" err="1" smtClean="0"/>
              <a:t>capacitação</a:t>
            </a:r>
            <a:r>
              <a:rPr lang="en-US" dirty="0" smtClean="0"/>
              <a:t> de </a:t>
            </a:r>
            <a:r>
              <a:rPr lang="en-US" dirty="0" err="1" smtClean="0"/>
              <a:t>líderes</a:t>
            </a:r>
            <a:endParaRPr lang="en-US" dirty="0" smtClean="0"/>
          </a:p>
          <a:p>
            <a:r>
              <a:rPr lang="en-US" dirty="0" err="1" smtClean="0"/>
              <a:t>Estratégia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pastoreio</a:t>
            </a:r>
            <a:r>
              <a:rPr lang="en-US" dirty="0" smtClean="0"/>
              <a:t> de </a:t>
            </a:r>
            <a:r>
              <a:rPr lang="en-US" dirty="0" err="1" smtClean="0"/>
              <a:t>pastores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8165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Treinamento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nos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Presbitérios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1366838"/>
            <a:ext cx="3657600" cy="639762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</a:rPr>
              <a:t>Pastores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417638"/>
            <a:ext cx="3657600" cy="639762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</a:rPr>
              <a:t>Multiplicadores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06600"/>
            <a:ext cx="3657600" cy="3556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Uma </a:t>
            </a:r>
            <a:r>
              <a:rPr lang="en-US" dirty="0" err="1" smtClean="0"/>
              <a:t>visão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planejamento</a:t>
            </a:r>
            <a:r>
              <a:rPr lang="en-US" dirty="0" smtClean="0"/>
              <a:t> e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alvos</a:t>
            </a:r>
            <a:endParaRPr lang="en-US" dirty="0" smtClean="0"/>
          </a:p>
          <a:p>
            <a:r>
              <a:rPr lang="en-US" dirty="0" smtClean="0"/>
              <a:t>Um </a:t>
            </a:r>
            <a:r>
              <a:rPr lang="en-US" dirty="0" err="1" smtClean="0"/>
              <a:t>roteiro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eles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fazer</a:t>
            </a:r>
            <a:r>
              <a:rPr lang="en-US" dirty="0" smtClean="0"/>
              <a:t> um </a:t>
            </a:r>
            <a:r>
              <a:rPr lang="en-US" dirty="0" err="1" smtClean="0"/>
              <a:t>plano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igreja</a:t>
            </a:r>
            <a:r>
              <a:rPr lang="en-US" dirty="0" smtClean="0"/>
              <a:t> local </a:t>
            </a:r>
            <a:r>
              <a:rPr lang="en-US" dirty="0" err="1" smtClean="0"/>
              <a:t>alinhado</a:t>
            </a:r>
            <a:r>
              <a:rPr lang="en-US" dirty="0" smtClean="0"/>
              <a:t> com o </a:t>
            </a:r>
            <a:r>
              <a:rPr lang="en-US" dirty="0" err="1" smtClean="0"/>
              <a:t>nacional</a:t>
            </a:r>
            <a:r>
              <a:rPr lang="en-US" dirty="0" smtClean="0"/>
              <a:t> e o regional</a:t>
            </a:r>
          </a:p>
          <a:p>
            <a:r>
              <a:rPr lang="en-US" dirty="0" err="1" smtClean="0"/>
              <a:t>Visão</a:t>
            </a:r>
            <a:r>
              <a:rPr lang="en-US" dirty="0" smtClean="0"/>
              <a:t> do </a:t>
            </a:r>
            <a:r>
              <a:rPr lang="en-US" dirty="0" err="1" smtClean="0"/>
              <a:t>discipulado</a:t>
            </a:r>
            <a:r>
              <a:rPr lang="en-US" dirty="0" smtClean="0"/>
              <a:t> e </a:t>
            </a:r>
            <a:r>
              <a:rPr lang="en-US" dirty="0" err="1" smtClean="0"/>
              <a:t>ensino</a:t>
            </a:r>
            <a:r>
              <a:rPr lang="en-US" dirty="0" smtClean="0"/>
              <a:t> </a:t>
            </a:r>
            <a:r>
              <a:rPr lang="en-US" dirty="0" err="1" smtClean="0"/>
              <a:t>vivencial</a:t>
            </a:r>
            <a:r>
              <a:rPr lang="en-US" dirty="0" smtClean="0"/>
              <a:t> (</a:t>
            </a:r>
            <a:r>
              <a:rPr lang="en-US" dirty="0" err="1" smtClean="0"/>
              <a:t>igreja</a:t>
            </a:r>
            <a:r>
              <a:rPr lang="en-US" dirty="0" smtClean="0"/>
              <a:t> e </a:t>
            </a:r>
            <a:r>
              <a:rPr lang="en-US" dirty="0" err="1" smtClean="0"/>
              <a:t>vocacionados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Visão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pequenos</a:t>
            </a:r>
            <a:r>
              <a:rPr lang="en-US" dirty="0" smtClean="0"/>
              <a:t> </a:t>
            </a:r>
            <a:r>
              <a:rPr lang="en-US" dirty="0" err="1" smtClean="0"/>
              <a:t>grupos</a:t>
            </a:r>
            <a:r>
              <a:rPr lang="en-US" dirty="0" smtClean="0"/>
              <a:t>, </a:t>
            </a:r>
            <a:r>
              <a:rPr lang="en-US" dirty="0" err="1" smtClean="0"/>
              <a:t>conexão</a:t>
            </a:r>
            <a:r>
              <a:rPr lang="en-US" dirty="0" smtClean="0"/>
              <a:t> e </a:t>
            </a:r>
            <a:r>
              <a:rPr lang="en-US" dirty="0" err="1" smtClean="0"/>
              <a:t>capacitação</a:t>
            </a:r>
            <a:r>
              <a:rPr lang="en-US" dirty="0" smtClean="0"/>
              <a:t> de </a:t>
            </a:r>
            <a:r>
              <a:rPr lang="en-US" dirty="0" err="1" smtClean="0"/>
              <a:t>líderes</a:t>
            </a:r>
            <a:endParaRPr lang="en-US" dirty="0" smtClean="0"/>
          </a:p>
          <a:p>
            <a:r>
              <a:rPr lang="en-US" dirty="0" smtClean="0"/>
              <a:t>Nova </a:t>
            </a:r>
            <a:r>
              <a:rPr lang="en-US" dirty="0" err="1" smtClean="0"/>
              <a:t>geração</a:t>
            </a:r>
            <a:r>
              <a:rPr lang="en-US" dirty="0" smtClean="0"/>
              <a:t>, </a:t>
            </a:r>
            <a:r>
              <a:rPr lang="en-US" dirty="0" err="1" smtClean="0"/>
              <a:t>crescimento</a:t>
            </a:r>
            <a:r>
              <a:rPr lang="en-US" dirty="0" smtClean="0"/>
              <a:t> da </a:t>
            </a:r>
            <a:r>
              <a:rPr lang="en-US" dirty="0" err="1" smtClean="0"/>
              <a:t>igreja</a:t>
            </a:r>
            <a:r>
              <a:rPr lang="en-US" dirty="0" smtClean="0"/>
              <a:t> e </a:t>
            </a:r>
            <a:r>
              <a:rPr lang="en-US" dirty="0" err="1" smtClean="0"/>
              <a:t>avivamento</a:t>
            </a:r>
            <a:r>
              <a:rPr lang="en-US" dirty="0" smtClean="0"/>
              <a:t>.</a:t>
            </a:r>
          </a:p>
          <a:p>
            <a:r>
              <a:rPr lang="en-US" dirty="0" smtClean="0"/>
              <a:t>Uma </a:t>
            </a:r>
            <a:r>
              <a:rPr lang="en-US" dirty="0" err="1" smtClean="0"/>
              <a:t>visão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cidade</a:t>
            </a:r>
            <a:r>
              <a:rPr lang="en-US" dirty="0" smtClean="0"/>
              <a:t>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556000"/>
          </a:xfrm>
        </p:spPr>
        <p:txBody>
          <a:bodyPr>
            <a:normAutofit/>
          </a:bodyPr>
          <a:lstStyle/>
          <a:p>
            <a:r>
              <a:rPr lang="en-US" dirty="0"/>
              <a:t>Uma </a:t>
            </a:r>
            <a:r>
              <a:rPr lang="en-US" dirty="0" err="1"/>
              <a:t>visão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o </a:t>
            </a:r>
            <a:r>
              <a:rPr lang="en-US" dirty="0" err="1"/>
              <a:t>planejamento</a:t>
            </a:r>
            <a:r>
              <a:rPr lang="en-US" dirty="0"/>
              <a:t> e </a:t>
            </a:r>
            <a:r>
              <a:rPr lang="en-US" dirty="0" err="1"/>
              <a:t>seus</a:t>
            </a:r>
            <a:r>
              <a:rPr lang="en-US" dirty="0"/>
              <a:t> </a:t>
            </a:r>
            <a:r>
              <a:rPr lang="en-US" dirty="0" err="1"/>
              <a:t>alvos</a:t>
            </a:r>
            <a:endParaRPr lang="en-US" dirty="0"/>
          </a:p>
          <a:p>
            <a:r>
              <a:rPr lang="en-US" dirty="0" smtClean="0"/>
              <a:t>Modulo 1 – </a:t>
            </a:r>
            <a:r>
              <a:rPr lang="en-US" dirty="0" err="1" smtClean="0"/>
              <a:t>Discipulado</a:t>
            </a:r>
            <a:endParaRPr lang="en-US" dirty="0" smtClean="0"/>
          </a:p>
          <a:p>
            <a:pPr lvl="1"/>
            <a:r>
              <a:rPr lang="en-US" dirty="0" err="1" smtClean="0"/>
              <a:t>Discipulado</a:t>
            </a:r>
            <a:r>
              <a:rPr lang="en-US" dirty="0" smtClean="0"/>
              <a:t> </a:t>
            </a:r>
            <a:r>
              <a:rPr lang="en-US" dirty="0"/>
              <a:t>e </a:t>
            </a:r>
            <a:r>
              <a:rPr lang="en-US" dirty="0" err="1"/>
              <a:t>ensino</a:t>
            </a:r>
            <a:r>
              <a:rPr lang="en-US" dirty="0"/>
              <a:t> </a:t>
            </a:r>
            <a:r>
              <a:rPr lang="en-US" dirty="0" err="1"/>
              <a:t>vivencial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/>
              <a:t>P</a:t>
            </a:r>
            <a:r>
              <a:rPr lang="en-US" dirty="0" err="1" smtClean="0"/>
              <a:t>equenos</a:t>
            </a:r>
            <a:r>
              <a:rPr lang="en-US" dirty="0" smtClean="0"/>
              <a:t> </a:t>
            </a:r>
            <a:r>
              <a:rPr lang="en-US" dirty="0" err="1" smtClean="0"/>
              <a:t>grupos</a:t>
            </a:r>
            <a:r>
              <a:rPr lang="en-US" dirty="0" smtClean="0"/>
              <a:t> e </a:t>
            </a:r>
            <a:r>
              <a:rPr lang="en-US" dirty="0" err="1" smtClean="0"/>
              <a:t>conexão</a:t>
            </a:r>
            <a:endParaRPr lang="en-US" dirty="0"/>
          </a:p>
          <a:p>
            <a:r>
              <a:rPr lang="en-US" dirty="0" smtClean="0"/>
              <a:t>Modulo 2 – </a:t>
            </a:r>
            <a:r>
              <a:rPr lang="en-US" dirty="0" err="1" smtClean="0"/>
              <a:t>Liderança</a:t>
            </a:r>
            <a:endParaRPr lang="en-US" dirty="0" smtClean="0"/>
          </a:p>
          <a:p>
            <a:pPr lvl="1"/>
            <a:r>
              <a:rPr lang="en-US" dirty="0" err="1" smtClean="0"/>
              <a:t>Liderança</a:t>
            </a:r>
            <a:endParaRPr lang="en-US" dirty="0" smtClean="0"/>
          </a:p>
          <a:p>
            <a:pPr lvl="1"/>
            <a:r>
              <a:rPr lang="en-US" dirty="0" err="1" smtClean="0"/>
              <a:t>Muiltiplicação</a:t>
            </a:r>
            <a:r>
              <a:rPr lang="en-US" dirty="0" smtClean="0"/>
              <a:t> de </a:t>
            </a:r>
            <a:r>
              <a:rPr lang="en-US" dirty="0" err="1" smtClean="0"/>
              <a:t>líderes</a:t>
            </a:r>
            <a:endParaRPr lang="en-US" dirty="0" smtClean="0"/>
          </a:p>
          <a:p>
            <a:pPr lvl="1"/>
            <a:r>
              <a:rPr lang="en-US" dirty="0" err="1" smtClean="0"/>
              <a:t>Visão</a:t>
            </a:r>
            <a:r>
              <a:rPr lang="en-US" dirty="0" smtClean="0"/>
              <a:t> de </a:t>
            </a:r>
            <a:r>
              <a:rPr lang="en-US" dirty="0" err="1" smtClean="0"/>
              <a:t>vida</a:t>
            </a:r>
            <a:r>
              <a:rPr lang="en-US" dirty="0" smtClean="0"/>
              <a:t> </a:t>
            </a:r>
            <a:r>
              <a:rPr lang="en-US" dirty="0" err="1" smtClean="0"/>
              <a:t>transformadora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41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pt-BR" sz="6000" dirty="0"/>
              <a:t>Compreendendo </a:t>
            </a:r>
            <a:r>
              <a:rPr lang="pt-BR" sz="6000" dirty="0" smtClean="0"/>
              <a:t>mudanças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33993873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sz="4000"/>
              <a:t>A Anatomia da Inovação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971800" y="1562100"/>
            <a:ext cx="5867400" cy="4191000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1913" y="1555750"/>
            <a:ext cx="232727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pt-BR" sz="4000">
                <a:latin typeface="Arial" charset="0"/>
              </a:rPr>
              <a:t>Otimismo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-12699" y="4649788"/>
            <a:ext cx="2970212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pt-BR" sz="4000" dirty="0">
                <a:latin typeface="Arial" charset="0"/>
              </a:rPr>
              <a:t>Pessimismo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187700" y="4999038"/>
            <a:ext cx="56515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pt-BR" sz="4000" dirty="0">
                <a:latin typeface="Arial" charset="0"/>
              </a:rPr>
              <a:t>Tempo em anos</a:t>
            </a:r>
          </a:p>
        </p:txBody>
      </p:sp>
    </p:spTree>
    <p:extLst>
      <p:ext uri="{BB962C8B-B14F-4D97-AF65-F5344CB8AC3E}">
        <p14:creationId xmlns:p14="http://schemas.microsoft.com/office/powerpoint/2010/main" val="26946866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11200" y="1168400"/>
            <a:ext cx="7950200" cy="51308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Freeform 3"/>
          <p:cNvSpPr>
            <a:spLocks/>
          </p:cNvSpPr>
          <p:nvPr/>
        </p:nvSpPr>
        <p:spPr bwMode="auto">
          <a:xfrm>
            <a:off x="685800" y="2511425"/>
            <a:ext cx="7970838" cy="3654425"/>
          </a:xfrm>
          <a:custGeom>
            <a:avLst/>
            <a:gdLst>
              <a:gd name="T0" fmla="*/ 110 w 5021"/>
              <a:gd name="T1" fmla="*/ 935 h 2302"/>
              <a:gd name="T2" fmla="*/ 208 w 5021"/>
              <a:gd name="T3" fmla="*/ 824 h 2302"/>
              <a:gd name="T4" fmla="*/ 319 w 5021"/>
              <a:gd name="T5" fmla="*/ 652 h 2302"/>
              <a:gd name="T6" fmla="*/ 393 w 5021"/>
              <a:gd name="T7" fmla="*/ 529 h 2302"/>
              <a:gd name="T8" fmla="*/ 491 w 5021"/>
              <a:gd name="T9" fmla="*/ 369 h 2302"/>
              <a:gd name="T10" fmla="*/ 614 w 5021"/>
              <a:gd name="T11" fmla="*/ 258 h 2302"/>
              <a:gd name="T12" fmla="*/ 713 w 5021"/>
              <a:gd name="T13" fmla="*/ 172 h 2302"/>
              <a:gd name="T14" fmla="*/ 848 w 5021"/>
              <a:gd name="T15" fmla="*/ 184 h 2302"/>
              <a:gd name="T16" fmla="*/ 910 w 5021"/>
              <a:gd name="T17" fmla="*/ 320 h 2302"/>
              <a:gd name="T18" fmla="*/ 910 w 5021"/>
              <a:gd name="T19" fmla="*/ 480 h 2302"/>
              <a:gd name="T20" fmla="*/ 959 w 5021"/>
              <a:gd name="T21" fmla="*/ 676 h 2302"/>
              <a:gd name="T22" fmla="*/ 1008 w 5021"/>
              <a:gd name="T23" fmla="*/ 836 h 2302"/>
              <a:gd name="T24" fmla="*/ 1045 w 5021"/>
              <a:gd name="T25" fmla="*/ 923 h 2302"/>
              <a:gd name="T26" fmla="*/ 1180 w 5021"/>
              <a:gd name="T27" fmla="*/ 873 h 2302"/>
              <a:gd name="T28" fmla="*/ 1316 w 5021"/>
              <a:gd name="T29" fmla="*/ 787 h 2302"/>
              <a:gd name="T30" fmla="*/ 1439 w 5021"/>
              <a:gd name="T31" fmla="*/ 873 h 2302"/>
              <a:gd name="T32" fmla="*/ 1550 w 5021"/>
              <a:gd name="T33" fmla="*/ 972 h 2302"/>
              <a:gd name="T34" fmla="*/ 1623 w 5021"/>
              <a:gd name="T35" fmla="*/ 1169 h 2302"/>
              <a:gd name="T36" fmla="*/ 1673 w 5021"/>
              <a:gd name="T37" fmla="*/ 1341 h 2302"/>
              <a:gd name="T38" fmla="*/ 1759 w 5021"/>
              <a:gd name="T39" fmla="*/ 1538 h 2302"/>
              <a:gd name="T40" fmla="*/ 1845 w 5021"/>
              <a:gd name="T41" fmla="*/ 1723 h 2302"/>
              <a:gd name="T42" fmla="*/ 2030 w 5021"/>
              <a:gd name="T43" fmla="*/ 1796 h 2302"/>
              <a:gd name="T44" fmla="*/ 2165 w 5021"/>
              <a:gd name="T45" fmla="*/ 1673 h 2302"/>
              <a:gd name="T46" fmla="*/ 2276 w 5021"/>
              <a:gd name="T47" fmla="*/ 1538 h 2302"/>
              <a:gd name="T48" fmla="*/ 2337 w 5021"/>
              <a:gd name="T49" fmla="*/ 1686 h 2302"/>
              <a:gd name="T50" fmla="*/ 2350 w 5021"/>
              <a:gd name="T51" fmla="*/ 1907 h 2302"/>
              <a:gd name="T52" fmla="*/ 2386 w 5021"/>
              <a:gd name="T53" fmla="*/ 2055 h 2302"/>
              <a:gd name="T54" fmla="*/ 2448 w 5021"/>
              <a:gd name="T55" fmla="*/ 2203 h 2302"/>
              <a:gd name="T56" fmla="*/ 2571 w 5021"/>
              <a:gd name="T57" fmla="*/ 2301 h 2302"/>
              <a:gd name="T58" fmla="*/ 2719 w 5021"/>
              <a:gd name="T59" fmla="*/ 2289 h 2302"/>
              <a:gd name="T60" fmla="*/ 2891 w 5021"/>
              <a:gd name="T61" fmla="*/ 2289 h 2302"/>
              <a:gd name="T62" fmla="*/ 3051 w 5021"/>
              <a:gd name="T63" fmla="*/ 2301 h 2302"/>
              <a:gd name="T64" fmla="*/ 3186 w 5021"/>
              <a:gd name="T65" fmla="*/ 2252 h 2302"/>
              <a:gd name="T66" fmla="*/ 3322 w 5021"/>
              <a:gd name="T67" fmla="*/ 2153 h 2302"/>
              <a:gd name="T68" fmla="*/ 3334 w 5021"/>
              <a:gd name="T69" fmla="*/ 1993 h 2302"/>
              <a:gd name="T70" fmla="*/ 3346 w 5021"/>
              <a:gd name="T71" fmla="*/ 1833 h 2302"/>
              <a:gd name="T72" fmla="*/ 3359 w 5021"/>
              <a:gd name="T73" fmla="*/ 1673 h 2302"/>
              <a:gd name="T74" fmla="*/ 3396 w 5021"/>
              <a:gd name="T75" fmla="*/ 1476 h 2302"/>
              <a:gd name="T76" fmla="*/ 3457 w 5021"/>
              <a:gd name="T77" fmla="*/ 1316 h 2302"/>
              <a:gd name="T78" fmla="*/ 3630 w 5021"/>
              <a:gd name="T79" fmla="*/ 1316 h 2302"/>
              <a:gd name="T80" fmla="*/ 3753 w 5021"/>
              <a:gd name="T81" fmla="*/ 1390 h 2302"/>
              <a:gd name="T82" fmla="*/ 3876 w 5021"/>
              <a:gd name="T83" fmla="*/ 1230 h 2302"/>
              <a:gd name="T84" fmla="*/ 3962 w 5021"/>
              <a:gd name="T85" fmla="*/ 1070 h 2302"/>
              <a:gd name="T86" fmla="*/ 4048 w 5021"/>
              <a:gd name="T87" fmla="*/ 898 h 2302"/>
              <a:gd name="T88" fmla="*/ 4196 w 5021"/>
              <a:gd name="T89" fmla="*/ 726 h 2302"/>
              <a:gd name="T90" fmla="*/ 4294 w 5021"/>
              <a:gd name="T91" fmla="*/ 541 h 2302"/>
              <a:gd name="T92" fmla="*/ 4393 w 5021"/>
              <a:gd name="T93" fmla="*/ 455 h 2302"/>
              <a:gd name="T94" fmla="*/ 4540 w 5021"/>
              <a:gd name="T95" fmla="*/ 541 h 2302"/>
              <a:gd name="T96" fmla="*/ 4651 w 5021"/>
              <a:gd name="T97" fmla="*/ 578 h 2302"/>
              <a:gd name="T98" fmla="*/ 4713 w 5021"/>
              <a:gd name="T99" fmla="*/ 418 h 2302"/>
              <a:gd name="T100" fmla="*/ 4897 w 5021"/>
              <a:gd name="T101" fmla="*/ 123 h 2302"/>
              <a:gd name="T102" fmla="*/ 5020 w 5021"/>
              <a:gd name="T103" fmla="*/ 36 h 2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021" h="2302">
                <a:moveTo>
                  <a:pt x="0" y="962"/>
                </a:moveTo>
                <a:lnTo>
                  <a:pt x="36" y="972"/>
                </a:lnTo>
                <a:lnTo>
                  <a:pt x="60" y="947"/>
                </a:lnTo>
                <a:lnTo>
                  <a:pt x="85" y="947"/>
                </a:lnTo>
                <a:lnTo>
                  <a:pt x="110" y="935"/>
                </a:lnTo>
                <a:lnTo>
                  <a:pt x="122" y="910"/>
                </a:lnTo>
                <a:lnTo>
                  <a:pt x="159" y="886"/>
                </a:lnTo>
                <a:lnTo>
                  <a:pt x="171" y="861"/>
                </a:lnTo>
                <a:lnTo>
                  <a:pt x="196" y="849"/>
                </a:lnTo>
                <a:lnTo>
                  <a:pt x="208" y="824"/>
                </a:lnTo>
                <a:lnTo>
                  <a:pt x="233" y="787"/>
                </a:lnTo>
                <a:lnTo>
                  <a:pt x="257" y="750"/>
                </a:lnTo>
                <a:lnTo>
                  <a:pt x="270" y="713"/>
                </a:lnTo>
                <a:lnTo>
                  <a:pt x="294" y="676"/>
                </a:lnTo>
                <a:lnTo>
                  <a:pt x="319" y="652"/>
                </a:lnTo>
                <a:lnTo>
                  <a:pt x="319" y="627"/>
                </a:lnTo>
                <a:lnTo>
                  <a:pt x="343" y="590"/>
                </a:lnTo>
                <a:lnTo>
                  <a:pt x="368" y="578"/>
                </a:lnTo>
                <a:lnTo>
                  <a:pt x="368" y="553"/>
                </a:lnTo>
                <a:lnTo>
                  <a:pt x="393" y="529"/>
                </a:lnTo>
                <a:lnTo>
                  <a:pt x="393" y="504"/>
                </a:lnTo>
                <a:lnTo>
                  <a:pt x="430" y="467"/>
                </a:lnTo>
                <a:lnTo>
                  <a:pt x="442" y="430"/>
                </a:lnTo>
                <a:lnTo>
                  <a:pt x="466" y="393"/>
                </a:lnTo>
                <a:lnTo>
                  <a:pt x="491" y="369"/>
                </a:lnTo>
                <a:lnTo>
                  <a:pt x="516" y="356"/>
                </a:lnTo>
                <a:lnTo>
                  <a:pt x="553" y="320"/>
                </a:lnTo>
                <a:lnTo>
                  <a:pt x="577" y="295"/>
                </a:lnTo>
                <a:lnTo>
                  <a:pt x="602" y="283"/>
                </a:lnTo>
                <a:lnTo>
                  <a:pt x="614" y="258"/>
                </a:lnTo>
                <a:lnTo>
                  <a:pt x="639" y="246"/>
                </a:lnTo>
                <a:lnTo>
                  <a:pt x="651" y="221"/>
                </a:lnTo>
                <a:lnTo>
                  <a:pt x="663" y="196"/>
                </a:lnTo>
                <a:lnTo>
                  <a:pt x="688" y="196"/>
                </a:lnTo>
                <a:lnTo>
                  <a:pt x="713" y="172"/>
                </a:lnTo>
                <a:lnTo>
                  <a:pt x="750" y="160"/>
                </a:lnTo>
                <a:lnTo>
                  <a:pt x="786" y="147"/>
                </a:lnTo>
                <a:lnTo>
                  <a:pt x="811" y="147"/>
                </a:lnTo>
                <a:lnTo>
                  <a:pt x="823" y="172"/>
                </a:lnTo>
                <a:lnTo>
                  <a:pt x="848" y="184"/>
                </a:lnTo>
                <a:lnTo>
                  <a:pt x="860" y="209"/>
                </a:lnTo>
                <a:lnTo>
                  <a:pt x="873" y="246"/>
                </a:lnTo>
                <a:lnTo>
                  <a:pt x="873" y="283"/>
                </a:lnTo>
                <a:lnTo>
                  <a:pt x="885" y="320"/>
                </a:lnTo>
                <a:lnTo>
                  <a:pt x="910" y="320"/>
                </a:lnTo>
                <a:lnTo>
                  <a:pt x="910" y="356"/>
                </a:lnTo>
                <a:lnTo>
                  <a:pt x="910" y="393"/>
                </a:lnTo>
                <a:lnTo>
                  <a:pt x="910" y="418"/>
                </a:lnTo>
                <a:lnTo>
                  <a:pt x="910" y="443"/>
                </a:lnTo>
                <a:lnTo>
                  <a:pt x="910" y="480"/>
                </a:lnTo>
                <a:lnTo>
                  <a:pt x="922" y="529"/>
                </a:lnTo>
                <a:lnTo>
                  <a:pt x="934" y="566"/>
                </a:lnTo>
                <a:lnTo>
                  <a:pt x="934" y="603"/>
                </a:lnTo>
                <a:lnTo>
                  <a:pt x="934" y="640"/>
                </a:lnTo>
                <a:lnTo>
                  <a:pt x="959" y="676"/>
                </a:lnTo>
                <a:lnTo>
                  <a:pt x="983" y="701"/>
                </a:lnTo>
                <a:lnTo>
                  <a:pt x="983" y="726"/>
                </a:lnTo>
                <a:lnTo>
                  <a:pt x="983" y="763"/>
                </a:lnTo>
                <a:lnTo>
                  <a:pt x="996" y="800"/>
                </a:lnTo>
                <a:lnTo>
                  <a:pt x="1008" y="836"/>
                </a:lnTo>
                <a:lnTo>
                  <a:pt x="1008" y="861"/>
                </a:lnTo>
                <a:lnTo>
                  <a:pt x="1020" y="886"/>
                </a:lnTo>
                <a:lnTo>
                  <a:pt x="1033" y="923"/>
                </a:lnTo>
                <a:lnTo>
                  <a:pt x="1045" y="898"/>
                </a:lnTo>
                <a:lnTo>
                  <a:pt x="1045" y="923"/>
                </a:lnTo>
                <a:lnTo>
                  <a:pt x="1070" y="935"/>
                </a:lnTo>
                <a:lnTo>
                  <a:pt x="1106" y="947"/>
                </a:lnTo>
                <a:lnTo>
                  <a:pt x="1131" y="923"/>
                </a:lnTo>
                <a:lnTo>
                  <a:pt x="1156" y="910"/>
                </a:lnTo>
                <a:lnTo>
                  <a:pt x="1180" y="873"/>
                </a:lnTo>
                <a:lnTo>
                  <a:pt x="1205" y="849"/>
                </a:lnTo>
                <a:lnTo>
                  <a:pt x="1217" y="824"/>
                </a:lnTo>
                <a:lnTo>
                  <a:pt x="1242" y="800"/>
                </a:lnTo>
                <a:lnTo>
                  <a:pt x="1279" y="787"/>
                </a:lnTo>
                <a:lnTo>
                  <a:pt x="1316" y="787"/>
                </a:lnTo>
                <a:lnTo>
                  <a:pt x="1340" y="812"/>
                </a:lnTo>
                <a:lnTo>
                  <a:pt x="1365" y="812"/>
                </a:lnTo>
                <a:lnTo>
                  <a:pt x="1390" y="824"/>
                </a:lnTo>
                <a:lnTo>
                  <a:pt x="1414" y="849"/>
                </a:lnTo>
                <a:lnTo>
                  <a:pt x="1439" y="873"/>
                </a:lnTo>
                <a:lnTo>
                  <a:pt x="1451" y="898"/>
                </a:lnTo>
                <a:lnTo>
                  <a:pt x="1463" y="923"/>
                </a:lnTo>
                <a:lnTo>
                  <a:pt x="1488" y="935"/>
                </a:lnTo>
                <a:lnTo>
                  <a:pt x="1513" y="960"/>
                </a:lnTo>
                <a:lnTo>
                  <a:pt x="1550" y="972"/>
                </a:lnTo>
                <a:lnTo>
                  <a:pt x="1574" y="1009"/>
                </a:lnTo>
                <a:lnTo>
                  <a:pt x="1586" y="1070"/>
                </a:lnTo>
                <a:lnTo>
                  <a:pt x="1599" y="1095"/>
                </a:lnTo>
                <a:lnTo>
                  <a:pt x="1599" y="1132"/>
                </a:lnTo>
                <a:lnTo>
                  <a:pt x="1623" y="1169"/>
                </a:lnTo>
                <a:lnTo>
                  <a:pt x="1648" y="1230"/>
                </a:lnTo>
                <a:lnTo>
                  <a:pt x="1648" y="1255"/>
                </a:lnTo>
                <a:lnTo>
                  <a:pt x="1648" y="1280"/>
                </a:lnTo>
                <a:lnTo>
                  <a:pt x="1660" y="1316"/>
                </a:lnTo>
                <a:lnTo>
                  <a:pt x="1673" y="1341"/>
                </a:lnTo>
                <a:lnTo>
                  <a:pt x="1685" y="1366"/>
                </a:lnTo>
                <a:lnTo>
                  <a:pt x="1697" y="1403"/>
                </a:lnTo>
                <a:lnTo>
                  <a:pt x="1722" y="1440"/>
                </a:lnTo>
                <a:lnTo>
                  <a:pt x="1746" y="1501"/>
                </a:lnTo>
                <a:lnTo>
                  <a:pt x="1759" y="1538"/>
                </a:lnTo>
                <a:lnTo>
                  <a:pt x="1771" y="1563"/>
                </a:lnTo>
                <a:lnTo>
                  <a:pt x="1783" y="1600"/>
                </a:lnTo>
                <a:lnTo>
                  <a:pt x="1796" y="1649"/>
                </a:lnTo>
                <a:lnTo>
                  <a:pt x="1833" y="1686"/>
                </a:lnTo>
                <a:lnTo>
                  <a:pt x="1845" y="1723"/>
                </a:lnTo>
                <a:lnTo>
                  <a:pt x="1870" y="1760"/>
                </a:lnTo>
                <a:lnTo>
                  <a:pt x="1919" y="1796"/>
                </a:lnTo>
                <a:lnTo>
                  <a:pt x="1956" y="1784"/>
                </a:lnTo>
                <a:lnTo>
                  <a:pt x="1993" y="1796"/>
                </a:lnTo>
                <a:lnTo>
                  <a:pt x="2030" y="1796"/>
                </a:lnTo>
                <a:lnTo>
                  <a:pt x="2066" y="1784"/>
                </a:lnTo>
                <a:lnTo>
                  <a:pt x="2091" y="1760"/>
                </a:lnTo>
                <a:lnTo>
                  <a:pt x="2116" y="1735"/>
                </a:lnTo>
                <a:lnTo>
                  <a:pt x="2140" y="1710"/>
                </a:lnTo>
                <a:lnTo>
                  <a:pt x="2165" y="1673"/>
                </a:lnTo>
                <a:lnTo>
                  <a:pt x="2190" y="1636"/>
                </a:lnTo>
                <a:lnTo>
                  <a:pt x="2214" y="1600"/>
                </a:lnTo>
                <a:lnTo>
                  <a:pt x="2226" y="1575"/>
                </a:lnTo>
                <a:lnTo>
                  <a:pt x="2251" y="1550"/>
                </a:lnTo>
                <a:lnTo>
                  <a:pt x="2276" y="1538"/>
                </a:lnTo>
                <a:lnTo>
                  <a:pt x="2288" y="1563"/>
                </a:lnTo>
                <a:lnTo>
                  <a:pt x="2300" y="1600"/>
                </a:lnTo>
                <a:lnTo>
                  <a:pt x="2313" y="1636"/>
                </a:lnTo>
                <a:lnTo>
                  <a:pt x="2325" y="1661"/>
                </a:lnTo>
                <a:lnTo>
                  <a:pt x="2337" y="1686"/>
                </a:lnTo>
                <a:lnTo>
                  <a:pt x="2337" y="1723"/>
                </a:lnTo>
                <a:lnTo>
                  <a:pt x="2337" y="1760"/>
                </a:lnTo>
                <a:lnTo>
                  <a:pt x="2337" y="1809"/>
                </a:lnTo>
                <a:lnTo>
                  <a:pt x="2337" y="1846"/>
                </a:lnTo>
                <a:lnTo>
                  <a:pt x="2350" y="1907"/>
                </a:lnTo>
                <a:lnTo>
                  <a:pt x="2350" y="1932"/>
                </a:lnTo>
                <a:lnTo>
                  <a:pt x="2350" y="1993"/>
                </a:lnTo>
                <a:lnTo>
                  <a:pt x="2350" y="2018"/>
                </a:lnTo>
                <a:lnTo>
                  <a:pt x="2350" y="2043"/>
                </a:lnTo>
                <a:lnTo>
                  <a:pt x="2386" y="2055"/>
                </a:lnTo>
                <a:lnTo>
                  <a:pt x="2399" y="2080"/>
                </a:lnTo>
                <a:lnTo>
                  <a:pt x="2399" y="2116"/>
                </a:lnTo>
                <a:lnTo>
                  <a:pt x="2411" y="2141"/>
                </a:lnTo>
                <a:lnTo>
                  <a:pt x="2423" y="2166"/>
                </a:lnTo>
                <a:lnTo>
                  <a:pt x="2448" y="2203"/>
                </a:lnTo>
                <a:lnTo>
                  <a:pt x="2473" y="2240"/>
                </a:lnTo>
                <a:lnTo>
                  <a:pt x="2497" y="2276"/>
                </a:lnTo>
                <a:lnTo>
                  <a:pt x="2510" y="2301"/>
                </a:lnTo>
                <a:lnTo>
                  <a:pt x="2546" y="2301"/>
                </a:lnTo>
                <a:lnTo>
                  <a:pt x="2571" y="2301"/>
                </a:lnTo>
                <a:lnTo>
                  <a:pt x="2596" y="2301"/>
                </a:lnTo>
                <a:lnTo>
                  <a:pt x="2633" y="2301"/>
                </a:lnTo>
                <a:lnTo>
                  <a:pt x="2657" y="2276"/>
                </a:lnTo>
                <a:lnTo>
                  <a:pt x="2682" y="2276"/>
                </a:lnTo>
                <a:lnTo>
                  <a:pt x="2719" y="2289"/>
                </a:lnTo>
                <a:lnTo>
                  <a:pt x="2756" y="2301"/>
                </a:lnTo>
                <a:lnTo>
                  <a:pt x="2793" y="2301"/>
                </a:lnTo>
                <a:lnTo>
                  <a:pt x="2830" y="2301"/>
                </a:lnTo>
                <a:lnTo>
                  <a:pt x="2866" y="2289"/>
                </a:lnTo>
                <a:lnTo>
                  <a:pt x="2891" y="2289"/>
                </a:lnTo>
                <a:lnTo>
                  <a:pt x="2916" y="2289"/>
                </a:lnTo>
                <a:lnTo>
                  <a:pt x="2953" y="2289"/>
                </a:lnTo>
                <a:lnTo>
                  <a:pt x="2990" y="2289"/>
                </a:lnTo>
                <a:lnTo>
                  <a:pt x="3026" y="2289"/>
                </a:lnTo>
                <a:lnTo>
                  <a:pt x="3051" y="2301"/>
                </a:lnTo>
                <a:lnTo>
                  <a:pt x="3076" y="2301"/>
                </a:lnTo>
                <a:lnTo>
                  <a:pt x="3113" y="2289"/>
                </a:lnTo>
                <a:lnTo>
                  <a:pt x="3125" y="2264"/>
                </a:lnTo>
                <a:lnTo>
                  <a:pt x="3150" y="2252"/>
                </a:lnTo>
                <a:lnTo>
                  <a:pt x="3186" y="2252"/>
                </a:lnTo>
                <a:lnTo>
                  <a:pt x="3211" y="2240"/>
                </a:lnTo>
                <a:lnTo>
                  <a:pt x="3236" y="2227"/>
                </a:lnTo>
                <a:lnTo>
                  <a:pt x="3273" y="2203"/>
                </a:lnTo>
                <a:lnTo>
                  <a:pt x="3310" y="2190"/>
                </a:lnTo>
                <a:lnTo>
                  <a:pt x="3322" y="2153"/>
                </a:lnTo>
                <a:lnTo>
                  <a:pt x="3322" y="2116"/>
                </a:lnTo>
                <a:lnTo>
                  <a:pt x="3334" y="2080"/>
                </a:lnTo>
                <a:lnTo>
                  <a:pt x="3334" y="2055"/>
                </a:lnTo>
                <a:lnTo>
                  <a:pt x="3334" y="2018"/>
                </a:lnTo>
                <a:lnTo>
                  <a:pt x="3334" y="1993"/>
                </a:lnTo>
                <a:lnTo>
                  <a:pt x="3334" y="1956"/>
                </a:lnTo>
                <a:lnTo>
                  <a:pt x="3346" y="1920"/>
                </a:lnTo>
                <a:lnTo>
                  <a:pt x="3346" y="1895"/>
                </a:lnTo>
                <a:lnTo>
                  <a:pt x="3346" y="1870"/>
                </a:lnTo>
                <a:lnTo>
                  <a:pt x="3346" y="1833"/>
                </a:lnTo>
                <a:lnTo>
                  <a:pt x="3346" y="1796"/>
                </a:lnTo>
                <a:lnTo>
                  <a:pt x="3346" y="1760"/>
                </a:lnTo>
                <a:lnTo>
                  <a:pt x="3346" y="1735"/>
                </a:lnTo>
                <a:lnTo>
                  <a:pt x="3359" y="1710"/>
                </a:lnTo>
                <a:lnTo>
                  <a:pt x="3359" y="1673"/>
                </a:lnTo>
                <a:lnTo>
                  <a:pt x="3371" y="1636"/>
                </a:lnTo>
                <a:lnTo>
                  <a:pt x="3371" y="1575"/>
                </a:lnTo>
                <a:lnTo>
                  <a:pt x="3383" y="1538"/>
                </a:lnTo>
                <a:lnTo>
                  <a:pt x="3383" y="1513"/>
                </a:lnTo>
                <a:lnTo>
                  <a:pt x="3396" y="1476"/>
                </a:lnTo>
                <a:lnTo>
                  <a:pt x="3408" y="1440"/>
                </a:lnTo>
                <a:lnTo>
                  <a:pt x="3408" y="1415"/>
                </a:lnTo>
                <a:lnTo>
                  <a:pt x="3420" y="1390"/>
                </a:lnTo>
                <a:lnTo>
                  <a:pt x="3433" y="1353"/>
                </a:lnTo>
                <a:lnTo>
                  <a:pt x="3457" y="1316"/>
                </a:lnTo>
                <a:lnTo>
                  <a:pt x="3482" y="1304"/>
                </a:lnTo>
                <a:lnTo>
                  <a:pt x="3519" y="1316"/>
                </a:lnTo>
                <a:lnTo>
                  <a:pt x="3556" y="1316"/>
                </a:lnTo>
                <a:lnTo>
                  <a:pt x="3593" y="1316"/>
                </a:lnTo>
                <a:lnTo>
                  <a:pt x="3630" y="1316"/>
                </a:lnTo>
                <a:lnTo>
                  <a:pt x="3642" y="1341"/>
                </a:lnTo>
                <a:lnTo>
                  <a:pt x="3666" y="1366"/>
                </a:lnTo>
                <a:lnTo>
                  <a:pt x="3691" y="1378"/>
                </a:lnTo>
                <a:lnTo>
                  <a:pt x="3716" y="1390"/>
                </a:lnTo>
                <a:lnTo>
                  <a:pt x="3753" y="1390"/>
                </a:lnTo>
                <a:lnTo>
                  <a:pt x="3790" y="1390"/>
                </a:lnTo>
                <a:lnTo>
                  <a:pt x="3814" y="1353"/>
                </a:lnTo>
                <a:lnTo>
                  <a:pt x="3839" y="1316"/>
                </a:lnTo>
                <a:lnTo>
                  <a:pt x="3863" y="1267"/>
                </a:lnTo>
                <a:lnTo>
                  <a:pt x="3876" y="1230"/>
                </a:lnTo>
                <a:lnTo>
                  <a:pt x="3888" y="1193"/>
                </a:lnTo>
                <a:lnTo>
                  <a:pt x="3900" y="1156"/>
                </a:lnTo>
                <a:lnTo>
                  <a:pt x="3925" y="1132"/>
                </a:lnTo>
                <a:lnTo>
                  <a:pt x="3950" y="1095"/>
                </a:lnTo>
                <a:lnTo>
                  <a:pt x="3962" y="1070"/>
                </a:lnTo>
                <a:lnTo>
                  <a:pt x="3986" y="1009"/>
                </a:lnTo>
                <a:lnTo>
                  <a:pt x="3999" y="972"/>
                </a:lnTo>
                <a:lnTo>
                  <a:pt x="4011" y="947"/>
                </a:lnTo>
                <a:lnTo>
                  <a:pt x="4036" y="923"/>
                </a:lnTo>
                <a:lnTo>
                  <a:pt x="4048" y="898"/>
                </a:lnTo>
                <a:lnTo>
                  <a:pt x="4073" y="886"/>
                </a:lnTo>
                <a:lnTo>
                  <a:pt x="4097" y="861"/>
                </a:lnTo>
                <a:lnTo>
                  <a:pt x="4110" y="836"/>
                </a:lnTo>
                <a:lnTo>
                  <a:pt x="4146" y="787"/>
                </a:lnTo>
                <a:lnTo>
                  <a:pt x="4196" y="726"/>
                </a:lnTo>
                <a:lnTo>
                  <a:pt x="4233" y="689"/>
                </a:lnTo>
                <a:lnTo>
                  <a:pt x="4245" y="664"/>
                </a:lnTo>
                <a:lnTo>
                  <a:pt x="4257" y="627"/>
                </a:lnTo>
                <a:lnTo>
                  <a:pt x="4270" y="590"/>
                </a:lnTo>
                <a:lnTo>
                  <a:pt x="4294" y="541"/>
                </a:lnTo>
                <a:lnTo>
                  <a:pt x="4294" y="516"/>
                </a:lnTo>
                <a:lnTo>
                  <a:pt x="4319" y="492"/>
                </a:lnTo>
                <a:lnTo>
                  <a:pt x="4331" y="467"/>
                </a:lnTo>
                <a:lnTo>
                  <a:pt x="4356" y="467"/>
                </a:lnTo>
                <a:lnTo>
                  <a:pt x="4393" y="455"/>
                </a:lnTo>
                <a:lnTo>
                  <a:pt x="4430" y="455"/>
                </a:lnTo>
                <a:lnTo>
                  <a:pt x="4466" y="467"/>
                </a:lnTo>
                <a:lnTo>
                  <a:pt x="4491" y="492"/>
                </a:lnTo>
                <a:lnTo>
                  <a:pt x="4516" y="516"/>
                </a:lnTo>
                <a:lnTo>
                  <a:pt x="4540" y="541"/>
                </a:lnTo>
                <a:lnTo>
                  <a:pt x="4553" y="566"/>
                </a:lnTo>
                <a:lnTo>
                  <a:pt x="4577" y="603"/>
                </a:lnTo>
                <a:lnTo>
                  <a:pt x="4602" y="640"/>
                </a:lnTo>
                <a:lnTo>
                  <a:pt x="4626" y="615"/>
                </a:lnTo>
                <a:lnTo>
                  <a:pt x="4651" y="578"/>
                </a:lnTo>
                <a:lnTo>
                  <a:pt x="4663" y="553"/>
                </a:lnTo>
                <a:lnTo>
                  <a:pt x="4688" y="529"/>
                </a:lnTo>
                <a:lnTo>
                  <a:pt x="4676" y="480"/>
                </a:lnTo>
                <a:lnTo>
                  <a:pt x="4700" y="443"/>
                </a:lnTo>
                <a:lnTo>
                  <a:pt x="4713" y="418"/>
                </a:lnTo>
                <a:lnTo>
                  <a:pt x="4737" y="393"/>
                </a:lnTo>
                <a:lnTo>
                  <a:pt x="4762" y="369"/>
                </a:lnTo>
                <a:lnTo>
                  <a:pt x="4823" y="295"/>
                </a:lnTo>
                <a:lnTo>
                  <a:pt x="4860" y="246"/>
                </a:lnTo>
                <a:lnTo>
                  <a:pt x="4897" y="123"/>
                </a:lnTo>
                <a:lnTo>
                  <a:pt x="4922" y="123"/>
                </a:lnTo>
                <a:lnTo>
                  <a:pt x="4959" y="98"/>
                </a:lnTo>
                <a:lnTo>
                  <a:pt x="4983" y="73"/>
                </a:lnTo>
                <a:lnTo>
                  <a:pt x="5008" y="61"/>
                </a:lnTo>
                <a:lnTo>
                  <a:pt x="5020" y="36"/>
                </a:lnTo>
                <a:lnTo>
                  <a:pt x="5020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500313" y="260350"/>
            <a:ext cx="4737100" cy="7588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pt-BR" sz="4400">
                <a:latin typeface="Arial" charset="0"/>
              </a:rPr>
              <a:t>Cético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977900" y="4254500"/>
            <a:ext cx="939800" cy="10160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34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mtClean="0"/>
              <a:t>Itens para reflexão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 smtClean="0"/>
              <a:t>68% de 31 a 50 anos de idade</a:t>
            </a:r>
          </a:p>
          <a:p>
            <a:r>
              <a:rPr lang="pt-BR" sz="2800" smtClean="0"/>
              <a:t>54% acima de 40 anos de idade</a:t>
            </a:r>
          </a:p>
          <a:p>
            <a:r>
              <a:rPr lang="pt-BR" sz="2800" smtClean="0"/>
              <a:t>11% de 21 a 30 anos de idade</a:t>
            </a:r>
          </a:p>
          <a:p>
            <a:r>
              <a:rPr lang="pt-BR" sz="2800" smtClean="0"/>
              <a:t>35% de 31 a 40 anos de idade</a:t>
            </a:r>
          </a:p>
          <a:p>
            <a:r>
              <a:rPr lang="pt-BR" sz="2800" smtClean="0">
                <a:solidFill>
                  <a:srgbClr val="FFFF00"/>
                </a:solidFill>
              </a:rPr>
              <a:t>Só existe um de cada três pastores para substituir os da faixa etária de 31 a 40 anos.</a:t>
            </a:r>
          </a:p>
          <a:p>
            <a:r>
              <a:rPr lang="pt-BR" sz="2800" smtClean="0">
                <a:solidFill>
                  <a:srgbClr val="FFFF00"/>
                </a:solidFill>
              </a:rPr>
              <a:t>Seria necessário verificar qual a faixa etária média das igrejas.</a:t>
            </a:r>
          </a:p>
          <a:p>
            <a:endParaRPr lang="pt-BR" sz="2800"/>
          </a:p>
        </p:txBody>
      </p:sp>
    </p:spTree>
    <p:extLst>
      <p:ext uri="{BB962C8B-B14F-4D97-AF65-F5344CB8AC3E}">
        <p14:creationId xmlns:p14="http://schemas.microsoft.com/office/powerpoint/2010/main" val="3660266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11200" y="1168400"/>
            <a:ext cx="7950200" cy="51308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Freeform 3"/>
          <p:cNvSpPr>
            <a:spLocks/>
          </p:cNvSpPr>
          <p:nvPr/>
        </p:nvSpPr>
        <p:spPr bwMode="auto">
          <a:xfrm>
            <a:off x="685800" y="2511425"/>
            <a:ext cx="7970838" cy="3654425"/>
          </a:xfrm>
          <a:custGeom>
            <a:avLst/>
            <a:gdLst>
              <a:gd name="T0" fmla="*/ 110 w 5021"/>
              <a:gd name="T1" fmla="*/ 935 h 2302"/>
              <a:gd name="T2" fmla="*/ 208 w 5021"/>
              <a:gd name="T3" fmla="*/ 824 h 2302"/>
              <a:gd name="T4" fmla="*/ 319 w 5021"/>
              <a:gd name="T5" fmla="*/ 652 h 2302"/>
              <a:gd name="T6" fmla="*/ 393 w 5021"/>
              <a:gd name="T7" fmla="*/ 529 h 2302"/>
              <a:gd name="T8" fmla="*/ 491 w 5021"/>
              <a:gd name="T9" fmla="*/ 369 h 2302"/>
              <a:gd name="T10" fmla="*/ 614 w 5021"/>
              <a:gd name="T11" fmla="*/ 258 h 2302"/>
              <a:gd name="T12" fmla="*/ 713 w 5021"/>
              <a:gd name="T13" fmla="*/ 172 h 2302"/>
              <a:gd name="T14" fmla="*/ 848 w 5021"/>
              <a:gd name="T15" fmla="*/ 184 h 2302"/>
              <a:gd name="T16" fmla="*/ 910 w 5021"/>
              <a:gd name="T17" fmla="*/ 320 h 2302"/>
              <a:gd name="T18" fmla="*/ 910 w 5021"/>
              <a:gd name="T19" fmla="*/ 480 h 2302"/>
              <a:gd name="T20" fmla="*/ 959 w 5021"/>
              <a:gd name="T21" fmla="*/ 676 h 2302"/>
              <a:gd name="T22" fmla="*/ 1008 w 5021"/>
              <a:gd name="T23" fmla="*/ 836 h 2302"/>
              <a:gd name="T24" fmla="*/ 1045 w 5021"/>
              <a:gd name="T25" fmla="*/ 923 h 2302"/>
              <a:gd name="T26" fmla="*/ 1180 w 5021"/>
              <a:gd name="T27" fmla="*/ 873 h 2302"/>
              <a:gd name="T28" fmla="*/ 1316 w 5021"/>
              <a:gd name="T29" fmla="*/ 787 h 2302"/>
              <a:gd name="T30" fmla="*/ 1439 w 5021"/>
              <a:gd name="T31" fmla="*/ 873 h 2302"/>
              <a:gd name="T32" fmla="*/ 1550 w 5021"/>
              <a:gd name="T33" fmla="*/ 972 h 2302"/>
              <a:gd name="T34" fmla="*/ 1623 w 5021"/>
              <a:gd name="T35" fmla="*/ 1169 h 2302"/>
              <a:gd name="T36" fmla="*/ 1673 w 5021"/>
              <a:gd name="T37" fmla="*/ 1341 h 2302"/>
              <a:gd name="T38" fmla="*/ 1759 w 5021"/>
              <a:gd name="T39" fmla="*/ 1538 h 2302"/>
              <a:gd name="T40" fmla="*/ 1845 w 5021"/>
              <a:gd name="T41" fmla="*/ 1723 h 2302"/>
              <a:gd name="T42" fmla="*/ 2030 w 5021"/>
              <a:gd name="T43" fmla="*/ 1796 h 2302"/>
              <a:gd name="T44" fmla="*/ 2165 w 5021"/>
              <a:gd name="T45" fmla="*/ 1673 h 2302"/>
              <a:gd name="T46" fmla="*/ 2276 w 5021"/>
              <a:gd name="T47" fmla="*/ 1538 h 2302"/>
              <a:gd name="T48" fmla="*/ 2337 w 5021"/>
              <a:gd name="T49" fmla="*/ 1686 h 2302"/>
              <a:gd name="T50" fmla="*/ 2350 w 5021"/>
              <a:gd name="T51" fmla="*/ 1907 h 2302"/>
              <a:gd name="T52" fmla="*/ 2386 w 5021"/>
              <a:gd name="T53" fmla="*/ 2055 h 2302"/>
              <a:gd name="T54" fmla="*/ 2448 w 5021"/>
              <a:gd name="T55" fmla="*/ 2203 h 2302"/>
              <a:gd name="T56" fmla="*/ 2571 w 5021"/>
              <a:gd name="T57" fmla="*/ 2301 h 2302"/>
              <a:gd name="T58" fmla="*/ 2719 w 5021"/>
              <a:gd name="T59" fmla="*/ 2289 h 2302"/>
              <a:gd name="T60" fmla="*/ 2891 w 5021"/>
              <a:gd name="T61" fmla="*/ 2289 h 2302"/>
              <a:gd name="T62" fmla="*/ 3051 w 5021"/>
              <a:gd name="T63" fmla="*/ 2301 h 2302"/>
              <a:gd name="T64" fmla="*/ 3186 w 5021"/>
              <a:gd name="T65" fmla="*/ 2252 h 2302"/>
              <a:gd name="T66" fmla="*/ 3322 w 5021"/>
              <a:gd name="T67" fmla="*/ 2153 h 2302"/>
              <a:gd name="T68" fmla="*/ 3334 w 5021"/>
              <a:gd name="T69" fmla="*/ 1993 h 2302"/>
              <a:gd name="T70" fmla="*/ 3346 w 5021"/>
              <a:gd name="T71" fmla="*/ 1833 h 2302"/>
              <a:gd name="T72" fmla="*/ 3359 w 5021"/>
              <a:gd name="T73" fmla="*/ 1673 h 2302"/>
              <a:gd name="T74" fmla="*/ 3396 w 5021"/>
              <a:gd name="T75" fmla="*/ 1476 h 2302"/>
              <a:gd name="T76" fmla="*/ 3457 w 5021"/>
              <a:gd name="T77" fmla="*/ 1316 h 2302"/>
              <a:gd name="T78" fmla="*/ 3630 w 5021"/>
              <a:gd name="T79" fmla="*/ 1316 h 2302"/>
              <a:gd name="T80" fmla="*/ 3753 w 5021"/>
              <a:gd name="T81" fmla="*/ 1390 h 2302"/>
              <a:gd name="T82" fmla="*/ 3876 w 5021"/>
              <a:gd name="T83" fmla="*/ 1230 h 2302"/>
              <a:gd name="T84" fmla="*/ 3962 w 5021"/>
              <a:gd name="T85" fmla="*/ 1070 h 2302"/>
              <a:gd name="T86" fmla="*/ 4048 w 5021"/>
              <a:gd name="T87" fmla="*/ 898 h 2302"/>
              <a:gd name="T88" fmla="*/ 4196 w 5021"/>
              <a:gd name="T89" fmla="*/ 726 h 2302"/>
              <a:gd name="T90" fmla="*/ 4294 w 5021"/>
              <a:gd name="T91" fmla="*/ 541 h 2302"/>
              <a:gd name="T92" fmla="*/ 4393 w 5021"/>
              <a:gd name="T93" fmla="*/ 455 h 2302"/>
              <a:gd name="T94" fmla="*/ 4540 w 5021"/>
              <a:gd name="T95" fmla="*/ 541 h 2302"/>
              <a:gd name="T96" fmla="*/ 4651 w 5021"/>
              <a:gd name="T97" fmla="*/ 578 h 2302"/>
              <a:gd name="T98" fmla="*/ 4713 w 5021"/>
              <a:gd name="T99" fmla="*/ 418 h 2302"/>
              <a:gd name="T100" fmla="*/ 4897 w 5021"/>
              <a:gd name="T101" fmla="*/ 123 h 2302"/>
              <a:gd name="T102" fmla="*/ 5020 w 5021"/>
              <a:gd name="T103" fmla="*/ 36 h 2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021" h="2302">
                <a:moveTo>
                  <a:pt x="0" y="962"/>
                </a:moveTo>
                <a:lnTo>
                  <a:pt x="36" y="972"/>
                </a:lnTo>
                <a:lnTo>
                  <a:pt x="60" y="947"/>
                </a:lnTo>
                <a:lnTo>
                  <a:pt x="85" y="947"/>
                </a:lnTo>
                <a:lnTo>
                  <a:pt x="110" y="935"/>
                </a:lnTo>
                <a:lnTo>
                  <a:pt x="122" y="910"/>
                </a:lnTo>
                <a:lnTo>
                  <a:pt x="159" y="886"/>
                </a:lnTo>
                <a:lnTo>
                  <a:pt x="171" y="861"/>
                </a:lnTo>
                <a:lnTo>
                  <a:pt x="196" y="849"/>
                </a:lnTo>
                <a:lnTo>
                  <a:pt x="208" y="824"/>
                </a:lnTo>
                <a:lnTo>
                  <a:pt x="233" y="787"/>
                </a:lnTo>
                <a:lnTo>
                  <a:pt x="257" y="750"/>
                </a:lnTo>
                <a:lnTo>
                  <a:pt x="270" y="713"/>
                </a:lnTo>
                <a:lnTo>
                  <a:pt x="294" y="676"/>
                </a:lnTo>
                <a:lnTo>
                  <a:pt x="319" y="652"/>
                </a:lnTo>
                <a:lnTo>
                  <a:pt x="319" y="627"/>
                </a:lnTo>
                <a:lnTo>
                  <a:pt x="343" y="590"/>
                </a:lnTo>
                <a:lnTo>
                  <a:pt x="368" y="578"/>
                </a:lnTo>
                <a:lnTo>
                  <a:pt x="368" y="553"/>
                </a:lnTo>
                <a:lnTo>
                  <a:pt x="393" y="529"/>
                </a:lnTo>
                <a:lnTo>
                  <a:pt x="393" y="504"/>
                </a:lnTo>
                <a:lnTo>
                  <a:pt x="430" y="467"/>
                </a:lnTo>
                <a:lnTo>
                  <a:pt x="442" y="430"/>
                </a:lnTo>
                <a:lnTo>
                  <a:pt x="466" y="393"/>
                </a:lnTo>
                <a:lnTo>
                  <a:pt x="491" y="369"/>
                </a:lnTo>
                <a:lnTo>
                  <a:pt x="516" y="356"/>
                </a:lnTo>
                <a:lnTo>
                  <a:pt x="553" y="320"/>
                </a:lnTo>
                <a:lnTo>
                  <a:pt x="577" y="295"/>
                </a:lnTo>
                <a:lnTo>
                  <a:pt x="602" y="283"/>
                </a:lnTo>
                <a:lnTo>
                  <a:pt x="614" y="258"/>
                </a:lnTo>
                <a:lnTo>
                  <a:pt x="639" y="246"/>
                </a:lnTo>
                <a:lnTo>
                  <a:pt x="651" y="221"/>
                </a:lnTo>
                <a:lnTo>
                  <a:pt x="663" y="196"/>
                </a:lnTo>
                <a:lnTo>
                  <a:pt x="688" y="196"/>
                </a:lnTo>
                <a:lnTo>
                  <a:pt x="713" y="172"/>
                </a:lnTo>
                <a:lnTo>
                  <a:pt x="750" y="160"/>
                </a:lnTo>
                <a:lnTo>
                  <a:pt x="786" y="147"/>
                </a:lnTo>
                <a:lnTo>
                  <a:pt x="811" y="147"/>
                </a:lnTo>
                <a:lnTo>
                  <a:pt x="823" y="172"/>
                </a:lnTo>
                <a:lnTo>
                  <a:pt x="848" y="184"/>
                </a:lnTo>
                <a:lnTo>
                  <a:pt x="860" y="209"/>
                </a:lnTo>
                <a:lnTo>
                  <a:pt x="873" y="246"/>
                </a:lnTo>
                <a:lnTo>
                  <a:pt x="873" y="283"/>
                </a:lnTo>
                <a:lnTo>
                  <a:pt x="885" y="320"/>
                </a:lnTo>
                <a:lnTo>
                  <a:pt x="910" y="320"/>
                </a:lnTo>
                <a:lnTo>
                  <a:pt x="910" y="356"/>
                </a:lnTo>
                <a:lnTo>
                  <a:pt x="910" y="393"/>
                </a:lnTo>
                <a:lnTo>
                  <a:pt x="910" y="418"/>
                </a:lnTo>
                <a:lnTo>
                  <a:pt x="910" y="443"/>
                </a:lnTo>
                <a:lnTo>
                  <a:pt x="910" y="480"/>
                </a:lnTo>
                <a:lnTo>
                  <a:pt x="922" y="529"/>
                </a:lnTo>
                <a:lnTo>
                  <a:pt x="934" y="566"/>
                </a:lnTo>
                <a:lnTo>
                  <a:pt x="934" y="603"/>
                </a:lnTo>
                <a:lnTo>
                  <a:pt x="934" y="640"/>
                </a:lnTo>
                <a:lnTo>
                  <a:pt x="959" y="676"/>
                </a:lnTo>
                <a:lnTo>
                  <a:pt x="983" y="701"/>
                </a:lnTo>
                <a:lnTo>
                  <a:pt x="983" y="726"/>
                </a:lnTo>
                <a:lnTo>
                  <a:pt x="983" y="763"/>
                </a:lnTo>
                <a:lnTo>
                  <a:pt x="996" y="800"/>
                </a:lnTo>
                <a:lnTo>
                  <a:pt x="1008" y="836"/>
                </a:lnTo>
                <a:lnTo>
                  <a:pt x="1008" y="861"/>
                </a:lnTo>
                <a:lnTo>
                  <a:pt x="1020" y="886"/>
                </a:lnTo>
                <a:lnTo>
                  <a:pt x="1033" y="923"/>
                </a:lnTo>
                <a:lnTo>
                  <a:pt x="1045" y="898"/>
                </a:lnTo>
                <a:lnTo>
                  <a:pt x="1045" y="923"/>
                </a:lnTo>
                <a:lnTo>
                  <a:pt x="1070" y="935"/>
                </a:lnTo>
                <a:lnTo>
                  <a:pt x="1106" y="947"/>
                </a:lnTo>
                <a:lnTo>
                  <a:pt x="1131" y="923"/>
                </a:lnTo>
                <a:lnTo>
                  <a:pt x="1156" y="910"/>
                </a:lnTo>
                <a:lnTo>
                  <a:pt x="1180" y="873"/>
                </a:lnTo>
                <a:lnTo>
                  <a:pt x="1205" y="849"/>
                </a:lnTo>
                <a:lnTo>
                  <a:pt x="1217" y="824"/>
                </a:lnTo>
                <a:lnTo>
                  <a:pt x="1242" y="800"/>
                </a:lnTo>
                <a:lnTo>
                  <a:pt x="1279" y="787"/>
                </a:lnTo>
                <a:lnTo>
                  <a:pt x="1316" y="787"/>
                </a:lnTo>
                <a:lnTo>
                  <a:pt x="1340" y="812"/>
                </a:lnTo>
                <a:lnTo>
                  <a:pt x="1365" y="812"/>
                </a:lnTo>
                <a:lnTo>
                  <a:pt x="1390" y="824"/>
                </a:lnTo>
                <a:lnTo>
                  <a:pt x="1414" y="849"/>
                </a:lnTo>
                <a:lnTo>
                  <a:pt x="1439" y="873"/>
                </a:lnTo>
                <a:lnTo>
                  <a:pt x="1451" y="898"/>
                </a:lnTo>
                <a:lnTo>
                  <a:pt x="1463" y="923"/>
                </a:lnTo>
                <a:lnTo>
                  <a:pt x="1488" y="935"/>
                </a:lnTo>
                <a:lnTo>
                  <a:pt x="1513" y="960"/>
                </a:lnTo>
                <a:lnTo>
                  <a:pt x="1550" y="972"/>
                </a:lnTo>
                <a:lnTo>
                  <a:pt x="1574" y="1009"/>
                </a:lnTo>
                <a:lnTo>
                  <a:pt x="1586" y="1070"/>
                </a:lnTo>
                <a:lnTo>
                  <a:pt x="1599" y="1095"/>
                </a:lnTo>
                <a:lnTo>
                  <a:pt x="1599" y="1132"/>
                </a:lnTo>
                <a:lnTo>
                  <a:pt x="1623" y="1169"/>
                </a:lnTo>
                <a:lnTo>
                  <a:pt x="1648" y="1230"/>
                </a:lnTo>
                <a:lnTo>
                  <a:pt x="1648" y="1255"/>
                </a:lnTo>
                <a:lnTo>
                  <a:pt x="1648" y="1280"/>
                </a:lnTo>
                <a:lnTo>
                  <a:pt x="1660" y="1316"/>
                </a:lnTo>
                <a:lnTo>
                  <a:pt x="1673" y="1341"/>
                </a:lnTo>
                <a:lnTo>
                  <a:pt x="1685" y="1366"/>
                </a:lnTo>
                <a:lnTo>
                  <a:pt x="1697" y="1403"/>
                </a:lnTo>
                <a:lnTo>
                  <a:pt x="1722" y="1440"/>
                </a:lnTo>
                <a:lnTo>
                  <a:pt x="1746" y="1501"/>
                </a:lnTo>
                <a:lnTo>
                  <a:pt x="1759" y="1538"/>
                </a:lnTo>
                <a:lnTo>
                  <a:pt x="1771" y="1563"/>
                </a:lnTo>
                <a:lnTo>
                  <a:pt x="1783" y="1600"/>
                </a:lnTo>
                <a:lnTo>
                  <a:pt x="1796" y="1649"/>
                </a:lnTo>
                <a:lnTo>
                  <a:pt x="1833" y="1686"/>
                </a:lnTo>
                <a:lnTo>
                  <a:pt x="1845" y="1723"/>
                </a:lnTo>
                <a:lnTo>
                  <a:pt x="1870" y="1760"/>
                </a:lnTo>
                <a:lnTo>
                  <a:pt x="1919" y="1796"/>
                </a:lnTo>
                <a:lnTo>
                  <a:pt x="1956" y="1784"/>
                </a:lnTo>
                <a:lnTo>
                  <a:pt x="1993" y="1796"/>
                </a:lnTo>
                <a:lnTo>
                  <a:pt x="2030" y="1796"/>
                </a:lnTo>
                <a:lnTo>
                  <a:pt x="2066" y="1784"/>
                </a:lnTo>
                <a:lnTo>
                  <a:pt x="2091" y="1760"/>
                </a:lnTo>
                <a:lnTo>
                  <a:pt x="2116" y="1735"/>
                </a:lnTo>
                <a:lnTo>
                  <a:pt x="2140" y="1710"/>
                </a:lnTo>
                <a:lnTo>
                  <a:pt x="2165" y="1673"/>
                </a:lnTo>
                <a:lnTo>
                  <a:pt x="2190" y="1636"/>
                </a:lnTo>
                <a:lnTo>
                  <a:pt x="2214" y="1600"/>
                </a:lnTo>
                <a:lnTo>
                  <a:pt x="2226" y="1575"/>
                </a:lnTo>
                <a:lnTo>
                  <a:pt x="2251" y="1550"/>
                </a:lnTo>
                <a:lnTo>
                  <a:pt x="2276" y="1538"/>
                </a:lnTo>
                <a:lnTo>
                  <a:pt x="2288" y="1563"/>
                </a:lnTo>
                <a:lnTo>
                  <a:pt x="2300" y="1600"/>
                </a:lnTo>
                <a:lnTo>
                  <a:pt x="2313" y="1636"/>
                </a:lnTo>
                <a:lnTo>
                  <a:pt x="2325" y="1661"/>
                </a:lnTo>
                <a:lnTo>
                  <a:pt x="2337" y="1686"/>
                </a:lnTo>
                <a:lnTo>
                  <a:pt x="2337" y="1723"/>
                </a:lnTo>
                <a:lnTo>
                  <a:pt x="2337" y="1760"/>
                </a:lnTo>
                <a:lnTo>
                  <a:pt x="2337" y="1809"/>
                </a:lnTo>
                <a:lnTo>
                  <a:pt x="2337" y="1846"/>
                </a:lnTo>
                <a:lnTo>
                  <a:pt x="2350" y="1907"/>
                </a:lnTo>
                <a:lnTo>
                  <a:pt x="2350" y="1932"/>
                </a:lnTo>
                <a:lnTo>
                  <a:pt x="2350" y="1993"/>
                </a:lnTo>
                <a:lnTo>
                  <a:pt x="2350" y="2018"/>
                </a:lnTo>
                <a:lnTo>
                  <a:pt x="2350" y="2043"/>
                </a:lnTo>
                <a:lnTo>
                  <a:pt x="2386" y="2055"/>
                </a:lnTo>
                <a:lnTo>
                  <a:pt x="2399" y="2080"/>
                </a:lnTo>
                <a:lnTo>
                  <a:pt x="2399" y="2116"/>
                </a:lnTo>
                <a:lnTo>
                  <a:pt x="2411" y="2141"/>
                </a:lnTo>
                <a:lnTo>
                  <a:pt x="2423" y="2166"/>
                </a:lnTo>
                <a:lnTo>
                  <a:pt x="2448" y="2203"/>
                </a:lnTo>
                <a:lnTo>
                  <a:pt x="2473" y="2240"/>
                </a:lnTo>
                <a:lnTo>
                  <a:pt x="2497" y="2276"/>
                </a:lnTo>
                <a:lnTo>
                  <a:pt x="2510" y="2301"/>
                </a:lnTo>
                <a:lnTo>
                  <a:pt x="2546" y="2301"/>
                </a:lnTo>
                <a:lnTo>
                  <a:pt x="2571" y="2301"/>
                </a:lnTo>
                <a:lnTo>
                  <a:pt x="2596" y="2301"/>
                </a:lnTo>
                <a:lnTo>
                  <a:pt x="2633" y="2301"/>
                </a:lnTo>
                <a:lnTo>
                  <a:pt x="2657" y="2276"/>
                </a:lnTo>
                <a:lnTo>
                  <a:pt x="2682" y="2276"/>
                </a:lnTo>
                <a:lnTo>
                  <a:pt x="2719" y="2289"/>
                </a:lnTo>
                <a:lnTo>
                  <a:pt x="2756" y="2301"/>
                </a:lnTo>
                <a:lnTo>
                  <a:pt x="2793" y="2301"/>
                </a:lnTo>
                <a:lnTo>
                  <a:pt x="2830" y="2301"/>
                </a:lnTo>
                <a:lnTo>
                  <a:pt x="2866" y="2289"/>
                </a:lnTo>
                <a:lnTo>
                  <a:pt x="2891" y="2289"/>
                </a:lnTo>
                <a:lnTo>
                  <a:pt x="2916" y="2289"/>
                </a:lnTo>
                <a:lnTo>
                  <a:pt x="2953" y="2289"/>
                </a:lnTo>
                <a:lnTo>
                  <a:pt x="2990" y="2289"/>
                </a:lnTo>
                <a:lnTo>
                  <a:pt x="3026" y="2289"/>
                </a:lnTo>
                <a:lnTo>
                  <a:pt x="3051" y="2301"/>
                </a:lnTo>
                <a:lnTo>
                  <a:pt x="3076" y="2301"/>
                </a:lnTo>
                <a:lnTo>
                  <a:pt x="3113" y="2289"/>
                </a:lnTo>
                <a:lnTo>
                  <a:pt x="3125" y="2264"/>
                </a:lnTo>
                <a:lnTo>
                  <a:pt x="3150" y="2252"/>
                </a:lnTo>
                <a:lnTo>
                  <a:pt x="3186" y="2252"/>
                </a:lnTo>
                <a:lnTo>
                  <a:pt x="3211" y="2240"/>
                </a:lnTo>
                <a:lnTo>
                  <a:pt x="3236" y="2227"/>
                </a:lnTo>
                <a:lnTo>
                  <a:pt x="3273" y="2203"/>
                </a:lnTo>
                <a:lnTo>
                  <a:pt x="3310" y="2190"/>
                </a:lnTo>
                <a:lnTo>
                  <a:pt x="3322" y="2153"/>
                </a:lnTo>
                <a:lnTo>
                  <a:pt x="3322" y="2116"/>
                </a:lnTo>
                <a:lnTo>
                  <a:pt x="3334" y="2080"/>
                </a:lnTo>
                <a:lnTo>
                  <a:pt x="3334" y="2055"/>
                </a:lnTo>
                <a:lnTo>
                  <a:pt x="3334" y="2018"/>
                </a:lnTo>
                <a:lnTo>
                  <a:pt x="3334" y="1993"/>
                </a:lnTo>
                <a:lnTo>
                  <a:pt x="3334" y="1956"/>
                </a:lnTo>
                <a:lnTo>
                  <a:pt x="3346" y="1920"/>
                </a:lnTo>
                <a:lnTo>
                  <a:pt x="3346" y="1895"/>
                </a:lnTo>
                <a:lnTo>
                  <a:pt x="3346" y="1870"/>
                </a:lnTo>
                <a:lnTo>
                  <a:pt x="3346" y="1833"/>
                </a:lnTo>
                <a:lnTo>
                  <a:pt x="3346" y="1796"/>
                </a:lnTo>
                <a:lnTo>
                  <a:pt x="3346" y="1760"/>
                </a:lnTo>
                <a:lnTo>
                  <a:pt x="3346" y="1735"/>
                </a:lnTo>
                <a:lnTo>
                  <a:pt x="3359" y="1710"/>
                </a:lnTo>
                <a:lnTo>
                  <a:pt x="3359" y="1673"/>
                </a:lnTo>
                <a:lnTo>
                  <a:pt x="3371" y="1636"/>
                </a:lnTo>
                <a:lnTo>
                  <a:pt x="3371" y="1575"/>
                </a:lnTo>
                <a:lnTo>
                  <a:pt x="3383" y="1538"/>
                </a:lnTo>
                <a:lnTo>
                  <a:pt x="3383" y="1513"/>
                </a:lnTo>
                <a:lnTo>
                  <a:pt x="3396" y="1476"/>
                </a:lnTo>
                <a:lnTo>
                  <a:pt x="3408" y="1440"/>
                </a:lnTo>
                <a:lnTo>
                  <a:pt x="3408" y="1415"/>
                </a:lnTo>
                <a:lnTo>
                  <a:pt x="3420" y="1390"/>
                </a:lnTo>
                <a:lnTo>
                  <a:pt x="3433" y="1353"/>
                </a:lnTo>
                <a:lnTo>
                  <a:pt x="3457" y="1316"/>
                </a:lnTo>
                <a:lnTo>
                  <a:pt x="3482" y="1304"/>
                </a:lnTo>
                <a:lnTo>
                  <a:pt x="3519" y="1316"/>
                </a:lnTo>
                <a:lnTo>
                  <a:pt x="3556" y="1316"/>
                </a:lnTo>
                <a:lnTo>
                  <a:pt x="3593" y="1316"/>
                </a:lnTo>
                <a:lnTo>
                  <a:pt x="3630" y="1316"/>
                </a:lnTo>
                <a:lnTo>
                  <a:pt x="3642" y="1341"/>
                </a:lnTo>
                <a:lnTo>
                  <a:pt x="3666" y="1366"/>
                </a:lnTo>
                <a:lnTo>
                  <a:pt x="3691" y="1378"/>
                </a:lnTo>
                <a:lnTo>
                  <a:pt x="3716" y="1390"/>
                </a:lnTo>
                <a:lnTo>
                  <a:pt x="3753" y="1390"/>
                </a:lnTo>
                <a:lnTo>
                  <a:pt x="3790" y="1390"/>
                </a:lnTo>
                <a:lnTo>
                  <a:pt x="3814" y="1353"/>
                </a:lnTo>
                <a:lnTo>
                  <a:pt x="3839" y="1316"/>
                </a:lnTo>
                <a:lnTo>
                  <a:pt x="3863" y="1267"/>
                </a:lnTo>
                <a:lnTo>
                  <a:pt x="3876" y="1230"/>
                </a:lnTo>
                <a:lnTo>
                  <a:pt x="3888" y="1193"/>
                </a:lnTo>
                <a:lnTo>
                  <a:pt x="3900" y="1156"/>
                </a:lnTo>
                <a:lnTo>
                  <a:pt x="3925" y="1132"/>
                </a:lnTo>
                <a:lnTo>
                  <a:pt x="3950" y="1095"/>
                </a:lnTo>
                <a:lnTo>
                  <a:pt x="3962" y="1070"/>
                </a:lnTo>
                <a:lnTo>
                  <a:pt x="3986" y="1009"/>
                </a:lnTo>
                <a:lnTo>
                  <a:pt x="3999" y="972"/>
                </a:lnTo>
                <a:lnTo>
                  <a:pt x="4011" y="947"/>
                </a:lnTo>
                <a:lnTo>
                  <a:pt x="4036" y="923"/>
                </a:lnTo>
                <a:lnTo>
                  <a:pt x="4048" y="898"/>
                </a:lnTo>
                <a:lnTo>
                  <a:pt x="4073" y="886"/>
                </a:lnTo>
                <a:lnTo>
                  <a:pt x="4097" y="861"/>
                </a:lnTo>
                <a:lnTo>
                  <a:pt x="4110" y="836"/>
                </a:lnTo>
                <a:lnTo>
                  <a:pt x="4146" y="787"/>
                </a:lnTo>
                <a:lnTo>
                  <a:pt x="4196" y="726"/>
                </a:lnTo>
                <a:lnTo>
                  <a:pt x="4233" y="689"/>
                </a:lnTo>
                <a:lnTo>
                  <a:pt x="4245" y="664"/>
                </a:lnTo>
                <a:lnTo>
                  <a:pt x="4257" y="627"/>
                </a:lnTo>
                <a:lnTo>
                  <a:pt x="4270" y="590"/>
                </a:lnTo>
                <a:lnTo>
                  <a:pt x="4294" y="541"/>
                </a:lnTo>
                <a:lnTo>
                  <a:pt x="4294" y="516"/>
                </a:lnTo>
                <a:lnTo>
                  <a:pt x="4319" y="492"/>
                </a:lnTo>
                <a:lnTo>
                  <a:pt x="4331" y="467"/>
                </a:lnTo>
                <a:lnTo>
                  <a:pt x="4356" y="467"/>
                </a:lnTo>
                <a:lnTo>
                  <a:pt x="4393" y="455"/>
                </a:lnTo>
                <a:lnTo>
                  <a:pt x="4430" y="455"/>
                </a:lnTo>
                <a:lnTo>
                  <a:pt x="4466" y="467"/>
                </a:lnTo>
                <a:lnTo>
                  <a:pt x="4491" y="492"/>
                </a:lnTo>
                <a:lnTo>
                  <a:pt x="4516" y="516"/>
                </a:lnTo>
                <a:lnTo>
                  <a:pt x="4540" y="541"/>
                </a:lnTo>
                <a:lnTo>
                  <a:pt x="4553" y="566"/>
                </a:lnTo>
                <a:lnTo>
                  <a:pt x="4577" y="603"/>
                </a:lnTo>
                <a:lnTo>
                  <a:pt x="4602" y="640"/>
                </a:lnTo>
                <a:lnTo>
                  <a:pt x="4626" y="615"/>
                </a:lnTo>
                <a:lnTo>
                  <a:pt x="4651" y="578"/>
                </a:lnTo>
                <a:lnTo>
                  <a:pt x="4663" y="553"/>
                </a:lnTo>
                <a:lnTo>
                  <a:pt x="4688" y="529"/>
                </a:lnTo>
                <a:lnTo>
                  <a:pt x="4676" y="480"/>
                </a:lnTo>
                <a:lnTo>
                  <a:pt x="4700" y="443"/>
                </a:lnTo>
                <a:lnTo>
                  <a:pt x="4713" y="418"/>
                </a:lnTo>
                <a:lnTo>
                  <a:pt x="4737" y="393"/>
                </a:lnTo>
                <a:lnTo>
                  <a:pt x="4762" y="369"/>
                </a:lnTo>
                <a:lnTo>
                  <a:pt x="4823" y="295"/>
                </a:lnTo>
                <a:lnTo>
                  <a:pt x="4860" y="246"/>
                </a:lnTo>
                <a:lnTo>
                  <a:pt x="4897" y="123"/>
                </a:lnTo>
                <a:lnTo>
                  <a:pt x="4922" y="123"/>
                </a:lnTo>
                <a:lnTo>
                  <a:pt x="4959" y="98"/>
                </a:lnTo>
                <a:lnTo>
                  <a:pt x="4983" y="73"/>
                </a:lnTo>
                <a:lnTo>
                  <a:pt x="5008" y="61"/>
                </a:lnTo>
                <a:lnTo>
                  <a:pt x="5020" y="36"/>
                </a:lnTo>
                <a:lnTo>
                  <a:pt x="5020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500313" y="260350"/>
            <a:ext cx="4737100" cy="7588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pt-BR" sz="4400">
                <a:latin typeface="Arial" charset="0"/>
              </a:rPr>
              <a:t>Entusiasmo!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1511300" y="3568700"/>
            <a:ext cx="1092200" cy="9398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165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711200" y="1168400"/>
            <a:ext cx="7950200" cy="51308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Freeform 3"/>
          <p:cNvSpPr>
            <a:spLocks/>
          </p:cNvSpPr>
          <p:nvPr/>
        </p:nvSpPr>
        <p:spPr bwMode="auto">
          <a:xfrm>
            <a:off x="685800" y="2511425"/>
            <a:ext cx="7970838" cy="3654425"/>
          </a:xfrm>
          <a:custGeom>
            <a:avLst/>
            <a:gdLst>
              <a:gd name="T0" fmla="*/ 110 w 5021"/>
              <a:gd name="T1" fmla="*/ 935 h 2302"/>
              <a:gd name="T2" fmla="*/ 208 w 5021"/>
              <a:gd name="T3" fmla="*/ 824 h 2302"/>
              <a:gd name="T4" fmla="*/ 319 w 5021"/>
              <a:gd name="T5" fmla="*/ 652 h 2302"/>
              <a:gd name="T6" fmla="*/ 393 w 5021"/>
              <a:gd name="T7" fmla="*/ 529 h 2302"/>
              <a:gd name="T8" fmla="*/ 491 w 5021"/>
              <a:gd name="T9" fmla="*/ 369 h 2302"/>
              <a:gd name="T10" fmla="*/ 614 w 5021"/>
              <a:gd name="T11" fmla="*/ 258 h 2302"/>
              <a:gd name="T12" fmla="*/ 713 w 5021"/>
              <a:gd name="T13" fmla="*/ 172 h 2302"/>
              <a:gd name="T14" fmla="*/ 848 w 5021"/>
              <a:gd name="T15" fmla="*/ 184 h 2302"/>
              <a:gd name="T16" fmla="*/ 910 w 5021"/>
              <a:gd name="T17" fmla="*/ 320 h 2302"/>
              <a:gd name="T18" fmla="*/ 910 w 5021"/>
              <a:gd name="T19" fmla="*/ 480 h 2302"/>
              <a:gd name="T20" fmla="*/ 959 w 5021"/>
              <a:gd name="T21" fmla="*/ 676 h 2302"/>
              <a:gd name="T22" fmla="*/ 1008 w 5021"/>
              <a:gd name="T23" fmla="*/ 836 h 2302"/>
              <a:gd name="T24" fmla="*/ 1045 w 5021"/>
              <a:gd name="T25" fmla="*/ 923 h 2302"/>
              <a:gd name="T26" fmla="*/ 1180 w 5021"/>
              <a:gd name="T27" fmla="*/ 873 h 2302"/>
              <a:gd name="T28" fmla="*/ 1316 w 5021"/>
              <a:gd name="T29" fmla="*/ 787 h 2302"/>
              <a:gd name="T30" fmla="*/ 1439 w 5021"/>
              <a:gd name="T31" fmla="*/ 873 h 2302"/>
              <a:gd name="T32" fmla="*/ 1550 w 5021"/>
              <a:gd name="T33" fmla="*/ 972 h 2302"/>
              <a:gd name="T34" fmla="*/ 1623 w 5021"/>
              <a:gd name="T35" fmla="*/ 1169 h 2302"/>
              <a:gd name="T36" fmla="*/ 1673 w 5021"/>
              <a:gd name="T37" fmla="*/ 1341 h 2302"/>
              <a:gd name="T38" fmla="*/ 1759 w 5021"/>
              <a:gd name="T39" fmla="*/ 1538 h 2302"/>
              <a:gd name="T40" fmla="*/ 1845 w 5021"/>
              <a:gd name="T41" fmla="*/ 1723 h 2302"/>
              <a:gd name="T42" fmla="*/ 2030 w 5021"/>
              <a:gd name="T43" fmla="*/ 1796 h 2302"/>
              <a:gd name="T44" fmla="*/ 2165 w 5021"/>
              <a:gd name="T45" fmla="*/ 1673 h 2302"/>
              <a:gd name="T46" fmla="*/ 2276 w 5021"/>
              <a:gd name="T47" fmla="*/ 1538 h 2302"/>
              <a:gd name="T48" fmla="*/ 2337 w 5021"/>
              <a:gd name="T49" fmla="*/ 1686 h 2302"/>
              <a:gd name="T50" fmla="*/ 2350 w 5021"/>
              <a:gd name="T51" fmla="*/ 1907 h 2302"/>
              <a:gd name="T52" fmla="*/ 2386 w 5021"/>
              <a:gd name="T53" fmla="*/ 2055 h 2302"/>
              <a:gd name="T54" fmla="*/ 2448 w 5021"/>
              <a:gd name="T55" fmla="*/ 2203 h 2302"/>
              <a:gd name="T56" fmla="*/ 2571 w 5021"/>
              <a:gd name="T57" fmla="*/ 2301 h 2302"/>
              <a:gd name="T58" fmla="*/ 2719 w 5021"/>
              <a:gd name="T59" fmla="*/ 2289 h 2302"/>
              <a:gd name="T60" fmla="*/ 2891 w 5021"/>
              <a:gd name="T61" fmla="*/ 2289 h 2302"/>
              <a:gd name="T62" fmla="*/ 3051 w 5021"/>
              <a:gd name="T63" fmla="*/ 2301 h 2302"/>
              <a:gd name="T64" fmla="*/ 3186 w 5021"/>
              <a:gd name="T65" fmla="*/ 2252 h 2302"/>
              <a:gd name="T66" fmla="*/ 3322 w 5021"/>
              <a:gd name="T67" fmla="*/ 2153 h 2302"/>
              <a:gd name="T68" fmla="*/ 3334 w 5021"/>
              <a:gd name="T69" fmla="*/ 1993 h 2302"/>
              <a:gd name="T70" fmla="*/ 3346 w 5021"/>
              <a:gd name="T71" fmla="*/ 1833 h 2302"/>
              <a:gd name="T72" fmla="*/ 3359 w 5021"/>
              <a:gd name="T73" fmla="*/ 1673 h 2302"/>
              <a:gd name="T74" fmla="*/ 3396 w 5021"/>
              <a:gd name="T75" fmla="*/ 1476 h 2302"/>
              <a:gd name="T76" fmla="*/ 3457 w 5021"/>
              <a:gd name="T77" fmla="*/ 1316 h 2302"/>
              <a:gd name="T78" fmla="*/ 3630 w 5021"/>
              <a:gd name="T79" fmla="*/ 1316 h 2302"/>
              <a:gd name="T80" fmla="*/ 3753 w 5021"/>
              <a:gd name="T81" fmla="*/ 1390 h 2302"/>
              <a:gd name="T82" fmla="*/ 3876 w 5021"/>
              <a:gd name="T83" fmla="*/ 1230 h 2302"/>
              <a:gd name="T84" fmla="*/ 3962 w 5021"/>
              <a:gd name="T85" fmla="*/ 1070 h 2302"/>
              <a:gd name="T86" fmla="*/ 4048 w 5021"/>
              <a:gd name="T87" fmla="*/ 898 h 2302"/>
              <a:gd name="T88" fmla="*/ 4196 w 5021"/>
              <a:gd name="T89" fmla="*/ 726 h 2302"/>
              <a:gd name="T90" fmla="*/ 4294 w 5021"/>
              <a:gd name="T91" fmla="*/ 541 h 2302"/>
              <a:gd name="T92" fmla="*/ 4393 w 5021"/>
              <a:gd name="T93" fmla="*/ 455 h 2302"/>
              <a:gd name="T94" fmla="*/ 4540 w 5021"/>
              <a:gd name="T95" fmla="*/ 541 h 2302"/>
              <a:gd name="T96" fmla="*/ 4651 w 5021"/>
              <a:gd name="T97" fmla="*/ 578 h 2302"/>
              <a:gd name="T98" fmla="*/ 4713 w 5021"/>
              <a:gd name="T99" fmla="*/ 418 h 2302"/>
              <a:gd name="T100" fmla="*/ 4897 w 5021"/>
              <a:gd name="T101" fmla="*/ 123 h 2302"/>
              <a:gd name="T102" fmla="*/ 5020 w 5021"/>
              <a:gd name="T103" fmla="*/ 36 h 2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021" h="2302">
                <a:moveTo>
                  <a:pt x="0" y="962"/>
                </a:moveTo>
                <a:lnTo>
                  <a:pt x="36" y="972"/>
                </a:lnTo>
                <a:lnTo>
                  <a:pt x="60" y="947"/>
                </a:lnTo>
                <a:lnTo>
                  <a:pt x="85" y="947"/>
                </a:lnTo>
                <a:lnTo>
                  <a:pt x="110" y="935"/>
                </a:lnTo>
                <a:lnTo>
                  <a:pt x="122" y="910"/>
                </a:lnTo>
                <a:lnTo>
                  <a:pt x="159" y="886"/>
                </a:lnTo>
                <a:lnTo>
                  <a:pt x="171" y="861"/>
                </a:lnTo>
                <a:lnTo>
                  <a:pt x="196" y="849"/>
                </a:lnTo>
                <a:lnTo>
                  <a:pt x="208" y="824"/>
                </a:lnTo>
                <a:lnTo>
                  <a:pt x="233" y="787"/>
                </a:lnTo>
                <a:lnTo>
                  <a:pt x="257" y="750"/>
                </a:lnTo>
                <a:lnTo>
                  <a:pt x="270" y="713"/>
                </a:lnTo>
                <a:lnTo>
                  <a:pt x="294" y="676"/>
                </a:lnTo>
                <a:lnTo>
                  <a:pt x="319" y="652"/>
                </a:lnTo>
                <a:lnTo>
                  <a:pt x="319" y="627"/>
                </a:lnTo>
                <a:lnTo>
                  <a:pt x="343" y="590"/>
                </a:lnTo>
                <a:lnTo>
                  <a:pt x="368" y="578"/>
                </a:lnTo>
                <a:lnTo>
                  <a:pt x="368" y="553"/>
                </a:lnTo>
                <a:lnTo>
                  <a:pt x="393" y="529"/>
                </a:lnTo>
                <a:lnTo>
                  <a:pt x="393" y="504"/>
                </a:lnTo>
                <a:lnTo>
                  <a:pt x="430" y="467"/>
                </a:lnTo>
                <a:lnTo>
                  <a:pt x="442" y="430"/>
                </a:lnTo>
                <a:lnTo>
                  <a:pt x="466" y="393"/>
                </a:lnTo>
                <a:lnTo>
                  <a:pt x="491" y="369"/>
                </a:lnTo>
                <a:lnTo>
                  <a:pt x="516" y="356"/>
                </a:lnTo>
                <a:lnTo>
                  <a:pt x="553" y="320"/>
                </a:lnTo>
                <a:lnTo>
                  <a:pt x="577" y="295"/>
                </a:lnTo>
                <a:lnTo>
                  <a:pt x="602" y="283"/>
                </a:lnTo>
                <a:lnTo>
                  <a:pt x="614" y="258"/>
                </a:lnTo>
                <a:lnTo>
                  <a:pt x="639" y="246"/>
                </a:lnTo>
                <a:lnTo>
                  <a:pt x="651" y="221"/>
                </a:lnTo>
                <a:lnTo>
                  <a:pt x="663" y="196"/>
                </a:lnTo>
                <a:lnTo>
                  <a:pt x="688" y="196"/>
                </a:lnTo>
                <a:lnTo>
                  <a:pt x="713" y="172"/>
                </a:lnTo>
                <a:lnTo>
                  <a:pt x="750" y="160"/>
                </a:lnTo>
                <a:lnTo>
                  <a:pt x="786" y="147"/>
                </a:lnTo>
                <a:lnTo>
                  <a:pt x="811" y="147"/>
                </a:lnTo>
                <a:lnTo>
                  <a:pt x="823" y="172"/>
                </a:lnTo>
                <a:lnTo>
                  <a:pt x="848" y="184"/>
                </a:lnTo>
                <a:lnTo>
                  <a:pt x="860" y="209"/>
                </a:lnTo>
                <a:lnTo>
                  <a:pt x="873" y="246"/>
                </a:lnTo>
                <a:lnTo>
                  <a:pt x="873" y="283"/>
                </a:lnTo>
                <a:lnTo>
                  <a:pt x="885" y="320"/>
                </a:lnTo>
                <a:lnTo>
                  <a:pt x="910" y="320"/>
                </a:lnTo>
                <a:lnTo>
                  <a:pt x="910" y="356"/>
                </a:lnTo>
                <a:lnTo>
                  <a:pt x="910" y="393"/>
                </a:lnTo>
                <a:lnTo>
                  <a:pt x="910" y="418"/>
                </a:lnTo>
                <a:lnTo>
                  <a:pt x="910" y="443"/>
                </a:lnTo>
                <a:lnTo>
                  <a:pt x="910" y="480"/>
                </a:lnTo>
                <a:lnTo>
                  <a:pt x="922" y="529"/>
                </a:lnTo>
                <a:lnTo>
                  <a:pt x="934" y="566"/>
                </a:lnTo>
                <a:lnTo>
                  <a:pt x="934" y="603"/>
                </a:lnTo>
                <a:lnTo>
                  <a:pt x="934" y="640"/>
                </a:lnTo>
                <a:lnTo>
                  <a:pt x="959" y="676"/>
                </a:lnTo>
                <a:lnTo>
                  <a:pt x="983" y="701"/>
                </a:lnTo>
                <a:lnTo>
                  <a:pt x="983" y="726"/>
                </a:lnTo>
                <a:lnTo>
                  <a:pt x="983" y="763"/>
                </a:lnTo>
                <a:lnTo>
                  <a:pt x="996" y="800"/>
                </a:lnTo>
                <a:lnTo>
                  <a:pt x="1008" y="836"/>
                </a:lnTo>
                <a:lnTo>
                  <a:pt x="1008" y="861"/>
                </a:lnTo>
                <a:lnTo>
                  <a:pt x="1020" y="886"/>
                </a:lnTo>
                <a:lnTo>
                  <a:pt x="1033" y="923"/>
                </a:lnTo>
                <a:lnTo>
                  <a:pt x="1045" y="898"/>
                </a:lnTo>
                <a:lnTo>
                  <a:pt x="1045" y="923"/>
                </a:lnTo>
                <a:lnTo>
                  <a:pt x="1070" y="935"/>
                </a:lnTo>
                <a:lnTo>
                  <a:pt x="1106" y="947"/>
                </a:lnTo>
                <a:lnTo>
                  <a:pt x="1131" y="923"/>
                </a:lnTo>
                <a:lnTo>
                  <a:pt x="1156" y="910"/>
                </a:lnTo>
                <a:lnTo>
                  <a:pt x="1180" y="873"/>
                </a:lnTo>
                <a:lnTo>
                  <a:pt x="1205" y="849"/>
                </a:lnTo>
                <a:lnTo>
                  <a:pt x="1217" y="824"/>
                </a:lnTo>
                <a:lnTo>
                  <a:pt x="1242" y="800"/>
                </a:lnTo>
                <a:lnTo>
                  <a:pt x="1279" y="787"/>
                </a:lnTo>
                <a:lnTo>
                  <a:pt x="1316" y="787"/>
                </a:lnTo>
                <a:lnTo>
                  <a:pt x="1340" y="812"/>
                </a:lnTo>
                <a:lnTo>
                  <a:pt x="1365" y="812"/>
                </a:lnTo>
                <a:lnTo>
                  <a:pt x="1390" y="824"/>
                </a:lnTo>
                <a:lnTo>
                  <a:pt x="1414" y="849"/>
                </a:lnTo>
                <a:lnTo>
                  <a:pt x="1439" y="873"/>
                </a:lnTo>
                <a:lnTo>
                  <a:pt x="1451" y="898"/>
                </a:lnTo>
                <a:lnTo>
                  <a:pt x="1463" y="923"/>
                </a:lnTo>
                <a:lnTo>
                  <a:pt x="1488" y="935"/>
                </a:lnTo>
                <a:lnTo>
                  <a:pt x="1513" y="960"/>
                </a:lnTo>
                <a:lnTo>
                  <a:pt x="1550" y="972"/>
                </a:lnTo>
                <a:lnTo>
                  <a:pt x="1574" y="1009"/>
                </a:lnTo>
                <a:lnTo>
                  <a:pt x="1586" y="1070"/>
                </a:lnTo>
                <a:lnTo>
                  <a:pt x="1599" y="1095"/>
                </a:lnTo>
                <a:lnTo>
                  <a:pt x="1599" y="1132"/>
                </a:lnTo>
                <a:lnTo>
                  <a:pt x="1623" y="1169"/>
                </a:lnTo>
                <a:lnTo>
                  <a:pt x="1648" y="1230"/>
                </a:lnTo>
                <a:lnTo>
                  <a:pt x="1648" y="1255"/>
                </a:lnTo>
                <a:lnTo>
                  <a:pt x="1648" y="1280"/>
                </a:lnTo>
                <a:lnTo>
                  <a:pt x="1660" y="1316"/>
                </a:lnTo>
                <a:lnTo>
                  <a:pt x="1673" y="1341"/>
                </a:lnTo>
                <a:lnTo>
                  <a:pt x="1685" y="1366"/>
                </a:lnTo>
                <a:lnTo>
                  <a:pt x="1697" y="1403"/>
                </a:lnTo>
                <a:lnTo>
                  <a:pt x="1722" y="1440"/>
                </a:lnTo>
                <a:lnTo>
                  <a:pt x="1746" y="1501"/>
                </a:lnTo>
                <a:lnTo>
                  <a:pt x="1759" y="1538"/>
                </a:lnTo>
                <a:lnTo>
                  <a:pt x="1771" y="1563"/>
                </a:lnTo>
                <a:lnTo>
                  <a:pt x="1783" y="1600"/>
                </a:lnTo>
                <a:lnTo>
                  <a:pt x="1796" y="1649"/>
                </a:lnTo>
                <a:lnTo>
                  <a:pt x="1833" y="1686"/>
                </a:lnTo>
                <a:lnTo>
                  <a:pt x="1845" y="1723"/>
                </a:lnTo>
                <a:lnTo>
                  <a:pt x="1870" y="1760"/>
                </a:lnTo>
                <a:lnTo>
                  <a:pt x="1919" y="1796"/>
                </a:lnTo>
                <a:lnTo>
                  <a:pt x="1956" y="1784"/>
                </a:lnTo>
                <a:lnTo>
                  <a:pt x="1993" y="1796"/>
                </a:lnTo>
                <a:lnTo>
                  <a:pt x="2030" y="1796"/>
                </a:lnTo>
                <a:lnTo>
                  <a:pt x="2066" y="1784"/>
                </a:lnTo>
                <a:lnTo>
                  <a:pt x="2091" y="1760"/>
                </a:lnTo>
                <a:lnTo>
                  <a:pt x="2116" y="1735"/>
                </a:lnTo>
                <a:lnTo>
                  <a:pt x="2140" y="1710"/>
                </a:lnTo>
                <a:lnTo>
                  <a:pt x="2165" y="1673"/>
                </a:lnTo>
                <a:lnTo>
                  <a:pt x="2190" y="1636"/>
                </a:lnTo>
                <a:lnTo>
                  <a:pt x="2214" y="1600"/>
                </a:lnTo>
                <a:lnTo>
                  <a:pt x="2226" y="1575"/>
                </a:lnTo>
                <a:lnTo>
                  <a:pt x="2251" y="1550"/>
                </a:lnTo>
                <a:lnTo>
                  <a:pt x="2276" y="1538"/>
                </a:lnTo>
                <a:lnTo>
                  <a:pt x="2288" y="1563"/>
                </a:lnTo>
                <a:lnTo>
                  <a:pt x="2300" y="1600"/>
                </a:lnTo>
                <a:lnTo>
                  <a:pt x="2313" y="1636"/>
                </a:lnTo>
                <a:lnTo>
                  <a:pt x="2325" y="1661"/>
                </a:lnTo>
                <a:lnTo>
                  <a:pt x="2337" y="1686"/>
                </a:lnTo>
                <a:lnTo>
                  <a:pt x="2337" y="1723"/>
                </a:lnTo>
                <a:lnTo>
                  <a:pt x="2337" y="1760"/>
                </a:lnTo>
                <a:lnTo>
                  <a:pt x="2337" y="1809"/>
                </a:lnTo>
                <a:lnTo>
                  <a:pt x="2337" y="1846"/>
                </a:lnTo>
                <a:lnTo>
                  <a:pt x="2350" y="1907"/>
                </a:lnTo>
                <a:lnTo>
                  <a:pt x="2350" y="1932"/>
                </a:lnTo>
                <a:lnTo>
                  <a:pt x="2350" y="1993"/>
                </a:lnTo>
                <a:lnTo>
                  <a:pt x="2350" y="2018"/>
                </a:lnTo>
                <a:lnTo>
                  <a:pt x="2350" y="2043"/>
                </a:lnTo>
                <a:lnTo>
                  <a:pt x="2386" y="2055"/>
                </a:lnTo>
                <a:lnTo>
                  <a:pt x="2399" y="2080"/>
                </a:lnTo>
                <a:lnTo>
                  <a:pt x="2399" y="2116"/>
                </a:lnTo>
                <a:lnTo>
                  <a:pt x="2411" y="2141"/>
                </a:lnTo>
                <a:lnTo>
                  <a:pt x="2423" y="2166"/>
                </a:lnTo>
                <a:lnTo>
                  <a:pt x="2448" y="2203"/>
                </a:lnTo>
                <a:lnTo>
                  <a:pt x="2473" y="2240"/>
                </a:lnTo>
                <a:lnTo>
                  <a:pt x="2497" y="2276"/>
                </a:lnTo>
                <a:lnTo>
                  <a:pt x="2510" y="2301"/>
                </a:lnTo>
                <a:lnTo>
                  <a:pt x="2546" y="2301"/>
                </a:lnTo>
                <a:lnTo>
                  <a:pt x="2571" y="2301"/>
                </a:lnTo>
                <a:lnTo>
                  <a:pt x="2596" y="2301"/>
                </a:lnTo>
                <a:lnTo>
                  <a:pt x="2633" y="2301"/>
                </a:lnTo>
                <a:lnTo>
                  <a:pt x="2657" y="2276"/>
                </a:lnTo>
                <a:lnTo>
                  <a:pt x="2682" y="2276"/>
                </a:lnTo>
                <a:lnTo>
                  <a:pt x="2719" y="2289"/>
                </a:lnTo>
                <a:lnTo>
                  <a:pt x="2756" y="2301"/>
                </a:lnTo>
                <a:lnTo>
                  <a:pt x="2793" y="2301"/>
                </a:lnTo>
                <a:lnTo>
                  <a:pt x="2830" y="2301"/>
                </a:lnTo>
                <a:lnTo>
                  <a:pt x="2866" y="2289"/>
                </a:lnTo>
                <a:lnTo>
                  <a:pt x="2891" y="2289"/>
                </a:lnTo>
                <a:lnTo>
                  <a:pt x="2916" y="2289"/>
                </a:lnTo>
                <a:lnTo>
                  <a:pt x="2953" y="2289"/>
                </a:lnTo>
                <a:lnTo>
                  <a:pt x="2990" y="2289"/>
                </a:lnTo>
                <a:lnTo>
                  <a:pt x="3026" y="2289"/>
                </a:lnTo>
                <a:lnTo>
                  <a:pt x="3051" y="2301"/>
                </a:lnTo>
                <a:lnTo>
                  <a:pt x="3076" y="2301"/>
                </a:lnTo>
                <a:lnTo>
                  <a:pt x="3113" y="2289"/>
                </a:lnTo>
                <a:lnTo>
                  <a:pt x="3125" y="2264"/>
                </a:lnTo>
                <a:lnTo>
                  <a:pt x="3150" y="2252"/>
                </a:lnTo>
                <a:lnTo>
                  <a:pt x="3186" y="2252"/>
                </a:lnTo>
                <a:lnTo>
                  <a:pt x="3211" y="2240"/>
                </a:lnTo>
                <a:lnTo>
                  <a:pt x="3236" y="2227"/>
                </a:lnTo>
                <a:lnTo>
                  <a:pt x="3273" y="2203"/>
                </a:lnTo>
                <a:lnTo>
                  <a:pt x="3310" y="2190"/>
                </a:lnTo>
                <a:lnTo>
                  <a:pt x="3322" y="2153"/>
                </a:lnTo>
                <a:lnTo>
                  <a:pt x="3322" y="2116"/>
                </a:lnTo>
                <a:lnTo>
                  <a:pt x="3334" y="2080"/>
                </a:lnTo>
                <a:lnTo>
                  <a:pt x="3334" y="2055"/>
                </a:lnTo>
                <a:lnTo>
                  <a:pt x="3334" y="2018"/>
                </a:lnTo>
                <a:lnTo>
                  <a:pt x="3334" y="1993"/>
                </a:lnTo>
                <a:lnTo>
                  <a:pt x="3334" y="1956"/>
                </a:lnTo>
                <a:lnTo>
                  <a:pt x="3346" y="1920"/>
                </a:lnTo>
                <a:lnTo>
                  <a:pt x="3346" y="1895"/>
                </a:lnTo>
                <a:lnTo>
                  <a:pt x="3346" y="1870"/>
                </a:lnTo>
                <a:lnTo>
                  <a:pt x="3346" y="1833"/>
                </a:lnTo>
                <a:lnTo>
                  <a:pt x="3346" y="1796"/>
                </a:lnTo>
                <a:lnTo>
                  <a:pt x="3346" y="1760"/>
                </a:lnTo>
                <a:lnTo>
                  <a:pt x="3346" y="1735"/>
                </a:lnTo>
                <a:lnTo>
                  <a:pt x="3359" y="1710"/>
                </a:lnTo>
                <a:lnTo>
                  <a:pt x="3359" y="1673"/>
                </a:lnTo>
                <a:lnTo>
                  <a:pt x="3371" y="1636"/>
                </a:lnTo>
                <a:lnTo>
                  <a:pt x="3371" y="1575"/>
                </a:lnTo>
                <a:lnTo>
                  <a:pt x="3383" y="1538"/>
                </a:lnTo>
                <a:lnTo>
                  <a:pt x="3383" y="1513"/>
                </a:lnTo>
                <a:lnTo>
                  <a:pt x="3396" y="1476"/>
                </a:lnTo>
                <a:lnTo>
                  <a:pt x="3408" y="1440"/>
                </a:lnTo>
                <a:lnTo>
                  <a:pt x="3408" y="1415"/>
                </a:lnTo>
                <a:lnTo>
                  <a:pt x="3420" y="1390"/>
                </a:lnTo>
                <a:lnTo>
                  <a:pt x="3433" y="1353"/>
                </a:lnTo>
                <a:lnTo>
                  <a:pt x="3457" y="1316"/>
                </a:lnTo>
                <a:lnTo>
                  <a:pt x="3482" y="1304"/>
                </a:lnTo>
                <a:lnTo>
                  <a:pt x="3519" y="1316"/>
                </a:lnTo>
                <a:lnTo>
                  <a:pt x="3556" y="1316"/>
                </a:lnTo>
                <a:lnTo>
                  <a:pt x="3593" y="1316"/>
                </a:lnTo>
                <a:lnTo>
                  <a:pt x="3630" y="1316"/>
                </a:lnTo>
                <a:lnTo>
                  <a:pt x="3642" y="1341"/>
                </a:lnTo>
                <a:lnTo>
                  <a:pt x="3666" y="1366"/>
                </a:lnTo>
                <a:lnTo>
                  <a:pt x="3691" y="1378"/>
                </a:lnTo>
                <a:lnTo>
                  <a:pt x="3716" y="1390"/>
                </a:lnTo>
                <a:lnTo>
                  <a:pt x="3753" y="1390"/>
                </a:lnTo>
                <a:lnTo>
                  <a:pt x="3790" y="1390"/>
                </a:lnTo>
                <a:lnTo>
                  <a:pt x="3814" y="1353"/>
                </a:lnTo>
                <a:lnTo>
                  <a:pt x="3839" y="1316"/>
                </a:lnTo>
                <a:lnTo>
                  <a:pt x="3863" y="1267"/>
                </a:lnTo>
                <a:lnTo>
                  <a:pt x="3876" y="1230"/>
                </a:lnTo>
                <a:lnTo>
                  <a:pt x="3888" y="1193"/>
                </a:lnTo>
                <a:lnTo>
                  <a:pt x="3900" y="1156"/>
                </a:lnTo>
                <a:lnTo>
                  <a:pt x="3925" y="1132"/>
                </a:lnTo>
                <a:lnTo>
                  <a:pt x="3950" y="1095"/>
                </a:lnTo>
                <a:lnTo>
                  <a:pt x="3962" y="1070"/>
                </a:lnTo>
                <a:lnTo>
                  <a:pt x="3986" y="1009"/>
                </a:lnTo>
                <a:lnTo>
                  <a:pt x="3999" y="972"/>
                </a:lnTo>
                <a:lnTo>
                  <a:pt x="4011" y="947"/>
                </a:lnTo>
                <a:lnTo>
                  <a:pt x="4036" y="923"/>
                </a:lnTo>
                <a:lnTo>
                  <a:pt x="4048" y="898"/>
                </a:lnTo>
                <a:lnTo>
                  <a:pt x="4073" y="886"/>
                </a:lnTo>
                <a:lnTo>
                  <a:pt x="4097" y="861"/>
                </a:lnTo>
                <a:lnTo>
                  <a:pt x="4110" y="836"/>
                </a:lnTo>
                <a:lnTo>
                  <a:pt x="4146" y="787"/>
                </a:lnTo>
                <a:lnTo>
                  <a:pt x="4196" y="726"/>
                </a:lnTo>
                <a:lnTo>
                  <a:pt x="4233" y="689"/>
                </a:lnTo>
                <a:lnTo>
                  <a:pt x="4245" y="664"/>
                </a:lnTo>
                <a:lnTo>
                  <a:pt x="4257" y="627"/>
                </a:lnTo>
                <a:lnTo>
                  <a:pt x="4270" y="590"/>
                </a:lnTo>
                <a:lnTo>
                  <a:pt x="4294" y="541"/>
                </a:lnTo>
                <a:lnTo>
                  <a:pt x="4294" y="516"/>
                </a:lnTo>
                <a:lnTo>
                  <a:pt x="4319" y="492"/>
                </a:lnTo>
                <a:lnTo>
                  <a:pt x="4331" y="467"/>
                </a:lnTo>
                <a:lnTo>
                  <a:pt x="4356" y="467"/>
                </a:lnTo>
                <a:lnTo>
                  <a:pt x="4393" y="455"/>
                </a:lnTo>
                <a:lnTo>
                  <a:pt x="4430" y="455"/>
                </a:lnTo>
                <a:lnTo>
                  <a:pt x="4466" y="467"/>
                </a:lnTo>
                <a:lnTo>
                  <a:pt x="4491" y="492"/>
                </a:lnTo>
                <a:lnTo>
                  <a:pt x="4516" y="516"/>
                </a:lnTo>
                <a:lnTo>
                  <a:pt x="4540" y="541"/>
                </a:lnTo>
                <a:lnTo>
                  <a:pt x="4553" y="566"/>
                </a:lnTo>
                <a:lnTo>
                  <a:pt x="4577" y="603"/>
                </a:lnTo>
                <a:lnTo>
                  <a:pt x="4602" y="640"/>
                </a:lnTo>
                <a:lnTo>
                  <a:pt x="4626" y="615"/>
                </a:lnTo>
                <a:lnTo>
                  <a:pt x="4651" y="578"/>
                </a:lnTo>
                <a:lnTo>
                  <a:pt x="4663" y="553"/>
                </a:lnTo>
                <a:lnTo>
                  <a:pt x="4688" y="529"/>
                </a:lnTo>
                <a:lnTo>
                  <a:pt x="4676" y="480"/>
                </a:lnTo>
                <a:lnTo>
                  <a:pt x="4700" y="443"/>
                </a:lnTo>
                <a:lnTo>
                  <a:pt x="4713" y="418"/>
                </a:lnTo>
                <a:lnTo>
                  <a:pt x="4737" y="393"/>
                </a:lnTo>
                <a:lnTo>
                  <a:pt x="4762" y="369"/>
                </a:lnTo>
                <a:lnTo>
                  <a:pt x="4823" y="295"/>
                </a:lnTo>
                <a:lnTo>
                  <a:pt x="4860" y="246"/>
                </a:lnTo>
                <a:lnTo>
                  <a:pt x="4897" y="123"/>
                </a:lnTo>
                <a:lnTo>
                  <a:pt x="4922" y="123"/>
                </a:lnTo>
                <a:lnTo>
                  <a:pt x="4959" y="98"/>
                </a:lnTo>
                <a:lnTo>
                  <a:pt x="4983" y="73"/>
                </a:lnTo>
                <a:lnTo>
                  <a:pt x="5008" y="61"/>
                </a:lnTo>
                <a:lnTo>
                  <a:pt x="5020" y="36"/>
                </a:lnTo>
                <a:lnTo>
                  <a:pt x="5020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260350"/>
            <a:ext cx="9144000" cy="6985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pt-BR" sz="4000">
                <a:latin typeface="Arial" charset="0"/>
              </a:rPr>
              <a:t>Bandas de música &amp; Fogos de artifício</a:t>
            </a:r>
            <a:endParaRPr lang="pt-BR" sz="4400">
              <a:latin typeface="Arial" charset="0"/>
            </a:endParaRP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V="1">
            <a:off x="2197100" y="2298700"/>
            <a:ext cx="1549400" cy="3556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700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11200" y="1168400"/>
            <a:ext cx="7950200" cy="51308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Freeform 3"/>
          <p:cNvSpPr>
            <a:spLocks/>
          </p:cNvSpPr>
          <p:nvPr/>
        </p:nvSpPr>
        <p:spPr bwMode="auto">
          <a:xfrm>
            <a:off x="685800" y="2511425"/>
            <a:ext cx="7970838" cy="3654425"/>
          </a:xfrm>
          <a:custGeom>
            <a:avLst/>
            <a:gdLst>
              <a:gd name="T0" fmla="*/ 110 w 5021"/>
              <a:gd name="T1" fmla="*/ 935 h 2302"/>
              <a:gd name="T2" fmla="*/ 208 w 5021"/>
              <a:gd name="T3" fmla="*/ 824 h 2302"/>
              <a:gd name="T4" fmla="*/ 319 w 5021"/>
              <a:gd name="T5" fmla="*/ 652 h 2302"/>
              <a:gd name="T6" fmla="*/ 393 w 5021"/>
              <a:gd name="T7" fmla="*/ 529 h 2302"/>
              <a:gd name="T8" fmla="*/ 491 w 5021"/>
              <a:gd name="T9" fmla="*/ 369 h 2302"/>
              <a:gd name="T10" fmla="*/ 614 w 5021"/>
              <a:gd name="T11" fmla="*/ 258 h 2302"/>
              <a:gd name="T12" fmla="*/ 713 w 5021"/>
              <a:gd name="T13" fmla="*/ 172 h 2302"/>
              <a:gd name="T14" fmla="*/ 848 w 5021"/>
              <a:gd name="T15" fmla="*/ 184 h 2302"/>
              <a:gd name="T16" fmla="*/ 910 w 5021"/>
              <a:gd name="T17" fmla="*/ 320 h 2302"/>
              <a:gd name="T18" fmla="*/ 910 w 5021"/>
              <a:gd name="T19" fmla="*/ 480 h 2302"/>
              <a:gd name="T20" fmla="*/ 959 w 5021"/>
              <a:gd name="T21" fmla="*/ 676 h 2302"/>
              <a:gd name="T22" fmla="*/ 1008 w 5021"/>
              <a:gd name="T23" fmla="*/ 836 h 2302"/>
              <a:gd name="T24" fmla="*/ 1045 w 5021"/>
              <a:gd name="T25" fmla="*/ 923 h 2302"/>
              <a:gd name="T26" fmla="*/ 1180 w 5021"/>
              <a:gd name="T27" fmla="*/ 873 h 2302"/>
              <a:gd name="T28" fmla="*/ 1316 w 5021"/>
              <a:gd name="T29" fmla="*/ 787 h 2302"/>
              <a:gd name="T30" fmla="*/ 1439 w 5021"/>
              <a:gd name="T31" fmla="*/ 873 h 2302"/>
              <a:gd name="T32" fmla="*/ 1550 w 5021"/>
              <a:gd name="T33" fmla="*/ 972 h 2302"/>
              <a:gd name="T34" fmla="*/ 1623 w 5021"/>
              <a:gd name="T35" fmla="*/ 1169 h 2302"/>
              <a:gd name="T36" fmla="*/ 1673 w 5021"/>
              <a:gd name="T37" fmla="*/ 1341 h 2302"/>
              <a:gd name="T38" fmla="*/ 1759 w 5021"/>
              <a:gd name="T39" fmla="*/ 1538 h 2302"/>
              <a:gd name="T40" fmla="*/ 1845 w 5021"/>
              <a:gd name="T41" fmla="*/ 1723 h 2302"/>
              <a:gd name="T42" fmla="*/ 2030 w 5021"/>
              <a:gd name="T43" fmla="*/ 1796 h 2302"/>
              <a:gd name="T44" fmla="*/ 2165 w 5021"/>
              <a:gd name="T45" fmla="*/ 1673 h 2302"/>
              <a:gd name="T46" fmla="*/ 2276 w 5021"/>
              <a:gd name="T47" fmla="*/ 1538 h 2302"/>
              <a:gd name="T48" fmla="*/ 2337 w 5021"/>
              <a:gd name="T49" fmla="*/ 1686 h 2302"/>
              <a:gd name="T50" fmla="*/ 2350 w 5021"/>
              <a:gd name="T51" fmla="*/ 1907 h 2302"/>
              <a:gd name="T52" fmla="*/ 2386 w 5021"/>
              <a:gd name="T53" fmla="*/ 2055 h 2302"/>
              <a:gd name="T54" fmla="*/ 2448 w 5021"/>
              <a:gd name="T55" fmla="*/ 2203 h 2302"/>
              <a:gd name="T56" fmla="*/ 2571 w 5021"/>
              <a:gd name="T57" fmla="*/ 2301 h 2302"/>
              <a:gd name="T58" fmla="*/ 2719 w 5021"/>
              <a:gd name="T59" fmla="*/ 2289 h 2302"/>
              <a:gd name="T60" fmla="*/ 2891 w 5021"/>
              <a:gd name="T61" fmla="*/ 2289 h 2302"/>
              <a:gd name="T62" fmla="*/ 3051 w 5021"/>
              <a:gd name="T63" fmla="*/ 2301 h 2302"/>
              <a:gd name="T64" fmla="*/ 3186 w 5021"/>
              <a:gd name="T65" fmla="*/ 2252 h 2302"/>
              <a:gd name="T66" fmla="*/ 3322 w 5021"/>
              <a:gd name="T67" fmla="*/ 2153 h 2302"/>
              <a:gd name="T68" fmla="*/ 3334 w 5021"/>
              <a:gd name="T69" fmla="*/ 1993 h 2302"/>
              <a:gd name="T70" fmla="*/ 3346 w 5021"/>
              <a:gd name="T71" fmla="*/ 1833 h 2302"/>
              <a:gd name="T72" fmla="*/ 3359 w 5021"/>
              <a:gd name="T73" fmla="*/ 1673 h 2302"/>
              <a:gd name="T74" fmla="*/ 3396 w 5021"/>
              <a:gd name="T75" fmla="*/ 1476 h 2302"/>
              <a:gd name="T76" fmla="*/ 3457 w 5021"/>
              <a:gd name="T77" fmla="*/ 1316 h 2302"/>
              <a:gd name="T78" fmla="*/ 3630 w 5021"/>
              <a:gd name="T79" fmla="*/ 1316 h 2302"/>
              <a:gd name="T80" fmla="*/ 3753 w 5021"/>
              <a:gd name="T81" fmla="*/ 1390 h 2302"/>
              <a:gd name="T82" fmla="*/ 3876 w 5021"/>
              <a:gd name="T83" fmla="*/ 1230 h 2302"/>
              <a:gd name="T84" fmla="*/ 3962 w 5021"/>
              <a:gd name="T85" fmla="*/ 1070 h 2302"/>
              <a:gd name="T86" fmla="*/ 4048 w 5021"/>
              <a:gd name="T87" fmla="*/ 898 h 2302"/>
              <a:gd name="T88" fmla="*/ 4196 w 5021"/>
              <a:gd name="T89" fmla="*/ 726 h 2302"/>
              <a:gd name="T90" fmla="*/ 4294 w 5021"/>
              <a:gd name="T91" fmla="*/ 541 h 2302"/>
              <a:gd name="T92" fmla="*/ 4393 w 5021"/>
              <a:gd name="T93" fmla="*/ 455 h 2302"/>
              <a:gd name="T94" fmla="*/ 4540 w 5021"/>
              <a:gd name="T95" fmla="*/ 541 h 2302"/>
              <a:gd name="T96" fmla="*/ 4651 w 5021"/>
              <a:gd name="T97" fmla="*/ 578 h 2302"/>
              <a:gd name="T98" fmla="*/ 4713 w 5021"/>
              <a:gd name="T99" fmla="*/ 418 h 2302"/>
              <a:gd name="T100" fmla="*/ 4897 w 5021"/>
              <a:gd name="T101" fmla="*/ 123 h 2302"/>
              <a:gd name="T102" fmla="*/ 5020 w 5021"/>
              <a:gd name="T103" fmla="*/ 36 h 2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021" h="2302">
                <a:moveTo>
                  <a:pt x="0" y="962"/>
                </a:moveTo>
                <a:lnTo>
                  <a:pt x="36" y="972"/>
                </a:lnTo>
                <a:lnTo>
                  <a:pt x="60" y="947"/>
                </a:lnTo>
                <a:lnTo>
                  <a:pt x="85" y="947"/>
                </a:lnTo>
                <a:lnTo>
                  <a:pt x="110" y="935"/>
                </a:lnTo>
                <a:lnTo>
                  <a:pt x="122" y="910"/>
                </a:lnTo>
                <a:lnTo>
                  <a:pt x="159" y="886"/>
                </a:lnTo>
                <a:lnTo>
                  <a:pt x="171" y="861"/>
                </a:lnTo>
                <a:lnTo>
                  <a:pt x="196" y="849"/>
                </a:lnTo>
                <a:lnTo>
                  <a:pt x="208" y="824"/>
                </a:lnTo>
                <a:lnTo>
                  <a:pt x="233" y="787"/>
                </a:lnTo>
                <a:lnTo>
                  <a:pt x="257" y="750"/>
                </a:lnTo>
                <a:lnTo>
                  <a:pt x="270" y="713"/>
                </a:lnTo>
                <a:lnTo>
                  <a:pt x="294" y="676"/>
                </a:lnTo>
                <a:lnTo>
                  <a:pt x="319" y="652"/>
                </a:lnTo>
                <a:lnTo>
                  <a:pt x="319" y="627"/>
                </a:lnTo>
                <a:lnTo>
                  <a:pt x="343" y="590"/>
                </a:lnTo>
                <a:lnTo>
                  <a:pt x="368" y="578"/>
                </a:lnTo>
                <a:lnTo>
                  <a:pt x="368" y="553"/>
                </a:lnTo>
                <a:lnTo>
                  <a:pt x="393" y="529"/>
                </a:lnTo>
                <a:lnTo>
                  <a:pt x="393" y="504"/>
                </a:lnTo>
                <a:lnTo>
                  <a:pt x="430" y="467"/>
                </a:lnTo>
                <a:lnTo>
                  <a:pt x="442" y="430"/>
                </a:lnTo>
                <a:lnTo>
                  <a:pt x="466" y="393"/>
                </a:lnTo>
                <a:lnTo>
                  <a:pt x="491" y="369"/>
                </a:lnTo>
                <a:lnTo>
                  <a:pt x="516" y="356"/>
                </a:lnTo>
                <a:lnTo>
                  <a:pt x="553" y="320"/>
                </a:lnTo>
                <a:lnTo>
                  <a:pt x="577" y="295"/>
                </a:lnTo>
                <a:lnTo>
                  <a:pt x="602" y="283"/>
                </a:lnTo>
                <a:lnTo>
                  <a:pt x="614" y="258"/>
                </a:lnTo>
                <a:lnTo>
                  <a:pt x="639" y="246"/>
                </a:lnTo>
                <a:lnTo>
                  <a:pt x="651" y="221"/>
                </a:lnTo>
                <a:lnTo>
                  <a:pt x="663" y="196"/>
                </a:lnTo>
                <a:lnTo>
                  <a:pt x="688" y="196"/>
                </a:lnTo>
                <a:lnTo>
                  <a:pt x="713" y="172"/>
                </a:lnTo>
                <a:lnTo>
                  <a:pt x="750" y="160"/>
                </a:lnTo>
                <a:lnTo>
                  <a:pt x="786" y="147"/>
                </a:lnTo>
                <a:lnTo>
                  <a:pt x="811" y="147"/>
                </a:lnTo>
                <a:lnTo>
                  <a:pt x="823" y="172"/>
                </a:lnTo>
                <a:lnTo>
                  <a:pt x="848" y="184"/>
                </a:lnTo>
                <a:lnTo>
                  <a:pt x="860" y="209"/>
                </a:lnTo>
                <a:lnTo>
                  <a:pt x="873" y="246"/>
                </a:lnTo>
                <a:lnTo>
                  <a:pt x="873" y="283"/>
                </a:lnTo>
                <a:lnTo>
                  <a:pt x="885" y="320"/>
                </a:lnTo>
                <a:lnTo>
                  <a:pt x="910" y="320"/>
                </a:lnTo>
                <a:lnTo>
                  <a:pt x="910" y="356"/>
                </a:lnTo>
                <a:lnTo>
                  <a:pt x="910" y="393"/>
                </a:lnTo>
                <a:lnTo>
                  <a:pt x="910" y="418"/>
                </a:lnTo>
                <a:lnTo>
                  <a:pt x="910" y="443"/>
                </a:lnTo>
                <a:lnTo>
                  <a:pt x="910" y="480"/>
                </a:lnTo>
                <a:lnTo>
                  <a:pt x="922" y="529"/>
                </a:lnTo>
                <a:lnTo>
                  <a:pt x="934" y="566"/>
                </a:lnTo>
                <a:lnTo>
                  <a:pt x="934" y="603"/>
                </a:lnTo>
                <a:lnTo>
                  <a:pt x="934" y="640"/>
                </a:lnTo>
                <a:lnTo>
                  <a:pt x="959" y="676"/>
                </a:lnTo>
                <a:lnTo>
                  <a:pt x="983" y="701"/>
                </a:lnTo>
                <a:lnTo>
                  <a:pt x="983" y="726"/>
                </a:lnTo>
                <a:lnTo>
                  <a:pt x="983" y="763"/>
                </a:lnTo>
                <a:lnTo>
                  <a:pt x="996" y="800"/>
                </a:lnTo>
                <a:lnTo>
                  <a:pt x="1008" y="836"/>
                </a:lnTo>
                <a:lnTo>
                  <a:pt x="1008" y="861"/>
                </a:lnTo>
                <a:lnTo>
                  <a:pt x="1020" y="886"/>
                </a:lnTo>
                <a:lnTo>
                  <a:pt x="1033" y="923"/>
                </a:lnTo>
                <a:lnTo>
                  <a:pt x="1045" y="898"/>
                </a:lnTo>
                <a:lnTo>
                  <a:pt x="1045" y="923"/>
                </a:lnTo>
                <a:lnTo>
                  <a:pt x="1070" y="935"/>
                </a:lnTo>
                <a:lnTo>
                  <a:pt x="1106" y="947"/>
                </a:lnTo>
                <a:lnTo>
                  <a:pt x="1131" y="923"/>
                </a:lnTo>
                <a:lnTo>
                  <a:pt x="1156" y="910"/>
                </a:lnTo>
                <a:lnTo>
                  <a:pt x="1180" y="873"/>
                </a:lnTo>
                <a:lnTo>
                  <a:pt x="1205" y="849"/>
                </a:lnTo>
                <a:lnTo>
                  <a:pt x="1217" y="824"/>
                </a:lnTo>
                <a:lnTo>
                  <a:pt x="1242" y="800"/>
                </a:lnTo>
                <a:lnTo>
                  <a:pt x="1279" y="787"/>
                </a:lnTo>
                <a:lnTo>
                  <a:pt x="1316" y="787"/>
                </a:lnTo>
                <a:lnTo>
                  <a:pt x="1340" y="812"/>
                </a:lnTo>
                <a:lnTo>
                  <a:pt x="1365" y="812"/>
                </a:lnTo>
                <a:lnTo>
                  <a:pt x="1390" y="824"/>
                </a:lnTo>
                <a:lnTo>
                  <a:pt x="1414" y="849"/>
                </a:lnTo>
                <a:lnTo>
                  <a:pt x="1439" y="873"/>
                </a:lnTo>
                <a:lnTo>
                  <a:pt x="1451" y="898"/>
                </a:lnTo>
                <a:lnTo>
                  <a:pt x="1463" y="923"/>
                </a:lnTo>
                <a:lnTo>
                  <a:pt x="1488" y="935"/>
                </a:lnTo>
                <a:lnTo>
                  <a:pt x="1513" y="960"/>
                </a:lnTo>
                <a:lnTo>
                  <a:pt x="1550" y="972"/>
                </a:lnTo>
                <a:lnTo>
                  <a:pt x="1574" y="1009"/>
                </a:lnTo>
                <a:lnTo>
                  <a:pt x="1586" y="1070"/>
                </a:lnTo>
                <a:lnTo>
                  <a:pt x="1599" y="1095"/>
                </a:lnTo>
                <a:lnTo>
                  <a:pt x="1599" y="1132"/>
                </a:lnTo>
                <a:lnTo>
                  <a:pt x="1623" y="1169"/>
                </a:lnTo>
                <a:lnTo>
                  <a:pt x="1648" y="1230"/>
                </a:lnTo>
                <a:lnTo>
                  <a:pt x="1648" y="1255"/>
                </a:lnTo>
                <a:lnTo>
                  <a:pt x="1648" y="1280"/>
                </a:lnTo>
                <a:lnTo>
                  <a:pt x="1660" y="1316"/>
                </a:lnTo>
                <a:lnTo>
                  <a:pt x="1673" y="1341"/>
                </a:lnTo>
                <a:lnTo>
                  <a:pt x="1685" y="1366"/>
                </a:lnTo>
                <a:lnTo>
                  <a:pt x="1697" y="1403"/>
                </a:lnTo>
                <a:lnTo>
                  <a:pt x="1722" y="1440"/>
                </a:lnTo>
                <a:lnTo>
                  <a:pt x="1746" y="1501"/>
                </a:lnTo>
                <a:lnTo>
                  <a:pt x="1759" y="1538"/>
                </a:lnTo>
                <a:lnTo>
                  <a:pt x="1771" y="1563"/>
                </a:lnTo>
                <a:lnTo>
                  <a:pt x="1783" y="1600"/>
                </a:lnTo>
                <a:lnTo>
                  <a:pt x="1796" y="1649"/>
                </a:lnTo>
                <a:lnTo>
                  <a:pt x="1833" y="1686"/>
                </a:lnTo>
                <a:lnTo>
                  <a:pt x="1845" y="1723"/>
                </a:lnTo>
                <a:lnTo>
                  <a:pt x="1870" y="1760"/>
                </a:lnTo>
                <a:lnTo>
                  <a:pt x="1919" y="1796"/>
                </a:lnTo>
                <a:lnTo>
                  <a:pt x="1956" y="1784"/>
                </a:lnTo>
                <a:lnTo>
                  <a:pt x="1993" y="1796"/>
                </a:lnTo>
                <a:lnTo>
                  <a:pt x="2030" y="1796"/>
                </a:lnTo>
                <a:lnTo>
                  <a:pt x="2066" y="1784"/>
                </a:lnTo>
                <a:lnTo>
                  <a:pt x="2091" y="1760"/>
                </a:lnTo>
                <a:lnTo>
                  <a:pt x="2116" y="1735"/>
                </a:lnTo>
                <a:lnTo>
                  <a:pt x="2140" y="1710"/>
                </a:lnTo>
                <a:lnTo>
                  <a:pt x="2165" y="1673"/>
                </a:lnTo>
                <a:lnTo>
                  <a:pt x="2190" y="1636"/>
                </a:lnTo>
                <a:lnTo>
                  <a:pt x="2214" y="1600"/>
                </a:lnTo>
                <a:lnTo>
                  <a:pt x="2226" y="1575"/>
                </a:lnTo>
                <a:lnTo>
                  <a:pt x="2251" y="1550"/>
                </a:lnTo>
                <a:lnTo>
                  <a:pt x="2276" y="1538"/>
                </a:lnTo>
                <a:lnTo>
                  <a:pt x="2288" y="1563"/>
                </a:lnTo>
                <a:lnTo>
                  <a:pt x="2300" y="1600"/>
                </a:lnTo>
                <a:lnTo>
                  <a:pt x="2313" y="1636"/>
                </a:lnTo>
                <a:lnTo>
                  <a:pt x="2325" y="1661"/>
                </a:lnTo>
                <a:lnTo>
                  <a:pt x="2337" y="1686"/>
                </a:lnTo>
                <a:lnTo>
                  <a:pt x="2337" y="1723"/>
                </a:lnTo>
                <a:lnTo>
                  <a:pt x="2337" y="1760"/>
                </a:lnTo>
                <a:lnTo>
                  <a:pt x="2337" y="1809"/>
                </a:lnTo>
                <a:lnTo>
                  <a:pt x="2337" y="1846"/>
                </a:lnTo>
                <a:lnTo>
                  <a:pt x="2350" y="1907"/>
                </a:lnTo>
                <a:lnTo>
                  <a:pt x="2350" y="1932"/>
                </a:lnTo>
                <a:lnTo>
                  <a:pt x="2350" y="1993"/>
                </a:lnTo>
                <a:lnTo>
                  <a:pt x="2350" y="2018"/>
                </a:lnTo>
                <a:lnTo>
                  <a:pt x="2350" y="2043"/>
                </a:lnTo>
                <a:lnTo>
                  <a:pt x="2386" y="2055"/>
                </a:lnTo>
                <a:lnTo>
                  <a:pt x="2399" y="2080"/>
                </a:lnTo>
                <a:lnTo>
                  <a:pt x="2399" y="2116"/>
                </a:lnTo>
                <a:lnTo>
                  <a:pt x="2411" y="2141"/>
                </a:lnTo>
                <a:lnTo>
                  <a:pt x="2423" y="2166"/>
                </a:lnTo>
                <a:lnTo>
                  <a:pt x="2448" y="2203"/>
                </a:lnTo>
                <a:lnTo>
                  <a:pt x="2473" y="2240"/>
                </a:lnTo>
                <a:lnTo>
                  <a:pt x="2497" y="2276"/>
                </a:lnTo>
                <a:lnTo>
                  <a:pt x="2510" y="2301"/>
                </a:lnTo>
                <a:lnTo>
                  <a:pt x="2546" y="2301"/>
                </a:lnTo>
                <a:lnTo>
                  <a:pt x="2571" y="2301"/>
                </a:lnTo>
                <a:lnTo>
                  <a:pt x="2596" y="2301"/>
                </a:lnTo>
                <a:lnTo>
                  <a:pt x="2633" y="2301"/>
                </a:lnTo>
                <a:lnTo>
                  <a:pt x="2657" y="2276"/>
                </a:lnTo>
                <a:lnTo>
                  <a:pt x="2682" y="2276"/>
                </a:lnTo>
                <a:lnTo>
                  <a:pt x="2719" y="2289"/>
                </a:lnTo>
                <a:lnTo>
                  <a:pt x="2756" y="2301"/>
                </a:lnTo>
                <a:lnTo>
                  <a:pt x="2793" y="2301"/>
                </a:lnTo>
                <a:lnTo>
                  <a:pt x="2830" y="2301"/>
                </a:lnTo>
                <a:lnTo>
                  <a:pt x="2866" y="2289"/>
                </a:lnTo>
                <a:lnTo>
                  <a:pt x="2891" y="2289"/>
                </a:lnTo>
                <a:lnTo>
                  <a:pt x="2916" y="2289"/>
                </a:lnTo>
                <a:lnTo>
                  <a:pt x="2953" y="2289"/>
                </a:lnTo>
                <a:lnTo>
                  <a:pt x="2990" y="2289"/>
                </a:lnTo>
                <a:lnTo>
                  <a:pt x="3026" y="2289"/>
                </a:lnTo>
                <a:lnTo>
                  <a:pt x="3051" y="2301"/>
                </a:lnTo>
                <a:lnTo>
                  <a:pt x="3076" y="2301"/>
                </a:lnTo>
                <a:lnTo>
                  <a:pt x="3113" y="2289"/>
                </a:lnTo>
                <a:lnTo>
                  <a:pt x="3125" y="2264"/>
                </a:lnTo>
                <a:lnTo>
                  <a:pt x="3150" y="2252"/>
                </a:lnTo>
                <a:lnTo>
                  <a:pt x="3186" y="2252"/>
                </a:lnTo>
                <a:lnTo>
                  <a:pt x="3211" y="2240"/>
                </a:lnTo>
                <a:lnTo>
                  <a:pt x="3236" y="2227"/>
                </a:lnTo>
                <a:lnTo>
                  <a:pt x="3273" y="2203"/>
                </a:lnTo>
                <a:lnTo>
                  <a:pt x="3310" y="2190"/>
                </a:lnTo>
                <a:lnTo>
                  <a:pt x="3322" y="2153"/>
                </a:lnTo>
                <a:lnTo>
                  <a:pt x="3322" y="2116"/>
                </a:lnTo>
                <a:lnTo>
                  <a:pt x="3334" y="2080"/>
                </a:lnTo>
                <a:lnTo>
                  <a:pt x="3334" y="2055"/>
                </a:lnTo>
                <a:lnTo>
                  <a:pt x="3334" y="2018"/>
                </a:lnTo>
                <a:lnTo>
                  <a:pt x="3334" y="1993"/>
                </a:lnTo>
                <a:lnTo>
                  <a:pt x="3334" y="1956"/>
                </a:lnTo>
                <a:lnTo>
                  <a:pt x="3346" y="1920"/>
                </a:lnTo>
                <a:lnTo>
                  <a:pt x="3346" y="1895"/>
                </a:lnTo>
                <a:lnTo>
                  <a:pt x="3346" y="1870"/>
                </a:lnTo>
                <a:lnTo>
                  <a:pt x="3346" y="1833"/>
                </a:lnTo>
                <a:lnTo>
                  <a:pt x="3346" y="1796"/>
                </a:lnTo>
                <a:lnTo>
                  <a:pt x="3346" y="1760"/>
                </a:lnTo>
                <a:lnTo>
                  <a:pt x="3346" y="1735"/>
                </a:lnTo>
                <a:lnTo>
                  <a:pt x="3359" y="1710"/>
                </a:lnTo>
                <a:lnTo>
                  <a:pt x="3359" y="1673"/>
                </a:lnTo>
                <a:lnTo>
                  <a:pt x="3371" y="1636"/>
                </a:lnTo>
                <a:lnTo>
                  <a:pt x="3371" y="1575"/>
                </a:lnTo>
                <a:lnTo>
                  <a:pt x="3383" y="1538"/>
                </a:lnTo>
                <a:lnTo>
                  <a:pt x="3383" y="1513"/>
                </a:lnTo>
                <a:lnTo>
                  <a:pt x="3396" y="1476"/>
                </a:lnTo>
                <a:lnTo>
                  <a:pt x="3408" y="1440"/>
                </a:lnTo>
                <a:lnTo>
                  <a:pt x="3408" y="1415"/>
                </a:lnTo>
                <a:lnTo>
                  <a:pt x="3420" y="1390"/>
                </a:lnTo>
                <a:lnTo>
                  <a:pt x="3433" y="1353"/>
                </a:lnTo>
                <a:lnTo>
                  <a:pt x="3457" y="1316"/>
                </a:lnTo>
                <a:lnTo>
                  <a:pt x="3482" y="1304"/>
                </a:lnTo>
                <a:lnTo>
                  <a:pt x="3519" y="1316"/>
                </a:lnTo>
                <a:lnTo>
                  <a:pt x="3556" y="1316"/>
                </a:lnTo>
                <a:lnTo>
                  <a:pt x="3593" y="1316"/>
                </a:lnTo>
                <a:lnTo>
                  <a:pt x="3630" y="1316"/>
                </a:lnTo>
                <a:lnTo>
                  <a:pt x="3642" y="1341"/>
                </a:lnTo>
                <a:lnTo>
                  <a:pt x="3666" y="1366"/>
                </a:lnTo>
                <a:lnTo>
                  <a:pt x="3691" y="1378"/>
                </a:lnTo>
                <a:lnTo>
                  <a:pt x="3716" y="1390"/>
                </a:lnTo>
                <a:lnTo>
                  <a:pt x="3753" y="1390"/>
                </a:lnTo>
                <a:lnTo>
                  <a:pt x="3790" y="1390"/>
                </a:lnTo>
                <a:lnTo>
                  <a:pt x="3814" y="1353"/>
                </a:lnTo>
                <a:lnTo>
                  <a:pt x="3839" y="1316"/>
                </a:lnTo>
                <a:lnTo>
                  <a:pt x="3863" y="1267"/>
                </a:lnTo>
                <a:lnTo>
                  <a:pt x="3876" y="1230"/>
                </a:lnTo>
                <a:lnTo>
                  <a:pt x="3888" y="1193"/>
                </a:lnTo>
                <a:lnTo>
                  <a:pt x="3900" y="1156"/>
                </a:lnTo>
                <a:lnTo>
                  <a:pt x="3925" y="1132"/>
                </a:lnTo>
                <a:lnTo>
                  <a:pt x="3950" y="1095"/>
                </a:lnTo>
                <a:lnTo>
                  <a:pt x="3962" y="1070"/>
                </a:lnTo>
                <a:lnTo>
                  <a:pt x="3986" y="1009"/>
                </a:lnTo>
                <a:lnTo>
                  <a:pt x="3999" y="972"/>
                </a:lnTo>
                <a:lnTo>
                  <a:pt x="4011" y="947"/>
                </a:lnTo>
                <a:lnTo>
                  <a:pt x="4036" y="923"/>
                </a:lnTo>
                <a:lnTo>
                  <a:pt x="4048" y="898"/>
                </a:lnTo>
                <a:lnTo>
                  <a:pt x="4073" y="886"/>
                </a:lnTo>
                <a:lnTo>
                  <a:pt x="4097" y="861"/>
                </a:lnTo>
                <a:lnTo>
                  <a:pt x="4110" y="836"/>
                </a:lnTo>
                <a:lnTo>
                  <a:pt x="4146" y="787"/>
                </a:lnTo>
                <a:lnTo>
                  <a:pt x="4196" y="726"/>
                </a:lnTo>
                <a:lnTo>
                  <a:pt x="4233" y="689"/>
                </a:lnTo>
                <a:lnTo>
                  <a:pt x="4245" y="664"/>
                </a:lnTo>
                <a:lnTo>
                  <a:pt x="4257" y="627"/>
                </a:lnTo>
                <a:lnTo>
                  <a:pt x="4270" y="590"/>
                </a:lnTo>
                <a:lnTo>
                  <a:pt x="4294" y="541"/>
                </a:lnTo>
                <a:lnTo>
                  <a:pt x="4294" y="516"/>
                </a:lnTo>
                <a:lnTo>
                  <a:pt x="4319" y="492"/>
                </a:lnTo>
                <a:lnTo>
                  <a:pt x="4331" y="467"/>
                </a:lnTo>
                <a:lnTo>
                  <a:pt x="4356" y="467"/>
                </a:lnTo>
                <a:lnTo>
                  <a:pt x="4393" y="455"/>
                </a:lnTo>
                <a:lnTo>
                  <a:pt x="4430" y="455"/>
                </a:lnTo>
                <a:lnTo>
                  <a:pt x="4466" y="467"/>
                </a:lnTo>
                <a:lnTo>
                  <a:pt x="4491" y="492"/>
                </a:lnTo>
                <a:lnTo>
                  <a:pt x="4516" y="516"/>
                </a:lnTo>
                <a:lnTo>
                  <a:pt x="4540" y="541"/>
                </a:lnTo>
                <a:lnTo>
                  <a:pt x="4553" y="566"/>
                </a:lnTo>
                <a:lnTo>
                  <a:pt x="4577" y="603"/>
                </a:lnTo>
                <a:lnTo>
                  <a:pt x="4602" y="640"/>
                </a:lnTo>
                <a:lnTo>
                  <a:pt x="4626" y="615"/>
                </a:lnTo>
                <a:lnTo>
                  <a:pt x="4651" y="578"/>
                </a:lnTo>
                <a:lnTo>
                  <a:pt x="4663" y="553"/>
                </a:lnTo>
                <a:lnTo>
                  <a:pt x="4688" y="529"/>
                </a:lnTo>
                <a:lnTo>
                  <a:pt x="4676" y="480"/>
                </a:lnTo>
                <a:lnTo>
                  <a:pt x="4700" y="443"/>
                </a:lnTo>
                <a:lnTo>
                  <a:pt x="4713" y="418"/>
                </a:lnTo>
                <a:lnTo>
                  <a:pt x="4737" y="393"/>
                </a:lnTo>
                <a:lnTo>
                  <a:pt x="4762" y="369"/>
                </a:lnTo>
                <a:lnTo>
                  <a:pt x="4823" y="295"/>
                </a:lnTo>
                <a:lnTo>
                  <a:pt x="4860" y="246"/>
                </a:lnTo>
                <a:lnTo>
                  <a:pt x="4897" y="123"/>
                </a:lnTo>
                <a:lnTo>
                  <a:pt x="4922" y="123"/>
                </a:lnTo>
                <a:lnTo>
                  <a:pt x="4959" y="98"/>
                </a:lnTo>
                <a:lnTo>
                  <a:pt x="4983" y="73"/>
                </a:lnTo>
                <a:lnTo>
                  <a:pt x="5008" y="61"/>
                </a:lnTo>
                <a:lnTo>
                  <a:pt x="5020" y="36"/>
                </a:lnTo>
                <a:lnTo>
                  <a:pt x="5020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433513" y="260350"/>
            <a:ext cx="6870700" cy="7588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ja-JP" altLang="pt-BR" sz="4400">
                <a:latin typeface="Arial"/>
              </a:rPr>
              <a:t>“</a:t>
            </a:r>
            <a:r>
              <a:rPr lang="pt-BR" sz="4400">
                <a:latin typeface="Arial" charset="0"/>
              </a:rPr>
              <a:t>Isso vai levar tempo</a:t>
            </a:r>
            <a:r>
              <a:rPr lang="ja-JP" altLang="pt-BR" sz="4400">
                <a:latin typeface="Arial"/>
              </a:rPr>
              <a:t>”</a:t>
            </a:r>
            <a:endParaRPr lang="pt-BR" sz="4400">
              <a:latin typeface="Arial" charset="0"/>
            </a:endParaRP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V="1">
            <a:off x="2501900" y="2603500"/>
            <a:ext cx="1244600" cy="9652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973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711200" y="1168400"/>
            <a:ext cx="7950200" cy="51308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Freeform 3"/>
          <p:cNvSpPr>
            <a:spLocks/>
          </p:cNvSpPr>
          <p:nvPr/>
        </p:nvSpPr>
        <p:spPr bwMode="auto">
          <a:xfrm>
            <a:off x="685800" y="2511425"/>
            <a:ext cx="7970838" cy="3654425"/>
          </a:xfrm>
          <a:custGeom>
            <a:avLst/>
            <a:gdLst>
              <a:gd name="T0" fmla="*/ 110 w 5021"/>
              <a:gd name="T1" fmla="*/ 935 h 2302"/>
              <a:gd name="T2" fmla="*/ 208 w 5021"/>
              <a:gd name="T3" fmla="*/ 824 h 2302"/>
              <a:gd name="T4" fmla="*/ 319 w 5021"/>
              <a:gd name="T5" fmla="*/ 652 h 2302"/>
              <a:gd name="T6" fmla="*/ 393 w 5021"/>
              <a:gd name="T7" fmla="*/ 529 h 2302"/>
              <a:gd name="T8" fmla="*/ 491 w 5021"/>
              <a:gd name="T9" fmla="*/ 369 h 2302"/>
              <a:gd name="T10" fmla="*/ 614 w 5021"/>
              <a:gd name="T11" fmla="*/ 258 h 2302"/>
              <a:gd name="T12" fmla="*/ 713 w 5021"/>
              <a:gd name="T13" fmla="*/ 172 h 2302"/>
              <a:gd name="T14" fmla="*/ 848 w 5021"/>
              <a:gd name="T15" fmla="*/ 184 h 2302"/>
              <a:gd name="T16" fmla="*/ 910 w 5021"/>
              <a:gd name="T17" fmla="*/ 320 h 2302"/>
              <a:gd name="T18" fmla="*/ 910 w 5021"/>
              <a:gd name="T19" fmla="*/ 480 h 2302"/>
              <a:gd name="T20" fmla="*/ 959 w 5021"/>
              <a:gd name="T21" fmla="*/ 676 h 2302"/>
              <a:gd name="T22" fmla="*/ 1008 w 5021"/>
              <a:gd name="T23" fmla="*/ 836 h 2302"/>
              <a:gd name="T24" fmla="*/ 1045 w 5021"/>
              <a:gd name="T25" fmla="*/ 923 h 2302"/>
              <a:gd name="T26" fmla="*/ 1180 w 5021"/>
              <a:gd name="T27" fmla="*/ 873 h 2302"/>
              <a:gd name="T28" fmla="*/ 1316 w 5021"/>
              <a:gd name="T29" fmla="*/ 787 h 2302"/>
              <a:gd name="T30" fmla="*/ 1439 w 5021"/>
              <a:gd name="T31" fmla="*/ 873 h 2302"/>
              <a:gd name="T32" fmla="*/ 1550 w 5021"/>
              <a:gd name="T33" fmla="*/ 972 h 2302"/>
              <a:gd name="T34" fmla="*/ 1623 w 5021"/>
              <a:gd name="T35" fmla="*/ 1169 h 2302"/>
              <a:gd name="T36" fmla="*/ 1673 w 5021"/>
              <a:gd name="T37" fmla="*/ 1341 h 2302"/>
              <a:gd name="T38" fmla="*/ 1759 w 5021"/>
              <a:gd name="T39" fmla="*/ 1538 h 2302"/>
              <a:gd name="T40" fmla="*/ 1845 w 5021"/>
              <a:gd name="T41" fmla="*/ 1723 h 2302"/>
              <a:gd name="T42" fmla="*/ 2030 w 5021"/>
              <a:gd name="T43" fmla="*/ 1796 h 2302"/>
              <a:gd name="T44" fmla="*/ 2165 w 5021"/>
              <a:gd name="T45" fmla="*/ 1673 h 2302"/>
              <a:gd name="T46" fmla="*/ 2276 w 5021"/>
              <a:gd name="T47" fmla="*/ 1538 h 2302"/>
              <a:gd name="T48" fmla="*/ 2337 w 5021"/>
              <a:gd name="T49" fmla="*/ 1686 h 2302"/>
              <a:gd name="T50" fmla="*/ 2350 w 5021"/>
              <a:gd name="T51" fmla="*/ 1907 h 2302"/>
              <a:gd name="T52" fmla="*/ 2386 w 5021"/>
              <a:gd name="T53" fmla="*/ 2055 h 2302"/>
              <a:gd name="T54" fmla="*/ 2448 w 5021"/>
              <a:gd name="T55" fmla="*/ 2203 h 2302"/>
              <a:gd name="T56" fmla="*/ 2571 w 5021"/>
              <a:gd name="T57" fmla="*/ 2301 h 2302"/>
              <a:gd name="T58" fmla="*/ 2719 w 5021"/>
              <a:gd name="T59" fmla="*/ 2289 h 2302"/>
              <a:gd name="T60" fmla="*/ 2891 w 5021"/>
              <a:gd name="T61" fmla="*/ 2289 h 2302"/>
              <a:gd name="T62" fmla="*/ 3051 w 5021"/>
              <a:gd name="T63" fmla="*/ 2301 h 2302"/>
              <a:gd name="T64" fmla="*/ 3186 w 5021"/>
              <a:gd name="T65" fmla="*/ 2252 h 2302"/>
              <a:gd name="T66" fmla="*/ 3322 w 5021"/>
              <a:gd name="T67" fmla="*/ 2153 h 2302"/>
              <a:gd name="T68" fmla="*/ 3334 w 5021"/>
              <a:gd name="T69" fmla="*/ 1993 h 2302"/>
              <a:gd name="T70" fmla="*/ 3346 w 5021"/>
              <a:gd name="T71" fmla="*/ 1833 h 2302"/>
              <a:gd name="T72" fmla="*/ 3359 w 5021"/>
              <a:gd name="T73" fmla="*/ 1673 h 2302"/>
              <a:gd name="T74" fmla="*/ 3396 w 5021"/>
              <a:gd name="T75" fmla="*/ 1476 h 2302"/>
              <a:gd name="T76" fmla="*/ 3457 w 5021"/>
              <a:gd name="T77" fmla="*/ 1316 h 2302"/>
              <a:gd name="T78" fmla="*/ 3630 w 5021"/>
              <a:gd name="T79" fmla="*/ 1316 h 2302"/>
              <a:gd name="T80" fmla="*/ 3753 w 5021"/>
              <a:gd name="T81" fmla="*/ 1390 h 2302"/>
              <a:gd name="T82" fmla="*/ 3876 w 5021"/>
              <a:gd name="T83" fmla="*/ 1230 h 2302"/>
              <a:gd name="T84" fmla="*/ 3962 w 5021"/>
              <a:gd name="T85" fmla="*/ 1070 h 2302"/>
              <a:gd name="T86" fmla="*/ 4048 w 5021"/>
              <a:gd name="T87" fmla="*/ 898 h 2302"/>
              <a:gd name="T88" fmla="*/ 4196 w 5021"/>
              <a:gd name="T89" fmla="*/ 726 h 2302"/>
              <a:gd name="T90" fmla="*/ 4294 w 5021"/>
              <a:gd name="T91" fmla="*/ 541 h 2302"/>
              <a:gd name="T92" fmla="*/ 4393 w 5021"/>
              <a:gd name="T93" fmla="*/ 455 h 2302"/>
              <a:gd name="T94" fmla="*/ 4540 w 5021"/>
              <a:gd name="T95" fmla="*/ 541 h 2302"/>
              <a:gd name="T96" fmla="*/ 4651 w 5021"/>
              <a:gd name="T97" fmla="*/ 578 h 2302"/>
              <a:gd name="T98" fmla="*/ 4713 w 5021"/>
              <a:gd name="T99" fmla="*/ 418 h 2302"/>
              <a:gd name="T100" fmla="*/ 4897 w 5021"/>
              <a:gd name="T101" fmla="*/ 123 h 2302"/>
              <a:gd name="T102" fmla="*/ 5020 w 5021"/>
              <a:gd name="T103" fmla="*/ 36 h 2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021" h="2302">
                <a:moveTo>
                  <a:pt x="0" y="962"/>
                </a:moveTo>
                <a:lnTo>
                  <a:pt x="36" y="972"/>
                </a:lnTo>
                <a:lnTo>
                  <a:pt x="60" y="947"/>
                </a:lnTo>
                <a:lnTo>
                  <a:pt x="85" y="947"/>
                </a:lnTo>
                <a:lnTo>
                  <a:pt x="110" y="935"/>
                </a:lnTo>
                <a:lnTo>
                  <a:pt x="122" y="910"/>
                </a:lnTo>
                <a:lnTo>
                  <a:pt x="159" y="886"/>
                </a:lnTo>
                <a:lnTo>
                  <a:pt x="171" y="861"/>
                </a:lnTo>
                <a:lnTo>
                  <a:pt x="196" y="849"/>
                </a:lnTo>
                <a:lnTo>
                  <a:pt x="208" y="824"/>
                </a:lnTo>
                <a:lnTo>
                  <a:pt x="233" y="787"/>
                </a:lnTo>
                <a:lnTo>
                  <a:pt x="257" y="750"/>
                </a:lnTo>
                <a:lnTo>
                  <a:pt x="270" y="713"/>
                </a:lnTo>
                <a:lnTo>
                  <a:pt x="294" y="676"/>
                </a:lnTo>
                <a:lnTo>
                  <a:pt x="319" y="652"/>
                </a:lnTo>
                <a:lnTo>
                  <a:pt x="319" y="627"/>
                </a:lnTo>
                <a:lnTo>
                  <a:pt x="343" y="590"/>
                </a:lnTo>
                <a:lnTo>
                  <a:pt x="368" y="578"/>
                </a:lnTo>
                <a:lnTo>
                  <a:pt x="368" y="553"/>
                </a:lnTo>
                <a:lnTo>
                  <a:pt x="393" y="529"/>
                </a:lnTo>
                <a:lnTo>
                  <a:pt x="393" y="504"/>
                </a:lnTo>
                <a:lnTo>
                  <a:pt x="430" y="467"/>
                </a:lnTo>
                <a:lnTo>
                  <a:pt x="442" y="430"/>
                </a:lnTo>
                <a:lnTo>
                  <a:pt x="466" y="393"/>
                </a:lnTo>
                <a:lnTo>
                  <a:pt x="491" y="369"/>
                </a:lnTo>
                <a:lnTo>
                  <a:pt x="516" y="356"/>
                </a:lnTo>
                <a:lnTo>
                  <a:pt x="553" y="320"/>
                </a:lnTo>
                <a:lnTo>
                  <a:pt x="577" y="295"/>
                </a:lnTo>
                <a:lnTo>
                  <a:pt x="602" y="283"/>
                </a:lnTo>
                <a:lnTo>
                  <a:pt x="614" y="258"/>
                </a:lnTo>
                <a:lnTo>
                  <a:pt x="639" y="246"/>
                </a:lnTo>
                <a:lnTo>
                  <a:pt x="651" y="221"/>
                </a:lnTo>
                <a:lnTo>
                  <a:pt x="663" y="196"/>
                </a:lnTo>
                <a:lnTo>
                  <a:pt x="688" y="196"/>
                </a:lnTo>
                <a:lnTo>
                  <a:pt x="713" y="172"/>
                </a:lnTo>
                <a:lnTo>
                  <a:pt x="750" y="160"/>
                </a:lnTo>
                <a:lnTo>
                  <a:pt x="786" y="147"/>
                </a:lnTo>
                <a:lnTo>
                  <a:pt x="811" y="147"/>
                </a:lnTo>
                <a:lnTo>
                  <a:pt x="823" y="172"/>
                </a:lnTo>
                <a:lnTo>
                  <a:pt x="848" y="184"/>
                </a:lnTo>
                <a:lnTo>
                  <a:pt x="860" y="209"/>
                </a:lnTo>
                <a:lnTo>
                  <a:pt x="873" y="246"/>
                </a:lnTo>
                <a:lnTo>
                  <a:pt x="873" y="283"/>
                </a:lnTo>
                <a:lnTo>
                  <a:pt x="885" y="320"/>
                </a:lnTo>
                <a:lnTo>
                  <a:pt x="910" y="320"/>
                </a:lnTo>
                <a:lnTo>
                  <a:pt x="910" y="356"/>
                </a:lnTo>
                <a:lnTo>
                  <a:pt x="910" y="393"/>
                </a:lnTo>
                <a:lnTo>
                  <a:pt x="910" y="418"/>
                </a:lnTo>
                <a:lnTo>
                  <a:pt x="910" y="443"/>
                </a:lnTo>
                <a:lnTo>
                  <a:pt x="910" y="480"/>
                </a:lnTo>
                <a:lnTo>
                  <a:pt x="922" y="529"/>
                </a:lnTo>
                <a:lnTo>
                  <a:pt x="934" y="566"/>
                </a:lnTo>
                <a:lnTo>
                  <a:pt x="934" y="603"/>
                </a:lnTo>
                <a:lnTo>
                  <a:pt x="934" y="640"/>
                </a:lnTo>
                <a:lnTo>
                  <a:pt x="959" y="676"/>
                </a:lnTo>
                <a:lnTo>
                  <a:pt x="983" y="701"/>
                </a:lnTo>
                <a:lnTo>
                  <a:pt x="983" y="726"/>
                </a:lnTo>
                <a:lnTo>
                  <a:pt x="983" y="763"/>
                </a:lnTo>
                <a:lnTo>
                  <a:pt x="996" y="800"/>
                </a:lnTo>
                <a:lnTo>
                  <a:pt x="1008" y="836"/>
                </a:lnTo>
                <a:lnTo>
                  <a:pt x="1008" y="861"/>
                </a:lnTo>
                <a:lnTo>
                  <a:pt x="1020" y="886"/>
                </a:lnTo>
                <a:lnTo>
                  <a:pt x="1033" y="923"/>
                </a:lnTo>
                <a:lnTo>
                  <a:pt x="1045" y="898"/>
                </a:lnTo>
                <a:lnTo>
                  <a:pt x="1045" y="923"/>
                </a:lnTo>
                <a:lnTo>
                  <a:pt x="1070" y="935"/>
                </a:lnTo>
                <a:lnTo>
                  <a:pt x="1106" y="947"/>
                </a:lnTo>
                <a:lnTo>
                  <a:pt x="1131" y="923"/>
                </a:lnTo>
                <a:lnTo>
                  <a:pt x="1156" y="910"/>
                </a:lnTo>
                <a:lnTo>
                  <a:pt x="1180" y="873"/>
                </a:lnTo>
                <a:lnTo>
                  <a:pt x="1205" y="849"/>
                </a:lnTo>
                <a:lnTo>
                  <a:pt x="1217" y="824"/>
                </a:lnTo>
                <a:lnTo>
                  <a:pt x="1242" y="800"/>
                </a:lnTo>
                <a:lnTo>
                  <a:pt x="1279" y="787"/>
                </a:lnTo>
                <a:lnTo>
                  <a:pt x="1316" y="787"/>
                </a:lnTo>
                <a:lnTo>
                  <a:pt x="1340" y="812"/>
                </a:lnTo>
                <a:lnTo>
                  <a:pt x="1365" y="812"/>
                </a:lnTo>
                <a:lnTo>
                  <a:pt x="1390" y="824"/>
                </a:lnTo>
                <a:lnTo>
                  <a:pt x="1414" y="849"/>
                </a:lnTo>
                <a:lnTo>
                  <a:pt x="1439" y="873"/>
                </a:lnTo>
                <a:lnTo>
                  <a:pt x="1451" y="898"/>
                </a:lnTo>
                <a:lnTo>
                  <a:pt x="1463" y="923"/>
                </a:lnTo>
                <a:lnTo>
                  <a:pt x="1488" y="935"/>
                </a:lnTo>
                <a:lnTo>
                  <a:pt x="1513" y="960"/>
                </a:lnTo>
                <a:lnTo>
                  <a:pt x="1550" y="972"/>
                </a:lnTo>
                <a:lnTo>
                  <a:pt x="1574" y="1009"/>
                </a:lnTo>
                <a:lnTo>
                  <a:pt x="1586" y="1070"/>
                </a:lnTo>
                <a:lnTo>
                  <a:pt x="1599" y="1095"/>
                </a:lnTo>
                <a:lnTo>
                  <a:pt x="1599" y="1132"/>
                </a:lnTo>
                <a:lnTo>
                  <a:pt x="1623" y="1169"/>
                </a:lnTo>
                <a:lnTo>
                  <a:pt x="1648" y="1230"/>
                </a:lnTo>
                <a:lnTo>
                  <a:pt x="1648" y="1255"/>
                </a:lnTo>
                <a:lnTo>
                  <a:pt x="1648" y="1280"/>
                </a:lnTo>
                <a:lnTo>
                  <a:pt x="1660" y="1316"/>
                </a:lnTo>
                <a:lnTo>
                  <a:pt x="1673" y="1341"/>
                </a:lnTo>
                <a:lnTo>
                  <a:pt x="1685" y="1366"/>
                </a:lnTo>
                <a:lnTo>
                  <a:pt x="1697" y="1403"/>
                </a:lnTo>
                <a:lnTo>
                  <a:pt x="1722" y="1440"/>
                </a:lnTo>
                <a:lnTo>
                  <a:pt x="1746" y="1501"/>
                </a:lnTo>
                <a:lnTo>
                  <a:pt x="1759" y="1538"/>
                </a:lnTo>
                <a:lnTo>
                  <a:pt x="1771" y="1563"/>
                </a:lnTo>
                <a:lnTo>
                  <a:pt x="1783" y="1600"/>
                </a:lnTo>
                <a:lnTo>
                  <a:pt x="1796" y="1649"/>
                </a:lnTo>
                <a:lnTo>
                  <a:pt x="1833" y="1686"/>
                </a:lnTo>
                <a:lnTo>
                  <a:pt x="1845" y="1723"/>
                </a:lnTo>
                <a:lnTo>
                  <a:pt x="1870" y="1760"/>
                </a:lnTo>
                <a:lnTo>
                  <a:pt x="1919" y="1796"/>
                </a:lnTo>
                <a:lnTo>
                  <a:pt x="1956" y="1784"/>
                </a:lnTo>
                <a:lnTo>
                  <a:pt x="1993" y="1796"/>
                </a:lnTo>
                <a:lnTo>
                  <a:pt x="2030" y="1796"/>
                </a:lnTo>
                <a:lnTo>
                  <a:pt x="2066" y="1784"/>
                </a:lnTo>
                <a:lnTo>
                  <a:pt x="2091" y="1760"/>
                </a:lnTo>
                <a:lnTo>
                  <a:pt x="2116" y="1735"/>
                </a:lnTo>
                <a:lnTo>
                  <a:pt x="2140" y="1710"/>
                </a:lnTo>
                <a:lnTo>
                  <a:pt x="2165" y="1673"/>
                </a:lnTo>
                <a:lnTo>
                  <a:pt x="2190" y="1636"/>
                </a:lnTo>
                <a:lnTo>
                  <a:pt x="2214" y="1600"/>
                </a:lnTo>
                <a:lnTo>
                  <a:pt x="2226" y="1575"/>
                </a:lnTo>
                <a:lnTo>
                  <a:pt x="2251" y="1550"/>
                </a:lnTo>
                <a:lnTo>
                  <a:pt x="2276" y="1538"/>
                </a:lnTo>
                <a:lnTo>
                  <a:pt x="2288" y="1563"/>
                </a:lnTo>
                <a:lnTo>
                  <a:pt x="2300" y="1600"/>
                </a:lnTo>
                <a:lnTo>
                  <a:pt x="2313" y="1636"/>
                </a:lnTo>
                <a:lnTo>
                  <a:pt x="2325" y="1661"/>
                </a:lnTo>
                <a:lnTo>
                  <a:pt x="2337" y="1686"/>
                </a:lnTo>
                <a:lnTo>
                  <a:pt x="2337" y="1723"/>
                </a:lnTo>
                <a:lnTo>
                  <a:pt x="2337" y="1760"/>
                </a:lnTo>
                <a:lnTo>
                  <a:pt x="2337" y="1809"/>
                </a:lnTo>
                <a:lnTo>
                  <a:pt x="2337" y="1846"/>
                </a:lnTo>
                <a:lnTo>
                  <a:pt x="2350" y="1907"/>
                </a:lnTo>
                <a:lnTo>
                  <a:pt x="2350" y="1932"/>
                </a:lnTo>
                <a:lnTo>
                  <a:pt x="2350" y="1993"/>
                </a:lnTo>
                <a:lnTo>
                  <a:pt x="2350" y="2018"/>
                </a:lnTo>
                <a:lnTo>
                  <a:pt x="2350" y="2043"/>
                </a:lnTo>
                <a:lnTo>
                  <a:pt x="2386" y="2055"/>
                </a:lnTo>
                <a:lnTo>
                  <a:pt x="2399" y="2080"/>
                </a:lnTo>
                <a:lnTo>
                  <a:pt x="2399" y="2116"/>
                </a:lnTo>
                <a:lnTo>
                  <a:pt x="2411" y="2141"/>
                </a:lnTo>
                <a:lnTo>
                  <a:pt x="2423" y="2166"/>
                </a:lnTo>
                <a:lnTo>
                  <a:pt x="2448" y="2203"/>
                </a:lnTo>
                <a:lnTo>
                  <a:pt x="2473" y="2240"/>
                </a:lnTo>
                <a:lnTo>
                  <a:pt x="2497" y="2276"/>
                </a:lnTo>
                <a:lnTo>
                  <a:pt x="2510" y="2301"/>
                </a:lnTo>
                <a:lnTo>
                  <a:pt x="2546" y="2301"/>
                </a:lnTo>
                <a:lnTo>
                  <a:pt x="2571" y="2301"/>
                </a:lnTo>
                <a:lnTo>
                  <a:pt x="2596" y="2301"/>
                </a:lnTo>
                <a:lnTo>
                  <a:pt x="2633" y="2301"/>
                </a:lnTo>
                <a:lnTo>
                  <a:pt x="2657" y="2276"/>
                </a:lnTo>
                <a:lnTo>
                  <a:pt x="2682" y="2276"/>
                </a:lnTo>
                <a:lnTo>
                  <a:pt x="2719" y="2289"/>
                </a:lnTo>
                <a:lnTo>
                  <a:pt x="2756" y="2301"/>
                </a:lnTo>
                <a:lnTo>
                  <a:pt x="2793" y="2301"/>
                </a:lnTo>
                <a:lnTo>
                  <a:pt x="2830" y="2301"/>
                </a:lnTo>
                <a:lnTo>
                  <a:pt x="2866" y="2289"/>
                </a:lnTo>
                <a:lnTo>
                  <a:pt x="2891" y="2289"/>
                </a:lnTo>
                <a:lnTo>
                  <a:pt x="2916" y="2289"/>
                </a:lnTo>
                <a:lnTo>
                  <a:pt x="2953" y="2289"/>
                </a:lnTo>
                <a:lnTo>
                  <a:pt x="2990" y="2289"/>
                </a:lnTo>
                <a:lnTo>
                  <a:pt x="3026" y="2289"/>
                </a:lnTo>
                <a:lnTo>
                  <a:pt x="3051" y="2301"/>
                </a:lnTo>
                <a:lnTo>
                  <a:pt x="3076" y="2301"/>
                </a:lnTo>
                <a:lnTo>
                  <a:pt x="3113" y="2289"/>
                </a:lnTo>
                <a:lnTo>
                  <a:pt x="3125" y="2264"/>
                </a:lnTo>
                <a:lnTo>
                  <a:pt x="3150" y="2252"/>
                </a:lnTo>
                <a:lnTo>
                  <a:pt x="3186" y="2252"/>
                </a:lnTo>
                <a:lnTo>
                  <a:pt x="3211" y="2240"/>
                </a:lnTo>
                <a:lnTo>
                  <a:pt x="3236" y="2227"/>
                </a:lnTo>
                <a:lnTo>
                  <a:pt x="3273" y="2203"/>
                </a:lnTo>
                <a:lnTo>
                  <a:pt x="3310" y="2190"/>
                </a:lnTo>
                <a:lnTo>
                  <a:pt x="3322" y="2153"/>
                </a:lnTo>
                <a:lnTo>
                  <a:pt x="3322" y="2116"/>
                </a:lnTo>
                <a:lnTo>
                  <a:pt x="3334" y="2080"/>
                </a:lnTo>
                <a:lnTo>
                  <a:pt x="3334" y="2055"/>
                </a:lnTo>
                <a:lnTo>
                  <a:pt x="3334" y="2018"/>
                </a:lnTo>
                <a:lnTo>
                  <a:pt x="3334" y="1993"/>
                </a:lnTo>
                <a:lnTo>
                  <a:pt x="3334" y="1956"/>
                </a:lnTo>
                <a:lnTo>
                  <a:pt x="3346" y="1920"/>
                </a:lnTo>
                <a:lnTo>
                  <a:pt x="3346" y="1895"/>
                </a:lnTo>
                <a:lnTo>
                  <a:pt x="3346" y="1870"/>
                </a:lnTo>
                <a:lnTo>
                  <a:pt x="3346" y="1833"/>
                </a:lnTo>
                <a:lnTo>
                  <a:pt x="3346" y="1796"/>
                </a:lnTo>
                <a:lnTo>
                  <a:pt x="3346" y="1760"/>
                </a:lnTo>
                <a:lnTo>
                  <a:pt x="3346" y="1735"/>
                </a:lnTo>
                <a:lnTo>
                  <a:pt x="3359" y="1710"/>
                </a:lnTo>
                <a:lnTo>
                  <a:pt x="3359" y="1673"/>
                </a:lnTo>
                <a:lnTo>
                  <a:pt x="3371" y="1636"/>
                </a:lnTo>
                <a:lnTo>
                  <a:pt x="3371" y="1575"/>
                </a:lnTo>
                <a:lnTo>
                  <a:pt x="3383" y="1538"/>
                </a:lnTo>
                <a:lnTo>
                  <a:pt x="3383" y="1513"/>
                </a:lnTo>
                <a:lnTo>
                  <a:pt x="3396" y="1476"/>
                </a:lnTo>
                <a:lnTo>
                  <a:pt x="3408" y="1440"/>
                </a:lnTo>
                <a:lnTo>
                  <a:pt x="3408" y="1415"/>
                </a:lnTo>
                <a:lnTo>
                  <a:pt x="3420" y="1390"/>
                </a:lnTo>
                <a:lnTo>
                  <a:pt x="3433" y="1353"/>
                </a:lnTo>
                <a:lnTo>
                  <a:pt x="3457" y="1316"/>
                </a:lnTo>
                <a:lnTo>
                  <a:pt x="3482" y="1304"/>
                </a:lnTo>
                <a:lnTo>
                  <a:pt x="3519" y="1316"/>
                </a:lnTo>
                <a:lnTo>
                  <a:pt x="3556" y="1316"/>
                </a:lnTo>
                <a:lnTo>
                  <a:pt x="3593" y="1316"/>
                </a:lnTo>
                <a:lnTo>
                  <a:pt x="3630" y="1316"/>
                </a:lnTo>
                <a:lnTo>
                  <a:pt x="3642" y="1341"/>
                </a:lnTo>
                <a:lnTo>
                  <a:pt x="3666" y="1366"/>
                </a:lnTo>
                <a:lnTo>
                  <a:pt x="3691" y="1378"/>
                </a:lnTo>
                <a:lnTo>
                  <a:pt x="3716" y="1390"/>
                </a:lnTo>
                <a:lnTo>
                  <a:pt x="3753" y="1390"/>
                </a:lnTo>
                <a:lnTo>
                  <a:pt x="3790" y="1390"/>
                </a:lnTo>
                <a:lnTo>
                  <a:pt x="3814" y="1353"/>
                </a:lnTo>
                <a:lnTo>
                  <a:pt x="3839" y="1316"/>
                </a:lnTo>
                <a:lnTo>
                  <a:pt x="3863" y="1267"/>
                </a:lnTo>
                <a:lnTo>
                  <a:pt x="3876" y="1230"/>
                </a:lnTo>
                <a:lnTo>
                  <a:pt x="3888" y="1193"/>
                </a:lnTo>
                <a:lnTo>
                  <a:pt x="3900" y="1156"/>
                </a:lnTo>
                <a:lnTo>
                  <a:pt x="3925" y="1132"/>
                </a:lnTo>
                <a:lnTo>
                  <a:pt x="3950" y="1095"/>
                </a:lnTo>
                <a:lnTo>
                  <a:pt x="3962" y="1070"/>
                </a:lnTo>
                <a:lnTo>
                  <a:pt x="3986" y="1009"/>
                </a:lnTo>
                <a:lnTo>
                  <a:pt x="3999" y="972"/>
                </a:lnTo>
                <a:lnTo>
                  <a:pt x="4011" y="947"/>
                </a:lnTo>
                <a:lnTo>
                  <a:pt x="4036" y="923"/>
                </a:lnTo>
                <a:lnTo>
                  <a:pt x="4048" y="898"/>
                </a:lnTo>
                <a:lnTo>
                  <a:pt x="4073" y="886"/>
                </a:lnTo>
                <a:lnTo>
                  <a:pt x="4097" y="861"/>
                </a:lnTo>
                <a:lnTo>
                  <a:pt x="4110" y="836"/>
                </a:lnTo>
                <a:lnTo>
                  <a:pt x="4146" y="787"/>
                </a:lnTo>
                <a:lnTo>
                  <a:pt x="4196" y="726"/>
                </a:lnTo>
                <a:lnTo>
                  <a:pt x="4233" y="689"/>
                </a:lnTo>
                <a:lnTo>
                  <a:pt x="4245" y="664"/>
                </a:lnTo>
                <a:lnTo>
                  <a:pt x="4257" y="627"/>
                </a:lnTo>
                <a:lnTo>
                  <a:pt x="4270" y="590"/>
                </a:lnTo>
                <a:lnTo>
                  <a:pt x="4294" y="541"/>
                </a:lnTo>
                <a:lnTo>
                  <a:pt x="4294" y="516"/>
                </a:lnTo>
                <a:lnTo>
                  <a:pt x="4319" y="492"/>
                </a:lnTo>
                <a:lnTo>
                  <a:pt x="4331" y="467"/>
                </a:lnTo>
                <a:lnTo>
                  <a:pt x="4356" y="467"/>
                </a:lnTo>
                <a:lnTo>
                  <a:pt x="4393" y="455"/>
                </a:lnTo>
                <a:lnTo>
                  <a:pt x="4430" y="455"/>
                </a:lnTo>
                <a:lnTo>
                  <a:pt x="4466" y="467"/>
                </a:lnTo>
                <a:lnTo>
                  <a:pt x="4491" y="492"/>
                </a:lnTo>
                <a:lnTo>
                  <a:pt x="4516" y="516"/>
                </a:lnTo>
                <a:lnTo>
                  <a:pt x="4540" y="541"/>
                </a:lnTo>
                <a:lnTo>
                  <a:pt x="4553" y="566"/>
                </a:lnTo>
                <a:lnTo>
                  <a:pt x="4577" y="603"/>
                </a:lnTo>
                <a:lnTo>
                  <a:pt x="4602" y="640"/>
                </a:lnTo>
                <a:lnTo>
                  <a:pt x="4626" y="615"/>
                </a:lnTo>
                <a:lnTo>
                  <a:pt x="4651" y="578"/>
                </a:lnTo>
                <a:lnTo>
                  <a:pt x="4663" y="553"/>
                </a:lnTo>
                <a:lnTo>
                  <a:pt x="4688" y="529"/>
                </a:lnTo>
                <a:lnTo>
                  <a:pt x="4676" y="480"/>
                </a:lnTo>
                <a:lnTo>
                  <a:pt x="4700" y="443"/>
                </a:lnTo>
                <a:lnTo>
                  <a:pt x="4713" y="418"/>
                </a:lnTo>
                <a:lnTo>
                  <a:pt x="4737" y="393"/>
                </a:lnTo>
                <a:lnTo>
                  <a:pt x="4762" y="369"/>
                </a:lnTo>
                <a:lnTo>
                  <a:pt x="4823" y="295"/>
                </a:lnTo>
                <a:lnTo>
                  <a:pt x="4860" y="246"/>
                </a:lnTo>
                <a:lnTo>
                  <a:pt x="4897" y="123"/>
                </a:lnTo>
                <a:lnTo>
                  <a:pt x="4922" y="123"/>
                </a:lnTo>
                <a:lnTo>
                  <a:pt x="4959" y="98"/>
                </a:lnTo>
                <a:lnTo>
                  <a:pt x="4983" y="73"/>
                </a:lnTo>
                <a:lnTo>
                  <a:pt x="5008" y="61"/>
                </a:lnTo>
                <a:lnTo>
                  <a:pt x="5020" y="36"/>
                </a:lnTo>
                <a:lnTo>
                  <a:pt x="5020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28600" y="260350"/>
            <a:ext cx="8915400" cy="7588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ja-JP" altLang="pt-BR" sz="4400">
                <a:latin typeface="Arial"/>
              </a:rPr>
              <a:t>“</a:t>
            </a:r>
            <a:r>
              <a:rPr lang="pt-BR" sz="4400">
                <a:latin typeface="Arial" charset="0"/>
              </a:rPr>
              <a:t>Os resultados não estão visíveis</a:t>
            </a:r>
            <a:r>
              <a:rPr lang="ja-JP" altLang="pt-BR" sz="4400">
                <a:latin typeface="Arial"/>
              </a:rPr>
              <a:t>”</a:t>
            </a:r>
            <a:endParaRPr lang="pt-BR" sz="4400">
              <a:latin typeface="Arial" charset="0"/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 flipV="1">
            <a:off x="3568700" y="3822700"/>
            <a:ext cx="1092200" cy="6604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848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711200" y="1168400"/>
            <a:ext cx="7950200" cy="51308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Freeform 3"/>
          <p:cNvSpPr>
            <a:spLocks/>
          </p:cNvSpPr>
          <p:nvPr/>
        </p:nvSpPr>
        <p:spPr bwMode="auto">
          <a:xfrm>
            <a:off x="685800" y="2511425"/>
            <a:ext cx="7970838" cy="3654425"/>
          </a:xfrm>
          <a:custGeom>
            <a:avLst/>
            <a:gdLst>
              <a:gd name="T0" fmla="*/ 110 w 5021"/>
              <a:gd name="T1" fmla="*/ 935 h 2302"/>
              <a:gd name="T2" fmla="*/ 208 w 5021"/>
              <a:gd name="T3" fmla="*/ 824 h 2302"/>
              <a:gd name="T4" fmla="*/ 319 w 5021"/>
              <a:gd name="T5" fmla="*/ 652 h 2302"/>
              <a:gd name="T6" fmla="*/ 393 w 5021"/>
              <a:gd name="T7" fmla="*/ 529 h 2302"/>
              <a:gd name="T8" fmla="*/ 491 w 5021"/>
              <a:gd name="T9" fmla="*/ 369 h 2302"/>
              <a:gd name="T10" fmla="*/ 614 w 5021"/>
              <a:gd name="T11" fmla="*/ 258 h 2302"/>
              <a:gd name="T12" fmla="*/ 713 w 5021"/>
              <a:gd name="T13" fmla="*/ 172 h 2302"/>
              <a:gd name="T14" fmla="*/ 848 w 5021"/>
              <a:gd name="T15" fmla="*/ 184 h 2302"/>
              <a:gd name="T16" fmla="*/ 910 w 5021"/>
              <a:gd name="T17" fmla="*/ 320 h 2302"/>
              <a:gd name="T18" fmla="*/ 910 w 5021"/>
              <a:gd name="T19" fmla="*/ 480 h 2302"/>
              <a:gd name="T20" fmla="*/ 959 w 5021"/>
              <a:gd name="T21" fmla="*/ 676 h 2302"/>
              <a:gd name="T22" fmla="*/ 1008 w 5021"/>
              <a:gd name="T23" fmla="*/ 836 h 2302"/>
              <a:gd name="T24" fmla="*/ 1045 w 5021"/>
              <a:gd name="T25" fmla="*/ 923 h 2302"/>
              <a:gd name="T26" fmla="*/ 1180 w 5021"/>
              <a:gd name="T27" fmla="*/ 873 h 2302"/>
              <a:gd name="T28" fmla="*/ 1316 w 5021"/>
              <a:gd name="T29" fmla="*/ 787 h 2302"/>
              <a:gd name="T30" fmla="*/ 1439 w 5021"/>
              <a:gd name="T31" fmla="*/ 873 h 2302"/>
              <a:gd name="T32" fmla="*/ 1550 w 5021"/>
              <a:gd name="T33" fmla="*/ 972 h 2302"/>
              <a:gd name="T34" fmla="*/ 1623 w 5021"/>
              <a:gd name="T35" fmla="*/ 1169 h 2302"/>
              <a:gd name="T36" fmla="*/ 1673 w 5021"/>
              <a:gd name="T37" fmla="*/ 1341 h 2302"/>
              <a:gd name="T38" fmla="*/ 1759 w 5021"/>
              <a:gd name="T39" fmla="*/ 1538 h 2302"/>
              <a:gd name="T40" fmla="*/ 1845 w 5021"/>
              <a:gd name="T41" fmla="*/ 1723 h 2302"/>
              <a:gd name="T42" fmla="*/ 2030 w 5021"/>
              <a:gd name="T43" fmla="*/ 1796 h 2302"/>
              <a:gd name="T44" fmla="*/ 2165 w 5021"/>
              <a:gd name="T45" fmla="*/ 1673 h 2302"/>
              <a:gd name="T46" fmla="*/ 2276 w 5021"/>
              <a:gd name="T47" fmla="*/ 1538 h 2302"/>
              <a:gd name="T48" fmla="*/ 2337 w 5021"/>
              <a:gd name="T49" fmla="*/ 1686 h 2302"/>
              <a:gd name="T50" fmla="*/ 2350 w 5021"/>
              <a:gd name="T51" fmla="*/ 1907 h 2302"/>
              <a:gd name="T52" fmla="*/ 2386 w 5021"/>
              <a:gd name="T53" fmla="*/ 2055 h 2302"/>
              <a:gd name="T54" fmla="*/ 2448 w 5021"/>
              <a:gd name="T55" fmla="*/ 2203 h 2302"/>
              <a:gd name="T56" fmla="*/ 2571 w 5021"/>
              <a:gd name="T57" fmla="*/ 2301 h 2302"/>
              <a:gd name="T58" fmla="*/ 2719 w 5021"/>
              <a:gd name="T59" fmla="*/ 2289 h 2302"/>
              <a:gd name="T60" fmla="*/ 2891 w 5021"/>
              <a:gd name="T61" fmla="*/ 2289 h 2302"/>
              <a:gd name="T62" fmla="*/ 3051 w 5021"/>
              <a:gd name="T63" fmla="*/ 2301 h 2302"/>
              <a:gd name="T64" fmla="*/ 3186 w 5021"/>
              <a:gd name="T65" fmla="*/ 2252 h 2302"/>
              <a:gd name="T66" fmla="*/ 3322 w 5021"/>
              <a:gd name="T67" fmla="*/ 2153 h 2302"/>
              <a:gd name="T68" fmla="*/ 3334 w 5021"/>
              <a:gd name="T69" fmla="*/ 1993 h 2302"/>
              <a:gd name="T70" fmla="*/ 3346 w 5021"/>
              <a:gd name="T71" fmla="*/ 1833 h 2302"/>
              <a:gd name="T72" fmla="*/ 3359 w 5021"/>
              <a:gd name="T73" fmla="*/ 1673 h 2302"/>
              <a:gd name="T74" fmla="*/ 3396 w 5021"/>
              <a:gd name="T75" fmla="*/ 1476 h 2302"/>
              <a:gd name="T76" fmla="*/ 3457 w 5021"/>
              <a:gd name="T77" fmla="*/ 1316 h 2302"/>
              <a:gd name="T78" fmla="*/ 3630 w 5021"/>
              <a:gd name="T79" fmla="*/ 1316 h 2302"/>
              <a:gd name="T80" fmla="*/ 3753 w 5021"/>
              <a:gd name="T81" fmla="*/ 1390 h 2302"/>
              <a:gd name="T82" fmla="*/ 3876 w 5021"/>
              <a:gd name="T83" fmla="*/ 1230 h 2302"/>
              <a:gd name="T84" fmla="*/ 3962 w 5021"/>
              <a:gd name="T85" fmla="*/ 1070 h 2302"/>
              <a:gd name="T86" fmla="*/ 4048 w 5021"/>
              <a:gd name="T87" fmla="*/ 898 h 2302"/>
              <a:gd name="T88" fmla="*/ 4196 w 5021"/>
              <a:gd name="T89" fmla="*/ 726 h 2302"/>
              <a:gd name="T90" fmla="*/ 4294 w 5021"/>
              <a:gd name="T91" fmla="*/ 541 h 2302"/>
              <a:gd name="T92" fmla="*/ 4393 w 5021"/>
              <a:gd name="T93" fmla="*/ 455 h 2302"/>
              <a:gd name="T94" fmla="*/ 4540 w 5021"/>
              <a:gd name="T95" fmla="*/ 541 h 2302"/>
              <a:gd name="T96" fmla="*/ 4651 w 5021"/>
              <a:gd name="T97" fmla="*/ 578 h 2302"/>
              <a:gd name="T98" fmla="*/ 4713 w 5021"/>
              <a:gd name="T99" fmla="*/ 418 h 2302"/>
              <a:gd name="T100" fmla="*/ 4897 w 5021"/>
              <a:gd name="T101" fmla="*/ 123 h 2302"/>
              <a:gd name="T102" fmla="*/ 5020 w 5021"/>
              <a:gd name="T103" fmla="*/ 36 h 2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021" h="2302">
                <a:moveTo>
                  <a:pt x="0" y="962"/>
                </a:moveTo>
                <a:lnTo>
                  <a:pt x="36" y="972"/>
                </a:lnTo>
                <a:lnTo>
                  <a:pt x="60" y="947"/>
                </a:lnTo>
                <a:lnTo>
                  <a:pt x="85" y="947"/>
                </a:lnTo>
                <a:lnTo>
                  <a:pt x="110" y="935"/>
                </a:lnTo>
                <a:lnTo>
                  <a:pt x="122" y="910"/>
                </a:lnTo>
                <a:lnTo>
                  <a:pt x="159" y="886"/>
                </a:lnTo>
                <a:lnTo>
                  <a:pt x="171" y="861"/>
                </a:lnTo>
                <a:lnTo>
                  <a:pt x="196" y="849"/>
                </a:lnTo>
                <a:lnTo>
                  <a:pt x="208" y="824"/>
                </a:lnTo>
                <a:lnTo>
                  <a:pt x="233" y="787"/>
                </a:lnTo>
                <a:lnTo>
                  <a:pt x="257" y="750"/>
                </a:lnTo>
                <a:lnTo>
                  <a:pt x="270" y="713"/>
                </a:lnTo>
                <a:lnTo>
                  <a:pt x="294" y="676"/>
                </a:lnTo>
                <a:lnTo>
                  <a:pt x="319" y="652"/>
                </a:lnTo>
                <a:lnTo>
                  <a:pt x="319" y="627"/>
                </a:lnTo>
                <a:lnTo>
                  <a:pt x="343" y="590"/>
                </a:lnTo>
                <a:lnTo>
                  <a:pt x="368" y="578"/>
                </a:lnTo>
                <a:lnTo>
                  <a:pt x="368" y="553"/>
                </a:lnTo>
                <a:lnTo>
                  <a:pt x="393" y="529"/>
                </a:lnTo>
                <a:lnTo>
                  <a:pt x="393" y="504"/>
                </a:lnTo>
                <a:lnTo>
                  <a:pt x="430" y="467"/>
                </a:lnTo>
                <a:lnTo>
                  <a:pt x="442" y="430"/>
                </a:lnTo>
                <a:lnTo>
                  <a:pt x="466" y="393"/>
                </a:lnTo>
                <a:lnTo>
                  <a:pt x="491" y="369"/>
                </a:lnTo>
                <a:lnTo>
                  <a:pt x="516" y="356"/>
                </a:lnTo>
                <a:lnTo>
                  <a:pt x="553" y="320"/>
                </a:lnTo>
                <a:lnTo>
                  <a:pt x="577" y="295"/>
                </a:lnTo>
                <a:lnTo>
                  <a:pt x="602" y="283"/>
                </a:lnTo>
                <a:lnTo>
                  <a:pt x="614" y="258"/>
                </a:lnTo>
                <a:lnTo>
                  <a:pt x="639" y="246"/>
                </a:lnTo>
                <a:lnTo>
                  <a:pt x="651" y="221"/>
                </a:lnTo>
                <a:lnTo>
                  <a:pt x="663" y="196"/>
                </a:lnTo>
                <a:lnTo>
                  <a:pt x="688" y="196"/>
                </a:lnTo>
                <a:lnTo>
                  <a:pt x="713" y="172"/>
                </a:lnTo>
                <a:lnTo>
                  <a:pt x="750" y="160"/>
                </a:lnTo>
                <a:lnTo>
                  <a:pt x="786" y="147"/>
                </a:lnTo>
                <a:lnTo>
                  <a:pt x="811" y="147"/>
                </a:lnTo>
                <a:lnTo>
                  <a:pt x="823" y="172"/>
                </a:lnTo>
                <a:lnTo>
                  <a:pt x="848" y="184"/>
                </a:lnTo>
                <a:lnTo>
                  <a:pt x="860" y="209"/>
                </a:lnTo>
                <a:lnTo>
                  <a:pt x="873" y="246"/>
                </a:lnTo>
                <a:lnTo>
                  <a:pt x="873" y="283"/>
                </a:lnTo>
                <a:lnTo>
                  <a:pt x="885" y="320"/>
                </a:lnTo>
                <a:lnTo>
                  <a:pt x="910" y="320"/>
                </a:lnTo>
                <a:lnTo>
                  <a:pt x="910" y="356"/>
                </a:lnTo>
                <a:lnTo>
                  <a:pt x="910" y="393"/>
                </a:lnTo>
                <a:lnTo>
                  <a:pt x="910" y="418"/>
                </a:lnTo>
                <a:lnTo>
                  <a:pt x="910" y="443"/>
                </a:lnTo>
                <a:lnTo>
                  <a:pt x="910" y="480"/>
                </a:lnTo>
                <a:lnTo>
                  <a:pt x="922" y="529"/>
                </a:lnTo>
                <a:lnTo>
                  <a:pt x="934" y="566"/>
                </a:lnTo>
                <a:lnTo>
                  <a:pt x="934" y="603"/>
                </a:lnTo>
                <a:lnTo>
                  <a:pt x="934" y="640"/>
                </a:lnTo>
                <a:lnTo>
                  <a:pt x="959" y="676"/>
                </a:lnTo>
                <a:lnTo>
                  <a:pt x="983" y="701"/>
                </a:lnTo>
                <a:lnTo>
                  <a:pt x="983" y="726"/>
                </a:lnTo>
                <a:lnTo>
                  <a:pt x="983" y="763"/>
                </a:lnTo>
                <a:lnTo>
                  <a:pt x="996" y="800"/>
                </a:lnTo>
                <a:lnTo>
                  <a:pt x="1008" y="836"/>
                </a:lnTo>
                <a:lnTo>
                  <a:pt x="1008" y="861"/>
                </a:lnTo>
                <a:lnTo>
                  <a:pt x="1020" y="886"/>
                </a:lnTo>
                <a:lnTo>
                  <a:pt x="1033" y="923"/>
                </a:lnTo>
                <a:lnTo>
                  <a:pt x="1045" y="898"/>
                </a:lnTo>
                <a:lnTo>
                  <a:pt x="1045" y="923"/>
                </a:lnTo>
                <a:lnTo>
                  <a:pt x="1070" y="935"/>
                </a:lnTo>
                <a:lnTo>
                  <a:pt x="1106" y="947"/>
                </a:lnTo>
                <a:lnTo>
                  <a:pt x="1131" y="923"/>
                </a:lnTo>
                <a:lnTo>
                  <a:pt x="1156" y="910"/>
                </a:lnTo>
                <a:lnTo>
                  <a:pt x="1180" y="873"/>
                </a:lnTo>
                <a:lnTo>
                  <a:pt x="1205" y="849"/>
                </a:lnTo>
                <a:lnTo>
                  <a:pt x="1217" y="824"/>
                </a:lnTo>
                <a:lnTo>
                  <a:pt x="1242" y="800"/>
                </a:lnTo>
                <a:lnTo>
                  <a:pt x="1279" y="787"/>
                </a:lnTo>
                <a:lnTo>
                  <a:pt x="1316" y="787"/>
                </a:lnTo>
                <a:lnTo>
                  <a:pt x="1340" y="812"/>
                </a:lnTo>
                <a:lnTo>
                  <a:pt x="1365" y="812"/>
                </a:lnTo>
                <a:lnTo>
                  <a:pt x="1390" y="824"/>
                </a:lnTo>
                <a:lnTo>
                  <a:pt x="1414" y="849"/>
                </a:lnTo>
                <a:lnTo>
                  <a:pt x="1439" y="873"/>
                </a:lnTo>
                <a:lnTo>
                  <a:pt x="1451" y="898"/>
                </a:lnTo>
                <a:lnTo>
                  <a:pt x="1463" y="923"/>
                </a:lnTo>
                <a:lnTo>
                  <a:pt x="1488" y="935"/>
                </a:lnTo>
                <a:lnTo>
                  <a:pt x="1513" y="960"/>
                </a:lnTo>
                <a:lnTo>
                  <a:pt x="1550" y="972"/>
                </a:lnTo>
                <a:lnTo>
                  <a:pt x="1574" y="1009"/>
                </a:lnTo>
                <a:lnTo>
                  <a:pt x="1586" y="1070"/>
                </a:lnTo>
                <a:lnTo>
                  <a:pt x="1599" y="1095"/>
                </a:lnTo>
                <a:lnTo>
                  <a:pt x="1599" y="1132"/>
                </a:lnTo>
                <a:lnTo>
                  <a:pt x="1623" y="1169"/>
                </a:lnTo>
                <a:lnTo>
                  <a:pt x="1648" y="1230"/>
                </a:lnTo>
                <a:lnTo>
                  <a:pt x="1648" y="1255"/>
                </a:lnTo>
                <a:lnTo>
                  <a:pt x="1648" y="1280"/>
                </a:lnTo>
                <a:lnTo>
                  <a:pt x="1660" y="1316"/>
                </a:lnTo>
                <a:lnTo>
                  <a:pt x="1673" y="1341"/>
                </a:lnTo>
                <a:lnTo>
                  <a:pt x="1685" y="1366"/>
                </a:lnTo>
                <a:lnTo>
                  <a:pt x="1697" y="1403"/>
                </a:lnTo>
                <a:lnTo>
                  <a:pt x="1722" y="1440"/>
                </a:lnTo>
                <a:lnTo>
                  <a:pt x="1746" y="1501"/>
                </a:lnTo>
                <a:lnTo>
                  <a:pt x="1759" y="1538"/>
                </a:lnTo>
                <a:lnTo>
                  <a:pt x="1771" y="1563"/>
                </a:lnTo>
                <a:lnTo>
                  <a:pt x="1783" y="1600"/>
                </a:lnTo>
                <a:lnTo>
                  <a:pt x="1796" y="1649"/>
                </a:lnTo>
                <a:lnTo>
                  <a:pt x="1833" y="1686"/>
                </a:lnTo>
                <a:lnTo>
                  <a:pt x="1845" y="1723"/>
                </a:lnTo>
                <a:lnTo>
                  <a:pt x="1870" y="1760"/>
                </a:lnTo>
                <a:lnTo>
                  <a:pt x="1919" y="1796"/>
                </a:lnTo>
                <a:lnTo>
                  <a:pt x="1956" y="1784"/>
                </a:lnTo>
                <a:lnTo>
                  <a:pt x="1993" y="1796"/>
                </a:lnTo>
                <a:lnTo>
                  <a:pt x="2030" y="1796"/>
                </a:lnTo>
                <a:lnTo>
                  <a:pt x="2066" y="1784"/>
                </a:lnTo>
                <a:lnTo>
                  <a:pt x="2091" y="1760"/>
                </a:lnTo>
                <a:lnTo>
                  <a:pt x="2116" y="1735"/>
                </a:lnTo>
                <a:lnTo>
                  <a:pt x="2140" y="1710"/>
                </a:lnTo>
                <a:lnTo>
                  <a:pt x="2165" y="1673"/>
                </a:lnTo>
                <a:lnTo>
                  <a:pt x="2190" y="1636"/>
                </a:lnTo>
                <a:lnTo>
                  <a:pt x="2214" y="1600"/>
                </a:lnTo>
                <a:lnTo>
                  <a:pt x="2226" y="1575"/>
                </a:lnTo>
                <a:lnTo>
                  <a:pt x="2251" y="1550"/>
                </a:lnTo>
                <a:lnTo>
                  <a:pt x="2276" y="1538"/>
                </a:lnTo>
                <a:lnTo>
                  <a:pt x="2288" y="1563"/>
                </a:lnTo>
                <a:lnTo>
                  <a:pt x="2300" y="1600"/>
                </a:lnTo>
                <a:lnTo>
                  <a:pt x="2313" y="1636"/>
                </a:lnTo>
                <a:lnTo>
                  <a:pt x="2325" y="1661"/>
                </a:lnTo>
                <a:lnTo>
                  <a:pt x="2337" y="1686"/>
                </a:lnTo>
                <a:lnTo>
                  <a:pt x="2337" y="1723"/>
                </a:lnTo>
                <a:lnTo>
                  <a:pt x="2337" y="1760"/>
                </a:lnTo>
                <a:lnTo>
                  <a:pt x="2337" y="1809"/>
                </a:lnTo>
                <a:lnTo>
                  <a:pt x="2337" y="1846"/>
                </a:lnTo>
                <a:lnTo>
                  <a:pt x="2350" y="1907"/>
                </a:lnTo>
                <a:lnTo>
                  <a:pt x="2350" y="1932"/>
                </a:lnTo>
                <a:lnTo>
                  <a:pt x="2350" y="1993"/>
                </a:lnTo>
                <a:lnTo>
                  <a:pt x="2350" y="2018"/>
                </a:lnTo>
                <a:lnTo>
                  <a:pt x="2350" y="2043"/>
                </a:lnTo>
                <a:lnTo>
                  <a:pt x="2386" y="2055"/>
                </a:lnTo>
                <a:lnTo>
                  <a:pt x="2399" y="2080"/>
                </a:lnTo>
                <a:lnTo>
                  <a:pt x="2399" y="2116"/>
                </a:lnTo>
                <a:lnTo>
                  <a:pt x="2411" y="2141"/>
                </a:lnTo>
                <a:lnTo>
                  <a:pt x="2423" y="2166"/>
                </a:lnTo>
                <a:lnTo>
                  <a:pt x="2448" y="2203"/>
                </a:lnTo>
                <a:lnTo>
                  <a:pt x="2473" y="2240"/>
                </a:lnTo>
                <a:lnTo>
                  <a:pt x="2497" y="2276"/>
                </a:lnTo>
                <a:lnTo>
                  <a:pt x="2510" y="2301"/>
                </a:lnTo>
                <a:lnTo>
                  <a:pt x="2546" y="2301"/>
                </a:lnTo>
                <a:lnTo>
                  <a:pt x="2571" y="2301"/>
                </a:lnTo>
                <a:lnTo>
                  <a:pt x="2596" y="2301"/>
                </a:lnTo>
                <a:lnTo>
                  <a:pt x="2633" y="2301"/>
                </a:lnTo>
                <a:lnTo>
                  <a:pt x="2657" y="2276"/>
                </a:lnTo>
                <a:lnTo>
                  <a:pt x="2682" y="2276"/>
                </a:lnTo>
                <a:lnTo>
                  <a:pt x="2719" y="2289"/>
                </a:lnTo>
                <a:lnTo>
                  <a:pt x="2756" y="2301"/>
                </a:lnTo>
                <a:lnTo>
                  <a:pt x="2793" y="2301"/>
                </a:lnTo>
                <a:lnTo>
                  <a:pt x="2830" y="2301"/>
                </a:lnTo>
                <a:lnTo>
                  <a:pt x="2866" y="2289"/>
                </a:lnTo>
                <a:lnTo>
                  <a:pt x="2891" y="2289"/>
                </a:lnTo>
                <a:lnTo>
                  <a:pt x="2916" y="2289"/>
                </a:lnTo>
                <a:lnTo>
                  <a:pt x="2953" y="2289"/>
                </a:lnTo>
                <a:lnTo>
                  <a:pt x="2990" y="2289"/>
                </a:lnTo>
                <a:lnTo>
                  <a:pt x="3026" y="2289"/>
                </a:lnTo>
                <a:lnTo>
                  <a:pt x="3051" y="2301"/>
                </a:lnTo>
                <a:lnTo>
                  <a:pt x="3076" y="2301"/>
                </a:lnTo>
                <a:lnTo>
                  <a:pt x="3113" y="2289"/>
                </a:lnTo>
                <a:lnTo>
                  <a:pt x="3125" y="2264"/>
                </a:lnTo>
                <a:lnTo>
                  <a:pt x="3150" y="2252"/>
                </a:lnTo>
                <a:lnTo>
                  <a:pt x="3186" y="2252"/>
                </a:lnTo>
                <a:lnTo>
                  <a:pt x="3211" y="2240"/>
                </a:lnTo>
                <a:lnTo>
                  <a:pt x="3236" y="2227"/>
                </a:lnTo>
                <a:lnTo>
                  <a:pt x="3273" y="2203"/>
                </a:lnTo>
                <a:lnTo>
                  <a:pt x="3310" y="2190"/>
                </a:lnTo>
                <a:lnTo>
                  <a:pt x="3322" y="2153"/>
                </a:lnTo>
                <a:lnTo>
                  <a:pt x="3322" y="2116"/>
                </a:lnTo>
                <a:lnTo>
                  <a:pt x="3334" y="2080"/>
                </a:lnTo>
                <a:lnTo>
                  <a:pt x="3334" y="2055"/>
                </a:lnTo>
                <a:lnTo>
                  <a:pt x="3334" y="2018"/>
                </a:lnTo>
                <a:lnTo>
                  <a:pt x="3334" y="1993"/>
                </a:lnTo>
                <a:lnTo>
                  <a:pt x="3334" y="1956"/>
                </a:lnTo>
                <a:lnTo>
                  <a:pt x="3346" y="1920"/>
                </a:lnTo>
                <a:lnTo>
                  <a:pt x="3346" y="1895"/>
                </a:lnTo>
                <a:lnTo>
                  <a:pt x="3346" y="1870"/>
                </a:lnTo>
                <a:lnTo>
                  <a:pt x="3346" y="1833"/>
                </a:lnTo>
                <a:lnTo>
                  <a:pt x="3346" y="1796"/>
                </a:lnTo>
                <a:lnTo>
                  <a:pt x="3346" y="1760"/>
                </a:lnTo>
                <a:lnTo>
                  <a:pt x="3346" y="1735"/>
                </a:lnTo>
                <a:lnTo>
                  <a:pt x="3359" y="1710"/>
                </a:lnTo>
                <a:lnTo>
                  <a:pt x="3359" y="1673"/>
                </a:lnTo>
                <a:lnTo>
                  <a:pt x="3371" y="1636"/>
                </a:lnTo>
                <a:lnTo>
                  <a:pt x="3371" y="1575"/>
                </a:lnTo>
                <a:lnTo>
                  <a:pt x="3383" y="1538"/>
                </a:lnTo>
                <a:lnTo>
                  <a:pt x="3383" y="1513"/>
                </a:lnTo>
                <a:lnTo>
                  <a:pt x="3396" y="1476"/>
                </a:lnTo>
                <a:lnTo>
                  <a:pt x="3408" y="1440"/>
                </a:lnTo>
                <a:lnTo>
                  <a:pt x="3408" y="1415"/>
                </a:lnTo>
                <a:lnTo>
                  <a:pt x="3420" y="1390"/>
                </a:lnTo>
                <a:lnTo>
                  <a:pt x="3433" y="1353"/>
                </a:lnTo>
                <a:lnTo>
                  <a:pt x="3457" y="1316"/>
                </a:lnTo>
                <a:lnTo>
                  <a:pt x="3482" y="1304"/>
                </a:lnTo>
                <a:lnTo>
                  <a:pt x="3519" y="1316"/>
                </a:lnTo>
                <a:lnTo>
                  <a:pt x="3556" y="1316"/>
                </a:lnTo>
                <a:lnTo>
                  <a:pt x="3593" y="1316"/>
                </a:lnTo>
                <a:lnTo>
                  <a:pt x="3630" y="1316"/>
                </a:lnTo>
                <a:lnTo>
                  <a:pt x="3642" y="1341"/>
                </a:lnTo>
                <a:lnTo>
                  <a:pt x="3666" y="1366"/>
                </a:lnTo>
                <a:lnTo>
                  <a:pt x="3691" y="1378"/>
                </a:lnTo>
                <a:lnTo>
                  <a:pt x="3716" y="1390"/>
                </a:lnTo>
                <a:lnTo>
                  <a:pt x="3753" y="1390"/>
                </a:lnTo>
                <a:lnTo>
                  <a:pt x="3790" y="1390"/>
                </a:lnTo>
                <a:lnTo>
                  <a:pt x="3814" y="1353"/>
                </a:lnTo>
                <a:lnTo>
                  <a:pt x="3839" y="1316"/>
                </a:lnTo>
                <a:lnTo>
                  <a:pt x="3863" y="1267"/>
                </a:lnTo>
                <a:lnTo>
                  <a:pt x="3876" y="1230"/>
                </a:lnTo>
                <a:lnTo>
                  <a:pt x="3888" y="1193"/>
                </a:lnTo>
                <a:lnTo>
                  <a:pt x="3900" y="1156"/>
                </a:lnTo>
                <a:lnTo>
                  <a:pt x="3925" y="1132"/>
                </a:lnTo>
                <a:lnTo>
                  <a:pt x="3950" y="1095"/>
                </a:lnTo>
                <a:lnTo>
                  <a:pt x="3962" y="1070"/>
                </a:lnTo>
                <a:lnTo>
                  <a:pt x="3986" y="1009"/>
                </a:lnTo>
                <a:lnTo>
                  <a:pt x="3999" y="972"/>
                </a:lnTo>
                <a:lnTo>
                  <a:pt x="4011" y="947"/>
                </a:lnTo>
                <a:lnTo>
                  <a:pt x="4036" y="923"/>
                </a:lnTo>
                <a:lnTo>
                  <a:pt x="4048" y="898"/>
                </a:lnTo>
                <a:lnTo>
                  <a:pt x="4073" y="886"/>
                </a:lnTo>
                <a:lnTo>
                  <a:pt x="4097" y="861"/>
                </a:lnTo>
                <a:lnTo>
                  <a:pt x="4110" y="836"/>
                </a:lnTo>
                <a:lnTo>
                  <a:pt x="4146" y="787"/>
                </a:lnTo>
                <a:lnTo>
                  <a:pt x="4196" y="726"/>
                </a:lnTo>
                <a:lnTo>
                  <a:pt x="4233" y="689"/>
                </a:lnTo>
                <a:lnTo>
                  <a:pt x="4245" y="664"/>
                </a:lnTo>
                <a:lnTo>
                  <a:pt x="4257" y="627"/>
                </a:lnTo>
                <a:lnTo>
                  <a:pt x="4270" y="590"/>
                </a:lnTo>
                <a:lnTo>
                  <a:pt x="4294" y="541"/>
                </a:lnTo>
                <a:lnTo>
                  <a:pt x="4294" y="516"/>
                </a:lnTo>
                <a:lnTo>
                  <a:pt x="4319" y="492"/>
                </a:lnTo>
                <a:lnTo>
                  <a:pt x="4331" y="467"/>
                </a:lnTo>
                <a:lnTo>
                  <a:pt x="4356" y="467"/>
                </a:lnTo>
                <a:lnTo>
                  <a:pt x="4393" y="455"/>
                </a:lnTo>
                <a:lnTo>
                  <a:pt x="4430" y="455"/>
                </a:lnTo>
                <a:lnTo>
                  <a:pt x="4466" y="467"/>
                </a:lnTo>
                <a:lnTo>
                  <a:pt x="4491" y="492"/>
                </a:lnTo>
                <a:lnTo>
                  <a:pt x="4516" y="516"/>
                </a:lnTo>
                <a:lnTo>
                  <a:pt x="4540" y="541"/>
                </a:lnTo>
                <a:lnTo>
                  <a:pt x="4553" y="566"/>
                </a:lnTo>
                <a:lnTo>
                  <a:pt x="4577" y="603"/>
                </a:lnTo>
                <a:lnTo>
                  <a:pt x="4602" y="640"/>
                </a:lnTo>
                <a:lnTo>
                  <a:pt x="4626" y="615"/>
                </a:lnTo>
                <a:lnTo>
                  <a:pt x="4651" y="578"/>
                </a:lnTo>
                <a:lnTo>
                  <a:pt x="4663" y="553"/>
                </a:lnTo>
                <a:lnTo>
                  <a:pt x="4688" y="529"/>
                </a:lnTo>
                <a:lnTo>
                  <a:pt x="4676" y="480"/>
                </a:lnTo>
                <a:lnTo>
                  <a:pt x="4700" y="443"/>
                </a:lnTo>
                <a:lnTo>
                  <a:pt x="4713" y="418"/>
                </a:lnTo>
                <a:lnTo>
                  <a:pt x="4737" y="393"/>
                </a:lnTo>
                <a:lnTo>
                  <a:pt x="4762" y="369"/>
                </a:lnTo>
                <a:lnTo>
                  <a:pt x="4823" y="295"/>
                </a:lnTo>
                <a:lnTo>
                  <a:pt x="4860" y="246"/>
                </a:lnTo>
                <a:lnTo>
                  <a:pt x="4897" y="123"/>
                </a:lnTo>
                <a:lnTo>
                  <a:pt x="4922" y="123"/>
                </a:lnTo>
                <a:lnTo>
                  <a:pt x="4959" y="98"/>
                </a:lnTo>
                <a:lnTo>
                  <a:pt x="4983" y="73"/>
                </a:lnTo>
                <a:lnTo>
                  <a:pt x="5008" y="61"/>
                </a:lnTo>
                <a:lnTo>
                  <a:pt x="5020" y="36"/>
                </a:lnTo>
                <a:lnTo>
                  <a:pt x="5020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144588" y="260350"/>
            <a:ext cx="7312025" cy="7588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pt-BR" sz="4400">
                <a:latin typeface="Arial" charset="0"/>
              </a:rPr>
              <a:t>O trabalho é penoso</a:t>
            </a: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>
            <a:off x="2222500" y="5334000"/>
            <a:ext cx="14224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007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711200" y="1168400"/>
            <a:ext cx="7950200" cy="51308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Freeform 3"/>
          <p:cNvSpPr>
            <a:spLocks/>
          </p:cNvSpPr>
          <p:nvPr/>
        </p:nvSpPr>
        <p:spPr bwMode="auto">
          <a:xfrm>
            <a:off x="685800" y="2511425"/>
            <a:ext cx="7970838" cy="3654425"/>
          </a:xfrm>
          <a:custGeom>
            <a:avLst/>
            <a:gdLst>
              <a:gd name="T0" fmla="*/ 110 w 5021"/>
              <a:gd name="T1" fmla="*/ 935 h 2302"/>
              <a:gd name="T2" fmla="*/ 208 w 5021"/>
              <a:gd name="T3" fmla="*/ 824 h 2302"/>
              <a:gd name="T4" fmla="*/ 319 w 5021"/>
              <a:gd name="T5" fmla="*/ 652 h 2302"/>
              <a:gd name="T6" fmla="*/ 393 w 5021"/>
              <a:gd name="T7" fmla="*/ 529 h 2302"/>
              <a:gd name="T8" fmla="*/ 491 w 5021"/>
              <a:gd name="T9" fmla="*/ 369 h 2302"/>
              <a:gd name="T10" fmla="*/ 614 w 5021"/>
              <a:gd name="T11" fmla="*/ 258 h 2302"/>
              <a:gd name="T12" fmla="*/ 713 w 5021"/>
              <a:gd name="T13" fmla="*/ 172 h 2302"/>
              <a:gd name="T14" fmla="*/ 848 w 5021"/>
              <a:gd name="T15" fmla="*/ 184 h 2302"/>
              <a:gd name="T16" fmla="*/ 910 w 5021"/>
              <a:gd name="T17" fmla="*/ 320 h 2302"/>
              <a:gd name="T18" fmla="*/ 910 w 5021"/>
              <a:gd name="T19" fmla="*/ 480 h 2302"/>
              <a:gd name="T20" fmla="*/ 959 w 5021"/>
              <a:gd name="T21" fmla="*/ 676 h 2302"/>
              <a:gd name="T22" fmla="*/ 1008 w 5021"/>
              <a:gd name="T23" fmla="*/ 836 h 2302"/>
              <a:gd name="T24" fmla="*/ 1045 w 5021"/>
              <a:gd name="T25" fmla="*/ 923 h 2302"/>
              <a:gd name="T26" fmla="*/ 1180 w 5021"/>
              <a:gd name="T27" fmla="*/ 873 h 2302"/>
              <a:gd name="T28" fmla="*/ 1316 w 5021"/>
              <a:gd name="T29" fmla="*/ 787 h 2302"/>
              <a:gd name="T30" fmla="*/ 1439 w 5021"/>
              <a:gd name="T31" fmla="*/ 873 h 2302"/>
              <a:gd name="T32" fmla="*/ 1550 w 5021"/>
              <a:gd name="T33" fmla="*/ 972 h 2302"/>
              <a:gd name="T34" fmla="*/ 1623 w 5021"/>
              <a:gd name="T35" fmla="*/ 1169 h 2302"/>
              <a:gd name="T36" fmla="*/ 1673 w 5021"/>
              <a:gd name="T37" fmla="*/ 1341 h 2302"/>
              <a:gd name="T38" fmla="*/ 1759 w 5021"/>
              <a:gd name="T39" fmla="*/ 1538 h 2302"/>
              <a:gd name="T40" fmla="*/ 1845 w 5021"/>
              <a:gd name="T41" fmla="*/ 1723 h 2302"/>
              <a:gd name="T42" fmla="*/ 2030 w 5021"/>
              <a:gd name="T43" fmla="*/ 1796 h 2302"/>
              <a:gd name="T44" fmla="*/ 2165 w 5021"/>
              <a:gd name="T45" fmla="*/ 1673 h 2302"/>
              <a:gd name="T46" fmla="*/ 2276 w 5021"/>
              <a:gd name="T47" fmla="*/ 1538 h 2302"/>
              <a:gd name="T48" fmla="*/ 2337 w 5021"/>
              <a:gd name="T49" fmla="*/ 1686 h 2302"/>
              <a:gd name="T50" fmla="*/ 2350 w 5021"/>
              <a:gd name="T51" fmla="*/ 1907 h 2302"/>
              <a:gd name="T52" fmla="*/ 2386 w 5021"/>
              <a:gd name="T53" fmla="*/ 2055 h 2302"/>
              <a:gd name="T54" fmla="*/ 2448 w 5021"/>
              <a:gd name="T55" fmla="*/ 2203 h 2302"/>
              <a:gd name="T56" fmla="*/ 2571 w 5021"/>
              <a:gd name="T57" fmla="*/ 2301 h 2302"/>
              <a:gd name="T58" fmla="*/ 2719 w 5021"/>
              <a:gd name="T59" fmla="*/ 2289 h 2302"/>
              <a:gd name="T60" fmla="*/ 2891 w 5021"/>
              <a:gd name="T61" fmla="*/ 2289 h 2302"/>
              <a:gd name="T62" fmla="*/ 3051 w 5021"/>
              <a:gd name="T63" fmla="*/ 2301 h 2302"/>
              <a:gd name="T64" fmla="*/ 3186 w 5021"/>
              <a:gd name="T65" fmla="*/ 2252 h 2302"/>
              <a:gd name="T66" fmla="*/ 3322 w 5021"/>
              <a:gd name="T67" fmla="*/ 2153 h 2302"/>
              <a:gd name="T68" fmla="*/ 3334 w 5021"/>
              <a:gd name="T69" fmla="*/ 1993 h 2302"/>
              <a:gd name="T70" fmla="*/ 3346 w 5021"/>
              <a:gd name="T71" fmla="*/ 1833 h 2302"/>
              <a:gd name="T72" fmla="*/ 3359 w 5021"/>
              <a:gd name="T73" fmla="*/ 1673 h 2302"/>
              <a:gd name="T74" fmla="*/ 3396 w 5021"/>
              <a:gd name="T75" fmla="*/ 1476 h 2302"/>
              <a:gd name="T76" fmla="*/ 3457 w 5021"/>
              <a:gd name="T77" fmla="*/ 1316 h 2302"/>
              <a:gd name="T78" fmla="*/ 3630 w 5021"/>
              <a:gd name="T79" fmla="*/ 1316 h 2302"/>
              <a:gd name="T80" fmla="*/ 3753 w 5021"/>
              <a:gd name="T81" fmla="*/ 1390 h 2302"/>
              <a:gd name="T82" fmla="*/ 3876 w 5021"/>
              <a:gd name="T83" fmla="*/ 1230 h 2302"/>
              <a:gd name="T84" fmla="*/ 3962 w 5021"/>
              <a:gd name="T85" fmla="*/ 1070 h 2302"/>
              <a:gd name="T86" fmla="*/ 4048 w 5021"/>
              <a:gd name="T87" fmla="*/ 898 h 2302"/>
              <a:gd name="T88" fmla="*/ 4196 w 5021"/>
              <a:gd name="T89" fmla="*/ 726 h 2302"/>
              <a:gd name="T90" fmla="*/ 4294 w 5021"/>
              <a:gd name="T91" fmla="*/ 541 h 2302"/>
              <a:gd name="T92" fmla="*/ 4393 w 5021"/>
              <a:gd name="T93" fmla="*/ 455 h 2302"/>
              <a:gd name="T94" fmla="*/ 4540 w 5021"/>
              <a:gd name="T95" fmla="*/ 541 h 2302"/>
              <a:gd name="T96" fmla="*/ 4651 w 5021"/>
              <a:gd name="T97" fmla="*/ 578 h 2302"/>
              <a:gd name="T98" fmla="*/ 4713 w 5021"/>
              <a:gd name="T99" fmla="*/ 418 h 2302"/>
              <a:gd name="T100" fmla="*/ 4897 w 5021"/>
              <a:gd name="T101" fmla="*/ 123 h 2302"/>
              <a:gd name="T102" fmla="*/ 5020 w 5021"/>
              <a:gd name="T103" fmla="*/ 36 h 2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021" h="2302">
                <a:moveTo>
                  <a:pt x="0" y="962"/>
                </a:moveTo>
                <a:lnTo>
                  <a:pt x="36" y="972"/>
                </a:lnTo>
                <a:lnTo>
                  <a:pt x="60" y="947"/>
                </a:lnTo>
                <a:lnTo>
                  <a:pt x="85" y="947"/>
                </a:lnTo>
                <a:lnTo>
                  <a:pt x="110" y="935"/>
                </a:lnTo>
                <a:lnTo>
                  <a:pt x="122" y="910"/>
                </a:lnTo>
                <a:lnTo>
                  <a:pt x="159" y="886"/>
                </a:lnTo>
                <a:lnTo>
                  <a:pt x="171" y="861"/>
                </a:lnTo>
                <a:lnTo>
                  <a:pt x="196" y="849"/>
                </a:lnTo>
                <a:lnTo>
                  <a:pt x="208" y="824"/>
                </a:lnTo>
                <a:lnTo>
                  <a:pt x="233" y="787"/>
                </a:lnTo>
                <a:lnTo>
                  <a:pt x="257" y="750"/>
                </a:lnTo>
                <a:lnTo>
                  <a:pt x="270" y="713"/>
                </a:lnTo>
                <a:lnTo>
                  <a:pt x="294" y="676"/>
                </a:lnTo>
                <a:lnTo>
                  <a:pt x="319" y="652"/>
                </a:lnTo>
                <a:lnTo>
                  <a:pt x="319" y="627"/>
                </a:lnTo>
                <a:lnTo>
                  <a:pt x="343" y="590"/>
                </a:lnTo>
                <a:lnTo>
                  <a:pt x="368" y="578"/>
                </a:lnTo>
                <a:lnTo>
                  <a:pt x="368" y="553"/>
                </a:lnTo>
                <a:lnTo>
                  <a:pt x="393" y="529"/>
                </a:lnTo>
                <a:lnTo>
                  <a:pt x="393" y="504"/>
                </a:lnTo>
                <a:lnTo>
                  <a:pt x="430" y="467"/>
                </a:lnTo>
                <a:lnTo>
                  <a:pt x="442" y="430"/>
                </a:lnTo>
                <a:lnTo>
                  <a:pt x="466" y="393"/>
                </a:lnTo>
                <a:lnTo>
                  <a:pt x="491" y="369"/>
                </a:lnTo>
                <a:lnTo>
                  <a:pt x="516" y="356"/>
                </a:lnTo>
                <a:lnTo>
                  <a:pt x="553" y="320"/>
                </a:lnTo>
                <a:lnTo>
                  <a:pt x="577" y="295"/>
                </a:lnTo>
                <a:lnTo>
                  <a:pt x="602" y="283"/>
                </a:lnTo>
                <a:lnTo>
                  <a:pt x="614" y="258"/>
                </a:lnTo>
                <a:lnTo>
                  <a:pt x="639" y="246"/>
                </a:lnTo>
                <a:lnTo>
                  <a:pt x="651" y="221"/>
                </a:lnTo>
                <a:lnTo>
                  <a:pt x="663" y="196"/>
                </a:lnTo>
                <a:lnTo>
                  <a:pt x="688" y="196"/>
                </a:lnTo>
                <a:lnTo>
                  <a:pt x="713" y="172"/>
                </a:lnTo>
                <a:lnTo>
                  <a:pt x="750" y="160"/>
                </a:lnTo>
                <a:lnTo>
                  <a:pt x="786" y="147"/>
                </a:lnTo>
                <a:lnTo>
                  <a:pt x="811" y="147"/>
                </a:lnTo>
                <a:lnTo>
                  <a:pt x="823" y="172"/>
                </a:lnTo>
                <a:lnTo>
                  <a:pt x="848" y="184"/>
                </a:lnTo>
                <a:lnTo>
                  <a:pt x="860" y="209"/>
                </a:lnTo>
                <a:lnTo>
                  <a:pt x="873" y="246"/>
                </a:lnTo>
                <a:lnTo>
                  <a:pt x="873" y="283"/>
                </a:lnTo>
                <a:lnTo>
                  <a:pt x="885" y="320"/>
                </a:lnTo>
                <a:lnTo>
                  <a:pt x="910" y="320"/>
                </a:lnTo>
                <a:lnTo>
                  <a:pt x="910" y="356"/>
                </a:lnTo>
                <a:lnTo>
                  <a:pt x="910" y="393"/>
                </a:lnTo>
                <a:lnTo>
                  <a:pt x="910" y="418"/>
                </a:lnTo>
                <a:lnTo>
                  <a:pt x="910" y="443"/>
                </a:lnTo>
                <a:lnTo>
                  <a:pt x="910" y="480"/>
                </a:lnTo>
                <a:lnTo>
                  <a:pt x="922" y="529"/>
                </a:lnTo>
                <a:lnTo>
                  <a:pt x="934" y="566"/>
                </a:lnTo>
                <a:lnTo>
                  <a:pt x="934" y="603"/>
                </a:lnTo>
                <a:lnTo>
                  <a:pt x="934" y="640"/>
                </a:lnTo>
                <a:lnTo>
                  <a:pt x="959" y="676"/>
                </a:lnTo>
                <a:lnTo>
                  <a:pt x="983" y="701"/>
                </a:lnTo>
                <a:lnTo>
                  <a:pt x="983" y="726"/>
                </a:lnTo>
                <a:lnTo>
                  <a:pt x="983" y="763"/>
                </a:lnTo>
                <a:lnTo>
                  <a:pt x="996" y="800"/>
                </a:lnTo>
                <a:lnTo>
                  <a:pt x="1008" y="836"/>
                </a:lnTo>
                <a:lnTo>
                  <a:pt x="1008" y="861"/>
                </a:lnTo>
                <a:lnTo>
                  <a:pt x="1020" y="886"/>
                </a:lnTo>
                <a:lnTo>
                  <a:pt x="1033" y="923"/>
                </a:lnTo>
                <a:lnTo>
                  <a:pt x="1045" y="898"/>
                </a:lnTo>
                <a:lnTo>
                  <a:pt x="1045" y="923"/>
                </a:lnTo>
                <a:lnTo>
                  <a:pt x="1070" y="935"/>
                </a:lnTo>
                <a:lnTo>
                  <a:pt x="1106" y="947"/>
                </a:lnTo>
                <a:lnTo>
                  <a:pt x="1131" y="923"/>
                </a:lnTo>
                <a:lnTo>
                  <a:pt x="1156" y="910"/>
                </a:lnTo>
                <a:lnTo>
                  <a:pt x="1180" y="873"/>
                </a:lnTo>
                <a:lnTo>
                  <a:pt x="1205" y="849"/>
                </a:lnTo>
                <a:lnTo>
                  <a:pt x="1217" y="824"/>
                </a:lnTo>
                <a:lnTo>
                  <a:pt x="1242" y="800"/>
                </a:lnTo>
                <a:lnTo>
                  <a:pt x="1279" y="787"/>
                </a:lnTo>
                <a:lnTo>
                  <a:pt x="1316" y="787"/>
                </a:lnTo>
                <a:lnTo>
                  <a:pt x="1340" y="812"/>
                </a:lnTo>
                <a:lnTo>
                  <a:pt x="1365" y="812"/>
                </a:lnTo>
                <a:lnTo>
                  <a:pt x="1390" y="824"/>
                </a:lnTo>
                <a:lnTo>
                  <a:pt x="1414" y="849"/>
                </a:lnTo>
                <a:lnTo>
                  <a:pt x="1439" y="873"/>
                </a:lnTo>
                <a:lnTo>
                  <a:pt x="1451" y="898"/>
                </a:lnTo>
                <a:lnTo>
                  <a:pt x="1463" y="923"/>
                </a:lnTo>
                <a:lnTo>
                  <a:pt x="1488" y="935"/>
                </a:lnTo>
                <a:lnTo>
                  <a:pt x="1513" y="960"/>
                </a:lnTo>
                <a:lnTo>
                  <a:pt x="1550" y="972"/>
                </a:lnTo>
                <a:lnTo>
                  <a:pt x="1574" y="1009"/>
                </a:lnTo>
                <a:lnTo>
                  <a:pt x="1586" y="1070"/>
                </a:lnTo>
                <a:lnTo>
                  <a:pt x="1599" y="1095"/>
                </a:lnTo>
                <a:lnTo>
                  <a:pt x="1599" y="1132"/>
                </a:lnTo>
                <a:lnTo>
                  <a:pt x="1623" y="1169"/>
                </a:lnTo>
                <a:lnTo>
                  <a:pt x="1648" y="1230"/>
                </a:lnTo>
                <a:lnTo>
                  <a:pt x="1648" y="1255"/>
                </a:lnTo>
                <a:lnTo>
                  <a:pt x="1648" y="1280"/>
                </a:lnTo>
                <a:lnTo>
                  <a:pt x="1660" y="1316"/>
                </a:lnTo>
                <a:lnTo>
                  <a:pt x="1673" y="1341"/>
                </a:lnTo>
                <a:lnTo>
                  <a:pt x="1685" y="1366"/>
                </a:lnTo>
                <a:lnTo>
                  <a:pt x="1697" y="1403"/>
                </a:lnTo>
                <a:lnTo>
                  <a:pt x="1722" y="1440"/>
                </a:lnTo>
                <a:lnTo>
                  <a:pt x="1746" y="1501"/>
                </a:lnTo>
                <a:lnTo>
                  <a:pt x="1759" y="1538"/>
                </a:lnTo>
                <a:lnTo>
                  <a:pt x="1771" y="1563"/>
                </a:lnTo>
                <a:lnTo>
                  <a:pt x="1783" y="1600"/>
                </a:lnTo>
                <a:lnTo>
                  <a:pt x="1796" y="1649"/>
                </a:lnTo>
                <a:lnTo>
                  <a:pt x="1833" y="1686"/>
                </a:lnTo>
                <a:lnTo>
                  <a:pt x="1845" y="1723"/>
                </a:lnTo>
                <a:lnTo>
                  <a:pt x="1870" y="1760"/>
                </a:lnTo>
                <a:lnTo>
                  <a:pt x="1919" y="1796"/>
                </a:lnTo>
                <a:lnTo>
                  <a:pt x="1956" y="1784"/>
                </a:lnTo>
                <a:lnTo>
                  <a:pt x="1993" y="1796"/>
                </a:lnTo>
                <a:lnTo>
                  <a:pt x="2030" y="1796"/>
                </a:lnTo>
                <a:lnTo>
                  <a:pt x="2066" y="1784"/>
                </a:lnTo>
                <a:lnTo>
                  <a:pt x="2091" y="1760"/>
                </a:lnTo>
                <a:lnTo>
                  <a:pt x="2116" y="1735"/>
                </a:lnTo>
                <a:lnTo>
                  <a:pt x="2140" y="1710"/>
                </a:lnTo>
                <a:lnTo>
                  <a:pt x="2165" y="1673"/>
                </a:lnTo>
                <a:lnTo>
                  <a:pt x="2190" y="1636"/>
                </a:lnTo>
                <a:lnTo>
                  <a:pt x="2214" y="1600"/>
                </a:lnTo>
                <a:lnTo>
                  <a:pt x="2226" y="1575"/>
                </a:lnTo>
                <a:lnTo>
                  <a:pt x="2251" y="1550"/>
                </a:lnTo>
                <a:lnTo>
                  <a:pt x="2276" y="1538"/>
                </a:lnTo>
                <a:lnTo>
                  <a:pt x="2288" y="1563"/>
                </a:lnTo>
                <a:lnTo>
                  <a:pt x="2300" y="1600"/>
                </a:lnTo>
                <a:lnTo>
                  <a:pt x="2313" y="1636"/>
                </a:lnTo>
                <a:lnTo>
                  <a:pt x="2325" y="1661"/>
                </a:lnTo>
                <a:lnTo>
                  <a:pt x="2337" y="1686"/>
                </a:lnTo>
                <a:lnTo>
                  <a:pt x="2337" y="1723"/>
                </a:lnTo>
                <a:lnTo>
                  <a:pt x="2337" y="1760"/>
                </a:lnTo>
                <a:lnTo>
                  <a:pt x="2337" y="1809"/>
                </a:lnTo>
                <a:lnTo>
                  <a:pt x="2337" y="1846"/>
                </a:lnTo>
                <a:lnTo>
                  <a:pt x="2350" y="1907"/>
                </a:lnTo>
                <a:lnTo>
                  <a:pt x="2350" y="1932"/>
                </a:lnTo>
                <a:lnTo>
                  <a:pt x="2350" y="1993"/>
                </a:lnTo>
                <a:lnTo>
                  <a:pt x="2350" y="2018"/>
                </a:lnTo>
                <a:lnTo>
                  <a:pt x="2350" y="2043"/>
                </a:lnTo>
                <a:lnTo>
                  <a:pt x="2386" y="2055"/>
                </a:lnTo>
                <a:lnTo>
                  <a:pt x="2399" y="2080"/>
                </a:lnTo>
                <a:lnTo>
                  <a:pt x="2399" y="2116"/>
                </a:lnTo>
                <a:lnTo>
                  <a:pt x="2411" y="2141"/>
                </a:lnTo>
                <a:lnTo>
                  <a:pt x="2423" y="2166"/>
                </a:lnTo>
                <a:lnTo>
                  <a:pt x="2448" y="2203"/>
                </a:lnTo>
                <a:lnTo>
                  <a:pt x="2473" y="2240"/>
                </a:lnTo>
                <a:lnTo>
                  <a:pt x="2497" y="2276"/>
                </a:lnTo>
                <a:lnTo>
                  <a:pt x="2510" y="2301"/>
                </a:lnTo>
                <a:lnTo>
                  <a:pt x="2546" y="2301"/>
                </a:lnTo>
                <a:lnTo>
                  <a:pt x="2571" y="2301"/>
                </a:lnTo>
                <a:lnTo>
                  <a:pt x="2596" y="2301"/>
                </a:lnTo>
                <a:lnTo>
                  <a:pt x="2633" y="2301"/>
                </a:lnTo>
                <a:lnTo>
                  <a:pt x="2657" y="2276"/>
                </a:lnTo>
                <a:lnTo>
                  <a:pt x="2682" y="2276"/>
                </a:lnTo>
                <a:lnTo>
                  <a:pt x="2719" y="2289"/>
                </a:lnTo>
                <a:lnTo>
                  <a:pt x="2756" y="2301"/>
                </a:lnTo>
                <a:lnTo>
                  <a:pt x="2793" y="2301"/>
                </a:lnTo>
                <a:lnTo>
                  <a:pt x="2830" y="2301"/>
                </a:lnTo>
                <a:lnTo>
                  <a:pt x="2866" y="2289"/>
                </a:lnTo>
                <a:lnTo>
                  <a:pt x="2891" y="2289"/>
                </a:lnTo>
                <a:lnTo>
                  <a:pt x="2916" y="2289"/>
                </a:lnTo>
                <a:lnTo>
                  <a:pt x="2953" y="2289"/>
                </a:lnTo>
                <a:lnTo>
                  <a:pt x="2990" y="2289"/>
                </a:lnTo>
                <a:lnTo>
                  <a:pt x="3026" y="2289"/>
                </a:lnTo>
                <a:lnTo>
                  <a:pt x="3051" y="2301"/>
                </a:lnTo>
                <a:lnTo>
                  <a:pt x="3076" y="2301"/>
                </a:lnTo>
                <a:lnTo>
                  <a:pt x="3113" y="2289"/>
                </a:lnTo>
                <a:lnTo>
                  <a:pt x="3125" y="2264"/>
                </a:lnTo>
                <a:lnTo>
                  <a:pt x="3150" y="2252"/>
                </a:lnTo>
                <a:lnTo>
                  <a:pt x="3186" y="2252"/>
                </a:lnTo>
                <a:lnTo>
                  <a:pt x="3211" y="2240"/>
                </a:lnTo>
                <a:lnTo>
                  <a:pt x="3236" y="2227"/>
                </a:lnTo>
                <a:lnTo>
                  <a:pt x="3273" y="2203"/>
                </a:lnTo>
                <a:lnTo>
                  <a:pt x="3310" y="2190"/>
                </a:lnTo>
                <a:lnTo>
                  <a:pt x="3322" y="2153"/>
                </a:lnTo>
                <a:lnTo>
                  <a:pt x="3322" y="2116"/>
                </a:lnTo>
                <a:lnTo>
                  <a:pt x="3334" y="2080"/>
                </a:lnTo>
                <a:lnTo>
                  <a:pt x="3334" y="2055"/>
                </a:lnTo>
                <a:lnTo>
                  <a:pt x="3334" y="2018"/>
                </a:lnTo>
                <a:lnTo>
                  <a:pt x="3334" y="1993"/>
                </a:lnTo>
                <a:lnTo>
                  <a:pt x="3334" y="1956"/>
                </a:lnTo>
                <a:lnTo>
                  <a:pt x="3346" y="1920"/>
                </a:lnTo>
                <a:lnTo>
                  <a:pt x="3346" y="1895"/>
                </a:lnTo>
                <a:lnTo>
                  <a:pt x="3346" y="1870"/>
                </a:lnTo>
                <a:lnTo>
                  <a:pt x="3346" y="1833"/>
                </a:lnTo>
                <a:lnTo>
                  <a:pt x="3346" y="1796"/>
                </a:lnTo>
                <a:lnTo>
                  <a:pt x="3346" y="1760"/>
                </a:lnTo>
                <a:lnTo>
                  <a:pt x="3346" y="1735"/>
                </a:lnTo>
                <a:lnTo>
                  <a:pt x="3359" y="1710"/>
                </a:lnTo>
                <a:lnTo>
                  <a:pt x="3359" y="1673"/>
                </a:lnTo>
                <a:lnTo>
                  <a:pt x="3371" y="1636"/>
                </a:lnTo>
                <a:lnTo>
                  <a:pt x="3371" y="1575"/>
                </a:lnTo>
                <a:lnTo>
                  <a:pt x="3383" y="1538"/>
                </a:lnTo>
                <a:lnTo>
                  <a:pt x="3383" y="1513"/>
                </a:lnTo>
                <a:lnTo>
                  <a:pt x="3396" y="1476"/>
                </a:lnTo>
                <a:lnTo>
                  <a:pt x="3408" y="1440"/>
                </a:lnTo>
                <a:lnTo>
                  <a:pt x="3408" y="1415"/>
                </a:lnTo>
                <a:lnTo>
                  <a:pt x="3420" y="1390"/>
                </a:lnTo>
                <a:lnTo>
                  <a:pt x="3433" y="1353"/>
                </a:lnTo>
                <a:lnTo>
                  <a:pt x="3457" y="1316"/>
                </a:lnTo>
                <a:lnTo>
                  <a:pt x="3482" y="1304"/>
                </a:lnTo>
                <a:lnTo>
                  <a:pt x="3519" y="1316"/>
                </a:lnTo>
                <a:lnTo>
                  <a:pt x="3556" y="1316"/>
                </a:lnTo>
                <a:lnTo>
                  <a:pt x="3593" y="1316"/>
                </a:lnTo>
                <a:lnTo>
                  <a:pt x="3630" y="1316"/>
                </a:lnTo>
                <a:lnTo>
                  <a:pt x="3642" y="1341"/>
                </a:lnTo>
                <a:lnTo>
                  <a:pt x="3666" y="1366"/>
                </a:lnTo>
                <a:lnTo>
                  <a:pt x="3691" y="1378"/>
                </a:lnTo>
                <a:lnTo>
                  <a:pt x="3716" y="1390"/>
                </a:lnTo>
                <a:lnTo>
                  <a:pt x="3753" y="1390"/>
                </a:lnTo>
                <a:lnTo>
                  <a:pt x="3790" y="1390"/>
                </a:lnTo>
                <a:lnTo>
                  <a:pt x="3814" y="1353"/>
                </a:lnTo>
                <a:lnTo>
                  <a:pt x="3839" y="1316"/>
                </a:lnTo>
                <a:lnTo>
                  <a:pt x="3863" y="1267"/>
                </a:lnTo>
                <a:lnTo>
                  <a:pt x="3876" y="1230"/>
                </a:lnTo>
                <a:lnTo>
                  <a:pt x="3888" y="1193"/>
                </a:lnTo>
                <a:lnTo>
                  <a:pt x="3900" y="1156"/>
                </a:lnTo>
                <a:lnTo>
                  <a:pt x="3925" y="1132"/>
                </a:lnTo>
                <a:lnTo>
                  <a:pt x="3950" y="1095"/>
                </a:lnTo>
                <a:lnTo>
                  <a:pt x="3962" y="1070"/>
                </a:lnTo>
                <a:lnTo>
                  <a:pt x="3986" y="1009"/>
                </a:lnTo>
                <a:lnTo>
                  <a:pt x="3999" y="972"/>
                </a:lnTo>
                <a:lnTo>
                  <a:pt x="4011" y="947"/>
                </a:lnTo>
                <a:lnTo>
                  <a:pt x="4036" y="923"/>
                </a:lnTo>
                <a:lnTo>
                  <a:pt x="4048" y="898"/>
                </a:lnTo>
                <a:lnTo>
                  <a:pt x="4073" y="886"/>
                </a:lnTo>
                <a:lnTo>
                  <a:pt x="4097" y="861"/>
                </a:lnTo>
                <a:lnTo>
                  <a:pt x="4110" y="836"/>
                </a:lnTo>
                <a:lnTo>
                  <a:pt x="4146" y="787"/>
                </a:lnTo>
                <a:lnTo>
                  <a:pt x="4196" y="726"/>
                </a:lnTo>
                <a:lnTo>
                  <a:pt x="4233" y="689"/>
                </a:lnTo>
                <a:lnTo>
                  <a:pt x="4245" y="664"/>
                </a:lnTo>
                <a:lnTo>
                  <a:pt x="4257" y="627"/>
                </a:lnTo>
                <a:lnTo>
                  <a:pt x="4270" y="590"/>
                </a:lnTo>
                <a:lnTo>
                  <a:pt x="4294" y="541"/>
                </a:lnTo>
                <a:lnTo>
                  <a:pt x="4294" y="516"/>
                </a:lnTo>
                <a:lnTo>
                  <a:pt x="4319" y="492"/>
                </a:lnTo>
                <a:lnTo>
                  <a:pt x="4331" y="467"/>
                </a:lnTo>
                <a:lnTo>
                  <a:pt x="4356" y="467"/>
                </a:lnTo>
                <a:lnTo>
                  <a:pt x="4393" y="455"/>
                </a:lnTo>
                <a:lnTo>
                  <a:pt x="4430" y="455"/>
                </a:lnTo>
                <a:lnTo>
                  <a:pt x="4466" y="467"/>
                </a:lnTo>
                <a:lnTo>
                  <a:pt x="4491" y="492"/>
                </a:lnTo>
                <a:lnTo>
                  <a:pt x="4516" y="516"/>
                </a:lnTo>
                <a:lnTo>
                  <a:pt x="4540" y="541"/>
                </a:lnTo>
                <a:lnTo>
                  <a:pt x="4553" y="566"/>
                </a:lnTo>
                <a:lnTo>
                  <a:pt x="4577" y="603"/>
                </a:lnTo>
                <a:lnTo>
                  <a:pt x="4602" y="640"/>
                </a:lnTo>
                <a:lnTo>
                  <a:pt x="4626" y="615"/>
                </a:lnTo>
                <a:lnTo>
                  <a:pt x="4651" y="578"/>
                </a:lnTo>
                <a:lnTo>
                  <a:pt x="4663" y="553"/>
                </a:lnTo>
                <a:lnTo>
                  <a:pt x="4688" y="529"/>
                </a:lnTo>
                <a:lnTo>
                  <a:pt x="4676" y="480"/>
                </a:lnTo>
                <a:lnTo>
                  <a:pt x="4700" y="443"/>
                </a:lnTo>
                <a:lnTo>
                  <a:pt x="4713" y="418"/>
                </a:lnTo>
                <a:lnTo>
                  <a:pt x="4737" y="393"/>
                </a:lnTo>
                <a:lnTo>
                  <a:pt x="4762" y="369"/>
                </a:lnTo>
                <a:lnTo>
                  <a:pt x="4823" y="295"/>
                </a:lnTo>
                <a:lnTo>
                  <a:pt x="4860" y="246"/>
                </a:lnTo>
                <a:lnTo>
                  <a:pt x="4897" y="123"/>
                </a:lnTo>
                <a:lnTo>
                  <a:pt x="4922" y="123"/>
                </a:lnTo>
                <a:lnTo>
                  <a:pt x="4959" y="98"/>
                </a:lnTo>
                <a:lnTo>
                  <a:pt x="4983" y="73"/>
                </a:lnTo>
                <a:lnTo>
                  <a:pt x="5008" y="61"/>
                </a:lnTo>
                <a:lnTo>
                  <a:pt x="5020" y="36"/>
                </a:lnTo>
                <a:lnTo>
                  <a:pt x="5020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914400" y="260350"/>
            <a:ext cx="6704013" cy="7588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ja-JP" altLang="pt-BR" sz="4400">
                <a:latin typeface="Arial"/>
              </a:rPr>
              <a:t>“</a:t>
            </a:r>
            <a:r>
              <a:rPr lang="pt-BR" sz="4400">
                <a:latin typeface="Arial" charset="0"/>
              </a:rPr>
              <a:t>Será que vale a pena?</a:t>
            </a:r>
            <a:r>
              <a:rPr lang="ja-JP" altLang="pt-BR" sz="4400">
                <a:latin typeface="Arial"/>
              </a:rPr>
              <a:t>”</a:t>
            </a:r>
            <a:endParaRPr lang="pt-BR" sz="4400">
              <a:latin typeface="Arial" charset="0"/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V="1">
            <a:off x="4635500" y="4432300"/>
            <a:ext cx="1092200" cy="8128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3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711200" y="1168400"/>
            <a:ext cx="7950200" cy="51308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Freeform 3"/>
          <p:cNvSpPr>
            <a:spLocks/>
          </p:cNvSpPr>
          <p:nvPr/>
        </p:nvSpPr>
        <p:spPr bwMode="auto">
          <a:xfrm>
            <a:off x="685800" y="2511425"/>
            <a:ext cx="7970838" cy="3654425"/>
          </a:xfrm>
          <a:custGeom>
            <a:avLst/>
            <a:gdLst>
              <a:gd name="T0" fmla="*/ 110 w 5021"/>
              <a:gd name="T1" fmla="*/ 935 h 2302"/>
              <a:gd name="T2" fmla="*/ 208 w 5021"/>
              <a:gd name="T3" fmla="*/ 824 h 2302"/>
              <a:gd name="T4" fmla="*/ 319 w 5021"/>
              <a:gd name="T5" fmla="*/ 652 h 2302"/>
              <a:gd name="T6" fmla="*/ 393 w 5021"/>
              <a:gd name="T7" fmla="*/ 529 h 2302"/>
              <a:gd name="T8" fmla="*/ 491 w 5021"/>
              <a:gd name="T9" fmla="*/ 369 h 2302"/>
              <a:gd name="T10" fmla="*/ 614 w 5021"/>
              <a:gd name="T11" fmla="*/ 258 h 2302"/>
              <a:gd name="T12" fmla="*/ 713 w 5021"/>
              <a:gd name="T13" fmla="*/ 172 h 2302"/>
              <a:gd name="T14" fmla="*/ 848 w 5021"/>
              <a:gd name="T15" fmla="*/ 184 h 2302"/>
              <a:gd name="T16" fmla="*/ 910 w 5021"/>
              <a:gd name="T17" fmla="*/ 320 h 2302"/>
              <a:gd name="T18" fmla="*/ 910 w 5021"/>
              <a:gd name="T19" fmla="*/ 480 h 2302"/>
              <a:gd name="T20" fmla="*/ 959 w 5021"/>
              <a:gd name="T21" fmla="*/ 676 h 2302"/>
              <a:gd name="T22" fmla="*/ 1008 w 5021"/>
              <a:gd name="T23" fmla="*/ 836 h 2302"/>
              <a:gd name="T24" fmla="*/ 1045 w 5021"/>
              <a:gd name="T25" fmla="*/ 923 h 2302"/>
              <a:gd name="T26" fmla="*/ 1180 w 5021"/>
              <a:gd name="T27" fmla="*/ 873 h 2302"/>
              <a:gd name="T28" fmla="*/ 1316 w 5021"/>
              <a:gd name="T29" fmla="*/ 787 h 2302"/>
              <a:gd name="T30" fmla="*/ 1439 w 5021"/>
              <a:gd name="T31" fmla="*/ 873 h 2302"/>
              <a:gd name="T32" fmla="*/ 1550 w 5021"/>
              <a:gd name="T33" fmla="*/ 972 h 2302"/>
              <a:gd name="T34" fmla="*/ 1623 w 5021"/>
              <a:gd name="T35" fmla="*/ 1169 h 2302"/>
              <a:gd name="T36" fmla="*/ 1673 w 5021"/>
              <a:gd name="T37" fmla="*/ 1341 h 2302"/>
              <a:gd name="T38" fmla="*/ 1759 w 5021"/>
              <a:gd name="T39" fmla="*/ 1538 h 2302"/>
              <a:gd name="T40" fmla="*/ 1845 w 5021"/>
              <a:gd name="T41" fmla="*/ 1723 h 2302"/>
              <a:gd name="T42" fmla="*/ 2030 w 5021"/>
              <a:gd name="T43" fmla="*/ 1796 h 2302"/>
              <a:gd name="T44" fmla="*/ 2165 w 5021"/>
              <a:gd name="T45" fmla="*/ 1673 h 2302"/>
              <a:gd name="T46" fmla="*/ 2276 w 5021"/>
              <a:gd name="T47" fmla="*/ 1538 h 2302"/>
              <a:gd name="T48" fmla="*/ 2337 w 5021"/>
              <a:gd name="T49" fmla="*/ 1686 h 2302"/>
              <a:gd name="T50" fmla="*/ 2350 w 5021"/>
              <a:gd name="T51" fmla="*/ 1907 h 2302"/>
              <a:gd name="T52" fmla="*/ 2386 w 5021"/>
              <a:gd name="T53" fmla="*/ 2055 h 2302"/>
              <a:gd name="T54" fmla="*/ 2448 w 5021"/>
              <a:gd name="T55" fmla="*/ 2203 h 2302"/>
              <a:gd name="T56" fmla="*/ 2571 w 5021"/>
              <a:gd name="T57" fmla="*/ 2301 h 2302"/>
              <a:gd name="T58" fmla="*/ 2719 w 5021"/>
              <a:gd name="T59" fmla="*/ 2289 h 2302"/>
              <a:gd name="T60" fmla="*/ 2891 w 5021"/>
              <a:gd name="T61" fmla="*/ 2289 h 2302"/>
              <a:gd name="T62" fmla="*/ 3051 w 5021"/>
              <a:gd name="T63" fmla="*/ 2301 h 2302"/>
              <a:gd name="T64" fmla="*/ 3186 w 5021"/>
              <a:gd name="T65" fmla="*/ 2252 h 2302"/>
              <a:gd name="T66" fmla="*/ 3322 w 5021"/>
              <a:gd name="T67" fmla="*/ 2153 h 2302"/>
              <a:gd name="T68" fmla="*/ 3334 w 5021"/>
              <a:gd name="T69" fmla="*/ 1993 h 2302"/>
              <a:gd name="T70" fmla="*/ 3346 w 5021"/>
              <a:gd name="T71" fmla="*/ 1833 h 2302"/>
              <a:gd name="T72" fmla="*/ 3359 w 5021"/>
              <a:gd name="T73" fmla="*/ 1673 h 2302"/>
              <a:gd name="T74" fmla="*/ 3396 w 5021"/>
              <a:gd name="T75" fmla="*/ 1476 h 2302"/>
              <a:gd name="T76" fmla="*/ 3457 w 5021"/>
              <a:gd name="T77" fmla="*/ 1316 h 2302"/>
              <a:gd name="T78" fmla="*/ 3630 w 5021"/>
              <a:gd name="T79" fmla="*/ 1316 h 2302"/>
              <a:gd name="T80" fmla="*/ 3753 w 5021"/>
              <a:gd name="T81" fmla="*/ 1390 h 2302"/>
              <a:gd name="T82" fmla="*/ 3876 w 5021"/>
              <a:gd name="T83" fmla="*/ 1230 h 2302"/>
              <a:gd name="T84" fmla="*/ 3962 w 5021"/>
              <a:gd name="T85" fmla="*/ 1070 h 2302"/>
              <a:gd name="T86" fmla="*/ 4048 w 5021"/>
              <a:gd name="T87" fmla="*/ 898 h 2302"/>
              <a:gd name="T88" fmla="*/ 4196 w 5021"/>
              <a:gd name="T89" fmla="*/ 726 h 2302"/>
              <a:gd name="T90" fmla="*/ 4294 w 5021"/>
              <a:gd name="T91" fmla="*/ 541 h 2302"/>
              <a:gd name="T92" fmla="*/ 4393 w 5021"/>
              <a:gd name="T93" fmla="*/ 455 h 2302"/>
              <a:gd name="T94" fmla="*/ 4540 w 5021"/>
              <a:gd name="T95" fmla="*/ 541 h 2302"/>
              <a:gd name="T96" fmla="*/ 4651 w 5021"/>
              <a:gd name="T97" fmla="*/ 578 h 2302"/>
              <a:gd name="T98" fmla="*/ 4713 w 5021"/>
              <a:gd name="T99" fmla="*/ 418 h 2302"/>
              <a:gd name="T100" fmla="*/ 4897 w 5021"/>
              <a:gd name="T101" fmla="*/ 123 h 2302"/>
              <a:gd name="T102" fmla="*/ 5020 w 5021"/>
              <a:gd name="T103" fmla="*/ 36 h 2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021" h="2302">
                <a:moveTo>
                  <a:pt x="0" y="962"/>
                </a:moveTo>
                <a:lnTo>
                  <a:pt x="36" y="972"/>
                </a:lnTo>
                <a:lnTo>
                  <a:pt x="60" y="947"/>
                </a:lnTo>
                <a:lnTo>
                  <a:pt x="85" y="947"/>
                </a:lnTo>
                <a:lnTo>
                  <a:pt x="110" y="935"/>
                </a:lnTo>
                <a:lnTo>
                  <a:pt x="122" y="910"/>
                </a:lnTo>
                <a:lnTo>
                  <a:pt x="159" y="886"/>
                </a:lnTo>
                <a:lnTo>
                  <a:pt x="171" y="861"/>
                </a:lnTo>
                <a:lnTo>
                  <a:pt x="196" y="849"/>
                </a:lnTo>
                <a:lnTo>
                  <a:pt x="208" y="824"/>
                </a:lnTo>
                <a:lnTo>
                  <a:pt x="233" y="787"/>
                </a:lnTo>
                <a:lnTo>
                  <a:pt x="257" y="750"/>
                </a:lnTo>
                <a:lnTo>
                  <a:pt x="270" y="713"/>
                </a:lnTo>
                <a:lnTo>
                  <a:pt x="294" y="676"/>
                </a:lnTo>
                <a:lnTo>
                  <a:pt x="319" y="652"/>
                </a:lnTo>
                <a:lnTo>
                  <a:pt x="319" y="627"/>
                </a:lnTo>
                <a:lnTo>
                  <a:pt x="343" y="590"/>
                </a:lnTo>
                <a:lnTo>
                  <a:pt x="368" y="578"/>
                </a:lnTo>
                <a:lnTo>
                  <a:pt x="368" y="553"/>
                </a:lnTo>
                <a:lnTo>
                  <a:pt x="393" y="529"/>
                </a:lnTo>
                <a:lnTo>
                  <a:pt x="393" y="504"/>
                </a:lnTo>
                <a:lnTo>
                  <a:pt x="430" y="467"/>
                </a:lnTo>
                <a:lnTo>
                  <a:pt x="442" y="430"/>
                </a:lnTo>
                <a:lnTo>
                  <a:pt x="466" y="393"/>
                </a:lnTo>
                <a:lnTo>
                  <a:pt x="491" y="369"/>
                </a:lnTo>
                <a:lnTo>
                  <a:pt x="516" y="356"/>
                </a:lnTo>
                <a:lnTo>
                  <a:pt x="553" y="320"/>
                </a:lnTo>
                <a:lnTo>
                  <a:pt x="577" y="295"/>
                </a:lnTo>
                <a:lnTo>
                  <a:pt x="602" y="283"/>
                </a:lnTo>
                <a:lnTo>
                  <a:pt x="614" y="258"/>
                </a:lnTo>
                <a:lnTo>
                  <a:pt x="639" y="246"/>
                </a:lnTo>
                <a:lnTo>
                  <a:pt x="651" y="221"/>
                </a:lnTo>
                <a:lnTo>
                  <a:pt x="663" y="196"/>
                </a:lnTo>
                <a:lnTo>
                  <a:pt x="688" y="196"/>
                </a:lnTo>
                <a:lnTo>
                  <a:pt x="713" y="172"/>
                </a:lnTo>
                <a:lnTo>
                  <a:pt x="750" y="160"/>
                </a:lnTo>
                <a:lnTo>
                  <a:pt x="786" y="147"/>
                </a:lnTo>
                <a:lnTo>
                  <a:pt x="811" y="147"/>
                </a:lnTo>
                <a:lnTo>
                  <a:pt x="823" y="172"/>
                </a:lnTo>
                <a:lnTo>
                  <a:pt x="848" y="184"/>
                </a:lnTo>
                <a:lnTo>
                  <a:pt x="860" y="209"/>
                </a:lnTo>
                <a:lnTo>
                  <a:pt x="873" y="246"/>
                </a:lnTo>
                <a:lnTo>
                  <a:pt x="873" y="283"/>
                </a:lnTo>
                <a:lnTo>
                  <a:pt x="885" y="320"/>
                </a:lnTo>
                <a:lnTo>
                  <a:pt x="910" y="320"/>
                </a:lnTo>
                <a:lnTo>
                  <a:pt x="910" y="356"/>
                </a:lnTo>
                <a:lnTo>
                  <a:pt x="910" y="393"/>
                </a:lnTo>
                <a:lnTo>
                  <a:pt x="910" y="418"/>
                </a:lnTo>
                <a:lnTo>
                  <a:pt x="910" y="443"/>
                </a:lnTo>
                <a:lnTo>
                  <a:pt x="910" y="480"/>
                </a:lnTo>
                <a:lnTo>
                  <a:pt x="922" y="529"/>
                </a:lnTo>
                <a:lnTo>
                  <a:pt x="934" y="566"/>
                </a:lnTo>
                <a:lnTo>
                  <a:pt x="934" y="603"/>
                </a:lnTo>
                <a:lnTo>
                  <a:pt x="934" y="640"/>
                </a:lnTo>
                <a:lnTo>
                  <a:pt x="959" y="676"/>
                </a:lnTo>
                <a:lnTo>
                  <a:pt x="983" y="701"/>
                </a:lnTo>
                <a:lnTo>
                  <a:pt x="983" y="726"/>
                </a:lnTo>
                <a:lnTo>
                  <a:pt x="983" y="763"/>
                </a:lnTo>
                <a:lnTo>
                  <a:pt x="996" y="800"/>
                </a:lnTo>
                <a:lnTo>
                  <a:pt x="1008" y="836"/>
                </a:lnTo>
                <a:lnTo>
                  <a:pt x="1008" y="861"/>
                </a:lnTo>
                <a:lnTo>
                  <a:pt x="1020" y="886"/>
                </a:lnTo>
                <a:lnTo>
                  <a:pt x="1033" y="923"/>
                </a:lnTo>
                <a:lnTo>
                  <a:pt x="1045" y="898"/>
                </a:lnTo>
                <a:lnTo>
                  <a:pt x="1045" y="923"/>
                </a:lnTo>
                <a:lnTo>
                  <a:pt x="1070" y="935"/>
                </a:lnTo>
                <a:lnTo>
                  <a:pt x="1106" y="947"/>
                </a:lnTo>
                <a:lnTo>
                  <a:pt x="1131" y="923"/>
                </a:lnTo>
                <a:lnTo>
                  <a:pt x="1156" y="910"/>
                </a:lnTo>
                <a:lnTo>
                  <a:pt x="1180" y="873"/>
                </a:lnTo>
                <a:lnTo>
                  <a:pt x="1205" y="849"/>
                </a:lnTo>
                <a:lnTo>
                  <a:pt x="1217" y="824"/>
                </a:lnTo>
                <a:lnTo>
                  <a:pt x="1242" y="800"/>
                </a:lnTo>
                <a:lnTo>
                  <a:pt x="1279" y="787"/>
                </a:lnTo>
                <a:lnTo>
                  <a:pt x="1316" y="787"/>
                </a:lnTo>
                <a:lnTo>
                  <a:pt x="1340" y="812"/>
                </a:lnTo>
                <a:lnTo>
                  <a:pt x="1365" y="812"/>
                </a:lnTo>
                <a:lnTo>
                  <a:pt x="1390" y="824"/>
                </a:lnTo>
                <a:lnTo>
                  <a:pt x="1414" y="849"/>
                </a:lnTo>
                <a:lnTo>
                  <a:pt x="1439" y="873"/>
                </a:lnTo>
                <a:lnTo>
                  <a:pt x="1451" y="898"/>
                </a:lnTo>
                <a:lnTo>
                  <a:pt x="1463" y="923"/>
                </a:lnTo>
                <a:lnTo>
                  <a:pt x="1488" y="935"/>
                </a:lnTo>
                <a:lnTo>
                  <a:pt x="1513" y="960"/>
                </a:lnTo>
                <a:lnTo>
                  <a:pt x="1550" y="972"/>
                </a:lnTo>
                <a:lnTo>
                  <a:pt x="1574" y="1009"/>
                </a:lnTo>
                <a:lnTo>
                  <a:pt x="1586" y="1070"/>
                </a:lnTo>
                <a:lnTo>
                  <a:pt x="1599" y="1095"/>
                </a:lnTo>
                <a:lnTo>
                  <a:pt x="1599" y="1132"/>
                </a:lnTo>
                <a:lnTo>
                  <a:pt x="1623" y="1169"/>
                </a:lnTo>
                <a:lnTo>
                  <a:pt x="1648" y="1230"/>
                </a:lnTo>
                <a:lnTo>
                  <a:pt x="1648" y="1255"/>
                </a:lnTo>
                <a:lnTo>
                  <a:pt x="1648" y="1280"/>
                </a:lnTo>
                <a:lnTo>
                  <a:pt x="1660" y="1316"/>
                </a:lnTo>
                <a:lnTo>
                  <a:pt x="1673" y="1341"/>
                </a:lnTo>
                <a:lnTo>
                  <a:pt x="1685" y="1366"/>
                </a:lnTo>
                <a:lnTo>
                  <a:pt x="1697" y="1403"/>
                </a:lnTo>
                <a:lnTo>
                  <a:pt x="1722" y="1440"/>
                </a:lnTo>
                <a:lnTo>
                  <a:pt x="1746" y="1501"/>
                </a:lnTo>
                <a:lnTo>
                  <a:pt x="1759" y="1538"/>
                </a:lnTo>
                <a:lnTo>
                  <a:pt x="1771" y="1563"/>
                </a:lnTo>
                <a:lnTo>
                  <a:pt x="1783" y="1600"/>
                </a:lnTo>
                <a:lnTo>
                  <a:pt x="1796" y="1649"/>
                </a:lnTo>
                <a:lnTo>
                  <a:pt x="1833" y="1686"/>
                </a:lnTo>
                <a:lnTo>
                  <a:pt x="1845" y="1723"/>
                </a:lnTo>
                <a:lnTo>
                  <a:pt x="1870" y="1760"/>
                </a:lnTo>
                <a:lnTo>
                  <a:pt x="1919" y="1796"/>
                </a:lnTo>
                <a:lnTo>
                  <a:pt x="1956" y="1784"/>
                </a:lnTo>
                <a:lnTo>
                  <a:pt x="1993" y="1796"/>
                </a:lnTo>
                <a:lnTo>
                  <a:pt x="2030" y="1796"/>
                </a:lnTo>
                <a:lnTo>
                  <a:pt x="2066" y="1784"/>
                </a:lnTo>
                <a:lnTo>
                  <a:pt x="2091" y="1760"/>
                </a:lnTo>
                <a:lnTo>
                  <a:pt x="2116" y="1735"/>
                </a:lnTo>
                <a:lnTo>
                  <a:pt x="2140" y="1710"/>
                </a:lnTo>
                <a:lnTo>
                  <a:pt x="2165" y="1673"/>
                </a:lnTo>
                <a:lnTo>
                  <a:pt x="2190" y="1636"/>
                </a:lnTo>
                <a:lnTo>
                  <a:pt x="2214" y="1600"/>
                </a:lnTo>
                <a:lnTo>
                  <a:pt x="2226" y="1575"/>
                </a:lnTo>
                <a:lnTo>
                  <a:pt x="2251" y="1550"/>
                </a:lnTo>
                <a:lnTo>
                  <a:pt x="2276" y="1538"/>
                </a:lnTo>
                <a:lnTo>
                  <a:pt x="2288" y="1563"/>
                </a:lnTo>
                <a:lnTo>
                  <a:pt x="2300" y="1600"/>
                </a:lnTo>
                <a:lnTo>
                  <a:pt x="2313" y="1636"/>
                </a:lnTo>
                <a:lnTo>
                  <a:pt x="2325" y="1661"/>
                </a:lnTo>
                <a:lnTo>
                  <a:pt x="2337" y="1686"/>
                </a:lnTo>
                <a:lnTo>
                  <a:pt x="2337" y="1723"/>
                </a:lnTo>
                <a:lnTo>
                  <a:pt x="2337" y="1760"/>
                </a:lnTo>
                <a:lnTo>
                  <a:pt x="2337" y="1809"/>
                </a:lnTo>
                <a:lnTo>
                  <a:pt x="2337" y="1846"/>
                </a:lnTo>
                <a:lnTo>
                  <a:pt x="2350" y="1907"/>
                </a:lnTo>
                <a:lnTo>
                  <a:pt x="2350" y="1932"/>
                </a:lnTo>
                <a:lnTo>
                  <a:pt x="2350" y="1993"/>
                </a:lnTo>
                <a:lnTo>
                  <a:pt x="2350" y="2018"/>
                </a:lnTo>
                <a:lnTo>
                  <a:pt x="2350" y="2043"/>
                </a:lnTo>
                <a:lnTo>
                  <a:pt x="2386" y="2055"/>
                </a:lnTo>
                <a:lnTo>
                  <a:pt x="2399" y="2080"/>
                </a:lnTo>
                <a:lnTo>
                  <a:pt x="2399" y="2116"/>
                </a:lnTo>
                <a:lnTo>
                  <a:pt x="2411" y="2141"/>
                </a:lnTo>
                <a:lnTo>
                  <a:pt x="2423" y="2166"/>
                </a:lnTo>
                <a:lnTo>
                  <a:pt x="2448" y="2203"/>
                </a:lnTo>
                <a:lnTo>
                  <a:pt x="2473" y="2240"/>
                </a:lnTo>
                <a:lnTo>
                  <a:pt x="2497" y="2276"/>
                </a:lnTo>
                <a:lnTo>
                  <a:pt x="2510" y="2301"/>
                </a:lnTo>
                <a:lnTo>
                  <a:pt x="2546" y="2301"/>
                </a:lnTo>
                <a:lnTo>
                  <a:pt x="2571" y="2301"/>
                </a:lnTo>
                <a:lnTo>
                  <a:pt x="2596" y="2301"/>
                </a:lnTo>
                <a:lnTo>
                  <a:pt x="2633" y="2301"/>
                </a:lnTo>
                <a:lnTo>
                  <a:pt x="2657" y="2276"/>
                </a:lnTo>
                <a:lnTo>
                  <a:pt x="2682" y="2276"/>
                </a:lnTo>
                <a:lnTo>
                  <a:pt x="2719" y="2289"/>
                </a:lnTo>
                <a:lnTo>
                  <a:pt x="2756" y="2301"/>
                </a:lnTo>
                <a:lnTo>
                  <a:pt x="2793" y="2301"/>
                </a:lnTo>
                <a:lnTo>
                  <a:pt x="2830" y="2301"/>
                </a:lnTo>
                <a:lnTo>
                  <a:pt x="2866" y="2289"/>
                </a:lnTo>
                <a:lnTo>
                  <a:pt x="2891" y="2289"/>
                </a:lnTo>
                <a:lnTo>
                  <a:pt x="2916" y="2289"/>
                </a:lnTo>
                <a:lnTo>
                  <a:pt x="2953" y="2289"/>
                </a:lnTo>
                <a:lnTo>
                  <a:pt x="2990" y="2289"/>
                </a:lnTo>
                <a:lnTo>
                  <a:pt x="3026" y="2289"/>
                </a:lnTo>
                <a:lnTo>
                  <a:pt x="3051" y="2301"/>
                </a:lnTo>
                <a:lnTo>
                  <a:pt x="3076" y="2301"/>
                </a:lnTo>
                <a:lnTo>
                  <a:pt x="3113" y="2289"/>
                </a:lnTo>
                <a:lnTo>
                  <a:pt x="3125" y="2264"/>
                </a:lnTo>
                <a:lnTo>
                  <a:pt x="3150" y="2252"/>
                </a:lnTo>
                <a:lnTo>
                  <a:pt x="3186" y="2252"/>
                </a:lnTo>
                <a:lnTo>
                  <a:pt x="3211" y="2240"/>
                </a:lnTo>
                <a:lnTo>
                  <a:pt x="3236" y="2227"/>
                </a:lnTo>
                <a:lnTo>
                  <a:pt x="3273" y="2203"/>
                </a:lnTo>
                <a:lnTo>
                  <a:pt x="3310" y="2190"/>
                </a:lnTo>
                <a:lnTo>
                  <a:pt x="3322" y="2153"/>
                </a:lnTo>
                <a:lnTo>
                  <a:pt x="3322" y="2116"/>
                </a:lnTo>
                <a:lnTo>
                  <a:pt x="3334" y="2080"/>
                </a:lnTo>
                <a:lnTo>
                  <a:pt x="3334" y="2055"/>
                </a:lnTo>
                <a:lnTo>
                  <a:pt x="3334" y="2018"/>
                </a:lnTo>
                <a:lnTo>
                  <a:pt x="3334" y="1993"/>
                </a:lnTo>
                <a:lnTo>
                  <a:pt x="3334" y="1956"/>
                </a:lnTo>
                <a:lnTo>
                  <a:pt x="3346" y="1920"/>
                </a:lnTo>
                <a:lnTo>
                  <a:pt x="3346" y="1895"/>
                </a:lnTo>
                <a:lnTo>
                  <a:pt x="3346" y="1870"/>
                </a:lnTo>
                <a:lnTo>
                  <a:pt x="3346" y="1833"/>
                </a:lnTo>
                <a:lnTo>
                  <a:pt x="3346" y="1796"/>
                </a:lnTo>
                <a:lnTo>
                  <a:pt x="3346" y="1760"/>
                </a:lnTo>
                <a:lnTo>
                  <a:pt x="3346" y="1735"/>
                </a:lnTo>
                <a:lnTo>
                  <a:pt x="3359" y="1710"/>
                </a:lnTo>
                <a:lnTo>
                  <a:pt x="3359" y="1673"/>
                </a:lnTo>
                <a:lnTo>
                  <a:pt x="3371" y="1636"/>
                </a:lnTo>
                <a:lnTo>
                  <a:pt x="3371" y="1575"/>
                </a:lnTo>
                <a:lnTo>
                  <a:pt x="3383" y="1538"/>
                </a:lnTo>
                <a:lnTo>
                  <a:pt x="3383" y="1513"/>
                </a:lnTo>
                <a:lnTo>
                  <a:pt x="3396" y="1476"/>
                </a:lnTo>
                <a:lnTo>
                  <a:pt x="3408" y="1440"/>
                </a:lnTo>
                <a:lnTo>
                  <a:pt x="3408" y="1415"/>
                </a:lnTo>
                <a:lnTo>
                  <a:pt x="3420" y="1390"/>
                </a:lnTo>
                <a:lnTo>
                  <a:pt x="3433" y="1353"/>
                </a:lnTo>
                <a:lnTo>
                  <a:pt x="3457" y="1316"/>
                </a:lnTo>
                <a:lnTo>
                  <a:pt x="3482" y="1304"/>
                </a:lnTo>
                <a:lnTo>
                  <a:pt x="3519" y="1316"/>
                </a:lnTo>
                <a:lnTo>
                  <a:pt x="3556" y="1316"/>
                </a:lnTo>
                <a:lnTo>
                  <a:pt x="3593" y="1316"/>
                </a:lnTo>
                <a:lnTo>
                  <a:pt x="3630" y="1316"/>
                </a:lnTo>
                <a:lnTo>
                  <a:pt x="3642" y="1341"/>
                </a:lnTo>
                <a:lnTo>
                  <a:pt x="3666" y="1366"/>
                </a:lnTo>
                <a:lnTo>
                  <a:pt x="3691" y="1378"/>
                </a:lnTo>
                <a:lnTo>
                  <a:pt x="3716" y="1390"/>
                </a:lnTo>
                <a:lnTo>
                  <a:pt x="3753" y="1390"/>
                </a:lnTo>
                <a:lnTo>
                  <a:pt x="3790" y="1390"/>
                </a:lnTo>
                <a:lnTo>
                  <a:pt x="3814" y="1353"/>
                </a:lnTo>
                <a:lnTo>
                  <a:pt x="3839" y="1316"/>
                </a:lnTo>
                <a:lnTo>
                  <a:pt x="3863" y="1267"/>
                </a:lnTo>
                <a:lnTo>
                  <a:pt x="3876" y="1230"/>
                </a:lnTo>
                <a:lnTo>
                  <a:pt x="3888" y="1193"/>
                </a:lnTo>
                <a:lnTo>
                  <a:pt x="3900" y="1156"/>
                </a:lnTo>
                <a:lnTo>
                  <a:pt x="3925" y="1132"/>
                </a:lnTo>
                <a:lnTo>
                  <a:pt x="3950" y="1095"/>
                </a:lnTo>
                <a:lnTo>
                  <a:pt x="3962" y="1070"/>
                </a:lnTo>
                <a:lnTo>
                  <a:pt x="3986" y="1009"/>
                </a:lnTo>
                <a:lnTo>
                  <a:pt x="3999" y="972"/>
                </a:lnTo>
                <a:lnTo>
                  <a:pt x="4011" y="947"/>
                </a:lnTo>
                <a:lnTo>
                  <a:pt x="4036" y="923"/>
                </a:lnTo>
                <a:lnTo>
                  <a:pt x="4048" y="898"/>
                </a:lnTo>
                <a:lnTo>
                  <a:pt x="4073" y="886"/>
                </a:lnTo>
                <a:lnTo>
                  <a:pt x="4097" y="861"/>
                </a:lnTo>
                <a:lnTo>
                  <a:pt x="4110" y="836"/>
                </a:lnTo>
                <a:lnTo>
                  <a:pt x="4146" y="787"/>
                </a:lnTo>
                <a:lnTo>
                  <a:pt x="4196" y="726"/>
                </a:lnTo>
                <a:lnTo>
                  <a:pt x="4233" y="689"/>
                </a:lnTo>
                <a:lnTo>
                  <a:pt x="4245" y="664"/>
                </a:lnTo>
                <a:lnTo>
                  <a:pt x="4257" y="627"/>
                </a:lnTo>
                <a:lnTo>
                  <a:pt x="4270" y="590"/>
                </a:lnTo>
                <a:lnTo>
                  <a:pt x="4294" y="541"/>
                </a:lnTo>
                <a:lnTo>
                  <a:pt x="4294" y="516"/>
                </a:lnTo>
                <a:lnTo>
                  <a:pt x="4319" y="492"/>
                </a:lnTo>
                <a:lnTo>
                  <a:pt x="4331" y="467"/>
                </a:lnTo>
                <a:lnTo>
                  <a:pt x="4356" y="467"/>
                </a:lnTo>
                <a:lnTo>
                  <a:pt x="4393" y="455"/>
                </a:lnTo>
                <a:lnTo>
                  <a:pt x="4430" y="455"/>
                </a:lnTo>
                <a:lnTo>
                  <a:pt x="4466" y="467"/>
                </a:lnTo>
                <a:lnTo>
                  <a:pt x="4491" y="492"/>
                </a:lnTo>
                <a:lnTo>
                  <a:pt x="4516" y="516"/>
                </a:lnTo>
                <a:lnTo>
                  <a:pt x="4540" y="541"/>
                </a:lnTo>
                <a:lnTo>
                  <a:pt x="4553" y="566"/>
                </a:lnTo>
                <a:lnTo>
                  <a:pt x="4577" y="603"/>
                </a:lnTo>
                <a:lnTo>
                  <a:pt x="4602" y="640"/>
                </a:lnTo>
                <a:lnTo>
                  <a:pt x="4626" y="615"/>
                </a:lnTo>
                <a:lnTo>
                  <a:pt x="4651" y="578"/>
                </a:lnTo>
                <a:lnTo>
                  <a:pt x="4663" y="553"/>
                </a:lnTo>
                <a:lnTo>
                  <a:pt x="4688" y="529"/>
                </a:lnTo>
                <a:lnTo>
                  <a:pt x="4676" y="480"/>
                </a:lnTo>
                <a:lnTo>
                  <a:pt x="4700" y="443"/>
                </a:lnTo>
                <a:lnTo>
                  <a:pt x="4713" y="418"/>
                </a:lnTo>
                <a:lnTo>
                  <a:pt x="4737" y="393"/>
                </a:lnTo>
                <a:lnTo>
                  <a:pt x="4762" y="369"/>
                </a:lnTo>
                <a:lnTo>
                  <a:pt x="4823" y="295"/>
                </a:lnTo>
                <a:lnTo>
                  <a:pt x="4860" y="246"/>
                </a:lnTo>
                <a:lnTo>
                  <a:pt x="4897" y="123"/>
                </a:lnTo>
                <a:lnTo>
                  <a:pt x="4922" y="123"/>
                </a:lnTo>
                <a:lnTo>
                  <a:pt x="4959" y="98"/>
                </a:lnTo>
                <a:lnTo>
                  <a:pt x="4983" y="73"/>
                </a:lnTo>
                <a:lnTo>
                  <a:pt x="5008" y="61"/>
                </a:lnTo>
                <a:lnTo>
                  <a:pt x="5020" y="36"/>
                </a:lnTo>
                <a:lnTo>
                  <a:pt x="5020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77788" y="260350"/>
            <a:ext cx="9048750" cy="7588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pt-BR" sz="4400">
                <a:latin typeface="Arial" charset="0"/>
              </a:rPr>
              <a:t>A noite escura do inovador </a:t>
            </a: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V="1">
            <a:off x="5257800" y="4660900"/>
            <a:ext cx="0" cy="1346200"/>
          </a:xfrm>
          <a:prstGeom prst="line">
            <a:avLst/>
          </a:prstGeom>
          <a:noFill/>
          <a:ln w="127000">
            <a:solidFill>
              <a:schemeClr val="bg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849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711200" y="1168400"/>
            <a:ext cx="7950200" cy="51308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Freeform 3"/>
          <p:cNvSpPr>
            <a:spLocks/>
          </p:cNvSpPr>
          <p:nvPr/>
        </p:nvSpPr>
        <p:spPr bwMode="auto">
          <a:xfrm>
            <a:off x="685800" y="2511425"/>
            <a:ext cx="7970838" cy="3654425"/>
          </a:xfrm>
          <a:custGeom>
            <a:avLst/>
            <a:gdLst>
              <a:gd name="T0" fmla="*/ 110 w 5021"/>
              <a:gd name="T1" fmla="*/ 935 h 2302"/>
              <a:gd name="T2" fmla="*/ 208 w 5021"/>
              <a:gd name="T3" fmla="*/ 824 h 2302"/>
              <a:gd name="T4" fmla="*/ 319 w 5021"/>
              <a:gd name="T5" fmla="*/ 652 h 2302"/>
              <a:gd name="T6" fmla="*/ 393 w 5021"/>
              <a:gd name="T7" fmla="*/ 529 h 2302"/>
              <a:gd name="T8" fmla="*/ 491 w 5021"/>
              <a:gd name="T9" fmla="*/ 369 h 2302"/>
              <a:gd name="T10" fmla="*/ 614 w 5021"/>
              <a:gd name="T11" fmla="*/ 258 h 2302"/>
              <a:gd name="T12" fmla="*/ 713 w 5021"/>
              <a:gd name="T13" fmla="*/ 172 h 2302"/>
              <a:gd name="T14" fmla="*/ 848 w 5021"/>
              <a:gd name="T15" fmla="*/ 184 h 2302"/>
              <a:gd name="T16" fmla="*/ 910 w 5021"/>
              <a:gd name="T17" fmla="*/ 320 h 2302"/>
              <a:gd name="T18" fmla="*/ 910 w 5021"/>
              <a:gd name="T19" fmla="*/ 480 h 2302"/>
              <a:gd name="T20" fmla="*/ 959 w 5021"/>
              <a:gd name="T21" fmla="*/ 676 h 2302"/>
              <a:gd name="T22" fmla="*/ 1008 w 5021"/>
              <a:gd name="T23" fmla="*/ 836 h 2302"/>
              <a:gd name="T24" fmla="*/ 1045 w 5021"/>
              <a:gd name="T25" fmla="*/ 923 h 2302"/>
              <a:gd name="T26" fmla="*/ 1180 w 5021"/>
              <a:gd name="T27" fmla="*/ 873 h 2302"/>
              <a:gd name="T28" fmla="*/ 1316 w 5021"/>
              <a:gd name="T29" fmla="*/ 787 h 2302"/>
              <a:gd name="T30" fmla="*/ 1439 w 5021"/>
              <a:gd name="T31" fmla="*/ 873 h 2302"/>
              <a:gd name="T32" fmla="*/ 1550 w 5021"/>
              <a:gd name="T33" fmla="*/ 972 h 2302"/>
              <a:gd name="T34" fmla="*/ 1623 w 5021"/>
              <a:gd name="T35" fmla="*/ 1169 h 2302"/>
              <a:gd name="T36" fmla="*/ 1673 w 5021"/>
              <a:gd name="T37" fmla="*/ 1341 h 2302"/>
              <a:gd name="T38" fmla="*/ 1759 w 5021"/>
              <a:gd name="T39" fmla="*/ 1538 h 2302"/>
              <a:gd name="T40" fmla="*/ 1845 w 5021"/>
              <a:gd name="T41" fmla="*/ 1723 h 2302"/>
              <a:gd name="T42" fmla="*/ 2030 w 5021"/>
              <a:gd name="T43" fmla="*/ 1796 h 2302"/>
              <a:gd name="T44" fmla="*/ 2165 w 5021"/>
              <a:gd name="T45" fmla="*/ 1673 h 2302"/>
              <a:gd name="T46" fmla="*/ 2276 w 5021"/>
              <a:gd name="T47" fmla="*/ 1538 h 2302"/>
              <a:gd name="T48" fmla="*/ 2337 w 5021"/>
              <a:gd name="T49" fmla="*/ 1686 h 2302"/>
              <a:gd name="T50" fmla="*/ 2350 w 5021"/>
              <a:gd name="T51" fmla="*/ 1907 h 2302"/>
              <a:gd name="T52" fmla="*/ 2386 w 5021"/>
              <a:gd name="T53" fmla="*/ 2055 h 2302"/>
              <a:gd name="T54" fmla="*/ 2448 w 5021"/>
              <a:gd name="T55" fmla="*/ 2203 h 2302"/>
              <a:gd name="T56" fmla="*/ 2571 w 5021"/>
              <a:gd name="T57" fmla="*/ 2301 h 2302"/>
              <a:gd name="T58" fmla="*/ 2719 w 5021"/>
              <a:gd name="T59" fmla="*/ 2289 h 2302"/>
              <a:gd name="T60" fmla="*/ 2891 w 5021"/>
              <a:gd name="T61" fmla="*/ 2289 h 2302"/>
              <a:gd name="T62" fmla="*/ 3051 w 5021"/>
              <a:gd name="T63" fmla="*/ 2301 h 2302"/>
              <a:gd name="T64" fmla="*/ 3186 w 5021"/>
              <a:gd name="T65" fmla="*/ 2252 h 2302"/>
              <a:gd name="T66" fmla="*/ 3322 w 5021"/>
              <a:gd name="T67" fmla="*/ 2153 h 2302"/>
              <a:gd name="T68" fmla="*/ 3334 w 5021"/>
              <a:gd name="T69" fmla="*/ 1993 h 2302"/>
              <a:gd name="T70" fmla="*/ 3346 w 5021"/>
              <a:gd name="T71" fmla="*/ 1833 h 2302"/>
              <a:gd name="T72" fmla="*/ 3359 w 5021"/>
              <a:gd name="T73" fmla="*/ 1673 h 2302"/>
              <a:gd name="T74" fmla="*/ 3396 w 5021"/>
              <a:gd name="T75" fmla="*/ 1476 h 2302"/>
              <a:gd name="T76" fmla="*/ 3457 w 5021"/>
              <a:gd name="T77" fmla="*/ 1316 h 2302"/>
              <a:gd name="T78" fmla="*/ 3630 w 5021"/>
              <a:gd name="T79" fmla="*/ 1316 h 2302"/>
              <a:gd name="T80" fmla="*/ 3753 w 5021"/>
              <a:gd name="T81" fmla="*/ 1390 h 2302"/>
              <a:gd name="T82" fmla="*/ 3876 w 5021"/>
              <a:gd name="T83" fmla="*/ 1230 h 2302"/>
              <a:gd name="T84" fmla="*/ 3962 w 5021"/>
              <a:gd name="T85" fmla="*/ 1070 h 2302"/>
              <a:gd name="T86" fmla="*/ 4048 w 5021"/>
              <a:gd name="T87" fmla="*/ 898 h 2302"/>
              <a:gd name="T88" fmla="*/ 4196 w 5021"/>
              <a:gd name="T89" fmla="*/ 726 h 2302"/>
              <a:gd name="T90" fmla="*/ 4294 w 5021"/>
              <a:gd name="T91" fmla="*/ 541 h 2302"/>
              <a:gd name="T92" fmla="*/ 4393 w 5021"/>
              <a:gd name="T93" fmla="*/ 455 h 2302"/>
              <a:gd name="T94" fmla="*/ 4540 w 5021"/>
              <a:gd name="T95" fmla="*/ 541 h 2302"/>
              <a:gd name="T96" fmla="*/ 4651 w 5021"/>
              <a:gd name="T97" fmla="*/ 578 h 2302"/>
              <a:gd name="T98" fmla="*/ 4713 w 5021"/>
              <a:gd name="T99" fmla="*/ 418 h 2302"/>
              <a:gd name="T100" fmla="*/ 4897 w 5021"/>
              <a:gd name="T101" fmla="*/ 123 h 2302"/>
              <a:gd name="T102" fmla="*/ 5020 w 5021"/>
              <a:gd name="T103" fmla="*/ 36 h 2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021" h="2302">
                <a:moveTo>
                  <a:pt x="0" y="962"/>
                </a:moveTo>
                <a:lnTo>
                  <a:pt x="36" y="972"/>
                </a:lnTo>
                <a:lnTo>
                  <a:pt x="60" y="947"/>
                </a:lnTo>
                <a:lnTo>
                  <a:pt x="85" y="947"/>
                </a:lnTo>
                <a:lnTo>
                  <a:pt x="110" y="935"/>
                </a:lnTo>
                <a:lnTo>
                  <a:pt x="122" y="910"/>
                </a:lnTo>
                <a:lnTo>
                  <a:pt x="159" y="886"/>
                </a:lnTo>
                <a:lnTo>
                  <a:pt x="171" y="861"/>
                </a:lnTo>
                <a:lnTo>
                  <a:pt x="196" y="849"/>
                </a:lnTo>
                <a:lnTo>
                  <a:pt x="208" y="824"/>
                </a:lnTo>
                <a:lnTo>
                  <a:pt x="233" y="787"/>
                </a:lnTo>
                <a:lnTo>
                  <a:pt x="257" y="750"/>
                </a:lnTo>
                <a:lnTo>
                  <a:pt x="270" y="713"/>
                </a:lnTo>
                <a:lnTo>
                  <a:pt x="294" y="676"/>
                </a:lnTo>
                <a:lnTo>
                  <a:pt x="319" y="652"/>
                </a:lnTo>
                <a:lnTo>
                  <a:pt x="319" y="627"/>
                </a:lnTo>
                <a:lnTo>
                  <a:pt x="343" y="590"/>
                </a:lnTo>
                <a:lnTo>
                  <a:pt x="368" y="578"/>
                </a:lnTo>
                <a:lnTo>
                  <a:pt x="368" y="553"/>
                </a:lnTo>
                <a:lnTo>
                  <a:pt x="393" y="529"/>
                </a:lnTo>
                <a:lnTo>
                  <a:pt x="393" y="504"/>
                </a:lnTo>
                <a:lnTo>
                  <a:pt x="430" y="467"/>
                </a:lnTo>
                <a:lnTo>
                  <a:pt x="442" y="430"/>
                </a:lnTo>
                <a:lnTo>
                  <a:pt x="466" y="393"/>
                </a:lnTo>
                <a:lnTo>
                  <a:pt x="491" y="369"/>
                </a:lnTo>
                <a:lnTo>
                  <a:pt x="516" y="356"/>
                </a:lnTo>
                <a:lnTo>
                  <a:pt x="553" y="320"/>
                </a:lnTo>
                <a:lnTo>
                  <a:pt x="577" y="295"/>
                </a:lnTo>
                <a:lnTo>
                  <a:pt x="602" y="283"/>
                </a:lnTo>
                <a:lnTo>
                  <a:pt x="614" y="258"/>
                </a:lnTo>
                <a:lnTo>
                  <a:pt x="639" y="246"/>
                </a:lnTo>
                <a:lnTo>
                  <a:pt x="651" y="221"/>
                </a:lnTo>
                <a:lnTo>
                  <a:pt x="663" y="196"/>
                </a:lnTo>
                <a:lnTo>
                  <a:pt x="688" y="196"/>
                </a:lnTo>
                <a:lnTo>
                  <a:pt x="713" y="172"/>
                </a:lnTo>
                <a:lnTo>
                  <a:pt x="750" y="160"/>
                </a:lnTo>
                <a:lnTo>
                  <a:pt x="786" y="147"/>
                </a:lnTo>
                <a:lnTo>
                  <a:pt x="811" y="147"/>
                </a:lnTo>
                <a:lnTo>
                  <a:pt x="823" y="172"/>
                </a:lnTo>
                <a:lnTo>
                  <a:pt x="848" y="184"/>
                </a:lnTo>
                <a:lnTo>
                  <a:pt x="860" y="209"/>
                </a:lnTo>
                <a:lnTo>
                  <a:pt x="873" y="246"/>
                </a:lnTo>
                <a:lnTo>
                  <a:pt x="873" y="283"/>
                </a:lnTo>
                <a:lnTo>
                  <a:pt x="885" y="320"/>
                </a:lnTo>
                <a:lnTo>
                  <a:pt x="910" y="320"/>
                </a:lnTo>
                <a:lnTo>
                  <a:pt x="910" y="356"/>
                </a:lnTo>
                <a:lnTo>
                  <a:pt x="910" y="393"/>
                </a:lnTo>
                <a:lnTo>
                  <a:pt x="910" y="418"/>
                </a:lnTo>
                <a:lnTo>
                  <a:pt x="910" y="443"/>
                </a:lnTo>
                <a:lnTo>
                  <a:pt x="910" y="480"/>
                </a:lnTo>
                <a:lnTo>
                  <a:pt x="922" y="529"/>
                </a:lnTo>
                <a:lnTo>
                  <a:pt x="934" y="566"/>
                </a:lnTo>
                <a:lnTo>
                  <a:pt x="934" y="603"/>
                </a:lnTo>
                <a:lnTo>
                  <a:pt x="934" y="640"/>
                </a:lnTo>
                <a:lnTo>
                  <a:pt x="959" y="676"/>
                </a:lnTo>
                <a:lnTo>
                  <a:pt x="983" y="701"/>
                </a:lnTo>
                <a:lnTo>
                  <a:pt x="983" y="726"/>
                </a:lnTo>
                <a:lnTo>
                  <a:pt x="983" y="763"/>
                </a:lnTo>
                <a:lnTo>
                  <a:pt x="996" y="800"/>
                </a:lnTo>
                <a:lnTo>
                  <a:pt x="1008" y="836"/>
                </a:lnTo>
                <a:lnTo>
                  <a:pt x="1008" y="861"/>
                </a:lnTo>
                <a:lnTo>
                  <a:pt x="1020" y="886"/>
                </a:lnTo>
                <a:lnTo>
                  <a:pt x="1033" y="923"/>
                </a:lnTo>
                <a:lnTo>
                  <a:pt x="1045" y="898"/>
                </a:lnTo>
                <a:lnTo>
                  <a:pt x="1045" y="923"/>
                </a:lnTo>
                <a:lnTo>
                  <a:pt x="1070" y="935"/>
                </a:lnTo>
                <a:lnTo>
                  <a:pt x="1106" y="947"/>
                </a:lnTo>
                <a:lnTo>
                  <a:pt x="1131" y="923"/>
                </a:lnTo>
                <a:lnTo>
                  <a:pt x="1156" y="910"/>
                </a:lnTo>
                <a:lnTo>
                  <a:pt x="1180" y="873"/>
                </a:lnTo>
                <a:lnTo>
                  <a:pt x="1205" y="849"/>
                </a:lnTo>
                <a:lnTo>
                  <a:pt x="1217" y="824"/>
                </a:lnTo>
                <a:lnTo>
                  <a:pt x="1242" y="800"/>
                </a:lnTo>
                <a:lnTo>
                  <a:pt x="1279" y="787"/>
                </a:lnTo>
                <a:lnTo>
                  <a:pt x="1316" y="787"/>
                </a:lnTo>
                <a:lnTo>
                  <a:pt x="1340" y="812"/>
                </a:lnTo>
                <a:lnTo>
                  <a:pt x="1365" y="812"/>
                </a:lnTo>
                <a:lnTo>
                  <a:pt x="1390" y="824"/>
                </a:lnTo>
                <a:lnTo>
                  <a:pt x="1414" y="849"/>
                </a:lnTo>
                <a:lnTo>
                  <a:pt x="1439" y="873"/>
                </a:lnTo>
                <a:lnTo>
                  <a:pt x="1451" y="898"/>
                </a:lnTo>
                <a:lnTo>
                  <a:pt x="1463" y="923"/>
                </a:lnTo>
                <a:lnTo>
                  <a:pt x="1488" y="935"/>
                </a:lnTo>
                <a:lnTo>
                  <a:pt x="1513" y="960"/>
                </a:lnTo>
                <a:lnTo>
                  <a:pt x="1550" y="972"/>
                </a:lnTo>
                <a:lnTo>
                  <a:pt x="1574" y="1009"/>
                </a:lnTo>
                <a:lnTo>
                  <a:pt x="1586" y="1070"/>
                </a:lnTo>
                <a:lnTo>
                  <a:pt x="1599" y="1095"/>
                </a:lnTo>
                <a:lnTo>
                  <a:pt x="1599" y="1132"/>
                </a:lnTo>
                <a:lnTo>
                  <a:pt x="1623" y="1169"/>
                </a:lnTo>
                <a:lnTo>
                  <a:pt x="1648" y="1230"/>
                </a:lnTo>
                <a:lnTo>
                  <a:pt x="1648" y="1255"/>
                </a:lnTo>
                <a:lnTo>
                  <a:pt x="1648" y="1280"/>
                </a:lnTo>
                <a:lnTo>
                  <a:pt x="1660" y="1316"/>
                </a:lnTo>
                <a:lnTo>
                  <a:pt x="1673" y="1341"/>
                </a:lnTo>
                <a:lnTo>
                  <a:pt x="1685" y="1366"/>
                </a:lnTo>
                <a:lnTo>
                  <a:pt x="1697" y="1403"/>
                </a:lnTo>
                <a:lnTo>
                  <a:pt x="1722" y="1440"/>
                </a:lnTo>
                <a:lnTo>
                  <a:pt x="1746" y="1501"/>
                </a:lnTo>
                <a:lnTo>
                  <a:pt x="1759" y="1538"/>
                </a:lnTo>
                <a:lnTo>
                  <a:pt x="1771" y="1563"/>
                </a:lnTo>
                <a:lnTo>
                  <a:pt x="1783" y="1600"/>
                </a:lnTo>
                <a:lnTo>
                  <a:pt x="1796" y="1649"/>
                </a:lnTo>
                <a:lnTo>
                  <a:pt x="1833" y="1686"/>
                </a:lnTo>
                <a:lnTo>
                  <a:pt x="1845" y="1723"/>
                </a:lnTo>
                <a:lnTo>
                  <a:pt x="1870" y="1760"/>
                </a:lnTo>
                <a:lnTo>
                  <a:pt x="1919" y="1796"/>
                </a:lnTo>
                <a:lnTo>
                  <a:pt x="1956" y="1784"/>
                </a:lnTo>
                <a:lnTo>
                  <a:pt x="1993" y="1796"/>
                </a:lnTo>
                <a:lnTo>
                  <a:pt x="2030" y="1796"/>
                </a:lnTo>
                <a:lnTo>
                  <a:pt x="2066" y="1784"/>
                </a:lnTo>
                <a:lnTo>
                  <a:pt x="2091" y="1760"/>
                </a:lnTo>
                <a:lnTo>
                  <a:pt x="2116" y="1735"/>
                </a:lnTo>
                <a:lnTo>
                  <a:pt x="2140" y="1710"/>
                </a:lnTo>
                <a:lnTo>
                  <a:pt x="2165" y="1673"/>
                </a:lnTo>
                <a:lnTo>
                  <a:pt x="2190" y="1636"/>
                </a:lnTo>
                <a:lnTo>
                  <a:pt x="2214" y="1600"/>
                </a:lnTo>
                <a:lnTo>
                  <a:pt x="2226" y="1575"/>
                </a:lnTo>
                <a:lnTo>
                  <a:pt x="2251" y="1550"/>
                </a:lnTo>
                <a:lnTo>
                  <a:pt x="2276" y="1538"/>
                </a:lnTo>
                <a:lnTo>
                  <a:pt x="2288" y="1563"/>
                </a:lnTo>
                <a:lnTo>
                  <a:pt x="2300" y="1600"/>
                </a:lnTo>
                <a:lnTo>
                  <a:pt x="2313" y="1636"/>
                </a:lnTo>
                <a:lnTo>
                  <a:pt x="2325" y="1661"/>
                </a:lnTo>
                <a:lnTo>
                  <a:pt x="2337" y="1686"/>
                </a:lnTo>
                <a:lnTo>
                  <a:pt x="2337" y="1723"/>
                </a:lnTo>
                <a:lnTo>
                  <a:pt x="2337" y="1760"/>
                </a:lnTo>
                <a:lnTo>
                  <a:pt x="2337" y="1809"/>
                </a:lnTo>
                <a:lnTo>
                  <a:pt x="2337" y="1846"/>
                </a:lnTo>
                <a:lnTo>
                  <a:pt x="2350" y="1907"/>
                </a:lnTo>
                <a:lnTo>
                  <a:pt x="2350" y="1932"/>
                </a:lnTo>
                <a:lnTo>
                  <a:pt x="2350" y="1993"/>
                </a:lnTo>
                <a:lnTo>
                  <a:pt x="2350" y="2018"/>
                </a:lnTo>
                <a:lnTo>
                  <a:pt x="2350" y="2043"/>
                </a:lnTo>
                <a:lnTo>
                  <a:pt x="2386" y="2055"/>
                </a:lnTo>
                <a:lnTo>
                  <a:pt x="2399" y="2080"/>
                </a:lnTo>
                <a:lnTo>
                  <a:pt x="2399" y="2116"/>
                </a:lnTo>
                <a:lnTo>
                  <a:pt x="2411" y="2141"/>
                </a:lnTo>
                <a:lnTo>
                  <a:pt x="2423" y="2166"/>
                </a:lnTo>
                <a:lnTo>
                  <a:pt x="2448" y="2203"/>
                </a:lnTo>
                <a:lnTo>
                  <a:pt x="2473" y="2240"/>
                </a:lnTo>
                <a:lnTo>
                  <a:pt x="2497" y="2276"/>
                </a:lnTo>
                <a:lnTo>
                  <a:pt x="2510" y="2301"/>
                </a:lnTo>
                <a:lnTo>
                  <a:pt x="2546" y="2301"/>
                </a:lnTo>
                <a:lnTo>
                  <a:pt x="2571" y="2301"/>
                </a:lnTo>
                <a:lnTo>
                  <a:pt x="2596" y="2301"/>
                </a:lnTo>
                <a:lnTo>
                  <a:pt x="2633" y="2301"/>
                </a:lnTo>
                <a:lnTo>
                  <a:pt x="2657" y="2276"/>
                </a:lnTo>
                <a:lnTo>
                  <a:pt x="2682" y="2276"/>
                </a:lnTo>
                <a:lnTo>
                  <a:pt x="2719" y="2289"/>
                </a:lnTo>
                <a:lnTo>
                  <a:pt x="2756" y="2301"/>
                </a:lnTo>
                <a:lnTo>
                  <a:pt x="2793" y="2301"/>
                </a:lnTo>
                <a:lnTo>
                  <a:pt x="2830" y="2301"/>
                </a:lnTo>
                <a:lnTo>
                  <a:pt x="2866" y="2289"/>
                </a:lnTo>
                <a:lnTo>
                  <a:pt x="2891" y="2289"/>
                </a:lnTo>
                <a:lnTo>
                  <a:pt x="2916" y="2289"/>
                </a:lnTo>
                <a:lnTo>
                  <a:pt x="2953" y="2289"/>
                </a:lnTo>
                <a:lnTo>
                  <a:pt x="2990" y="2289"/>
                </a:lnTo>
                <a:lnTo>
                  <a:pt x="3026" y="2289"/>
                </a:lnTo>
                <a:lnTo>
                  <a:pt x="3051" y="2301"/>
                </a:lnTo>
                <a:lnTo>
                  <a:pt x="3076" y="2301"/>
                </a:lnTo>
                <a:lnTo>
                  <a:pt x="3113" y="2289"/>
                </a:lnTo>
                <a:lnTo>
                  <a:pt x="3125" y="2264"/>
                </a:lnTo>
                <a:lnTo>
                  <a:pt x="3150" y="2252"/>
                </a:lnTo>
                <a:lnTo>
                  <a:pt x="3186" y="2252"/>
                </a:lnTo>
                <a:lnTo>
                  <a:pt x="3211" y="2240"/>
                </a:lnTo>
                <a:lnTo>
                  <a:pt x="3236" y="2227"/>
                </a:lnTo>
                <a:lnTo>
                  <a:pt x="3273" y="2203"/>
                </a:lnTo>
                <a:lnTo>
                  <a:pt x="3310" y="2190"/>
                </a:lnTo>
                <a:lnTo>
                  <a:pt x="3322" y="2153"/>
                </a:lnTo>
                <a:lnTo>
                  <a:pt x="3322" y="2116"/>
                </a:lnTo>
                <a:lnTo>
                  <a:pt x="3334" y="2080"/>
                </a:lnTo>
                <a:lnTo>
                  <a:pt x="3334" y="2055"/>
                </a:lnTo>
                <a:lnTo>
                  <a:pt x="3334" y="2018"/>
                </a:lnTo>
                <a:lnTo>
                  <a:pt x="3334" y="1993"/>
                </a:lnTo>
                <a:lnTo>
                  <a:pt x="3334" y="1956"/>
                </a:lnTo>
                <a:lnTo>
                  <a:pt x="3346" y="1920"/>
                </a:lnTo>
                <a:lnTo>
                  <a:pt x="3346" y="1895"/>
                </a:lnTo>
                <a:lnTo>
                  <a:pt x="3346" y="1870"/>
                </a:lnTo>
                <a:lnTo>
                  <a:pt x="3346" y="1833"/>
                </a:lnTo>
                <a:lnTo>
                  <a:pt x="3346" y="1796"/>
                </a:lnTo>
                <a:lnTo>
                  <a:pt x="3346" y="1760"/>
                </a:lnTo>
                <a:lnTo>
                  <a:pt x="3346" y="1735"/>
                </a:lnTo>
                <a:lnTo>
                  <a:pt x="3359" y="1710"/>
                </a:lnTo>
                <a:lnTo>
                  <a:pt x="3359" y="1673"/>
                </a:lnTo>
                <a:lnTo>
                  <a:pt x="3371" y="1636"/>
                </a:lnTo>
                <a:lnTo>
                  <a:pt x="3371" y="1575"/>
                </a:lnTo>
                <a:lnTo>
                  <a:pt x="3383" y="1538"/>
                </a:lnTo>
                <a:lnTo>
                  <a:pt x="3383" y="1513"/>
                </a:lnTo>
                <a:lnTo>
                  <a:pt x="3396" y="1476"/>
                </a:lnTo>
                <a:lnTo>
                  <a:pt x="3408" y="1440"/>
                </a:lnTo>
                <a:lnTo>
                  <a:pt x="3408" y="1415"/>
                </a:lnTo>
                <a:lnTo>
                  <a:pt x="3420" y="1390"/>
                </a:lnTo>
                <a:lnTo>
                  <a:pt x="3433" y="1353"/>
                </a:lnTo>
                <a:lnTo>
                  <a:pt x="3457" y="1316"/>
                </a:lnTo>
                <a:lnTo>
                  <a:pt x="3482" y="1304"/>
                </a:lnTo>
                <a:lnTo>
                  <a:pt x="3519" y="1316"/>
                </a:lnTo>
                <a:lnTo>
                  <a:pt x="3556" y="1316"/>
                </a:lnTo>
                <a:lnTo>
                  <a:pt x="3593" y="1316"/>
                </a:lnTo>
                <a:lnTo>
                  <a:pt x="3630" y="1316"/>
                </a:lnTo>
                <a:lnTo>
                  <a:pt x="3642" y="1341"/>
                </a:lnTo>
                <a:lnTo>
                  <a:pt x="3666" y="1366"/>
                </a:lnTo>
                <a:lnTo>
                  <a:pt x="3691" y="1378"/>
                </a:lnTo>
                <a:lnTo>
                  <a:pt x="3716" y="1390"/>
                </a:lnTo>
                <a:lnTo>
                  <a:pt x="3753" y="1390"/>
                </a:lnTo>
                <a:lnTo>
                  <a:pt x="3790" y="1390"/>
                </a:lnTo>
                <a:lnTo>
                  <a:pt x="3814" y="1353"/>
                </a:lnTo>
                <a:lnTo>
                  <a:pt x="3839" y="1316"/>
                </a:lnTo>
                <a:lnTo>
                  <a:pt x="3863" y="1267"/>
                </a:lnTo>
                <a:lnTo>
                  <a:pt x="3876" y="1230"/>
                </a:lnTo>
                <a:lnTo>
                  <a:pt x="3888" y="1193"/>
                </a:lnTo>
                <a:lnTo>
                  <a:pt x="3900" y="1156"/>
                </a:lnTo>
                <a:lnTo>
                  <a:pt x="3925" y="1132"/>
                </a:lnTo>
                <a:lnTo>
                  <a:pt x="3950" y="1095"/>
                </a:lnTo>
                <a:lnTo>
                  <a:pt x="3962" y="1070"/>
                </a:lnTo>
                <a:lnTo>
                  <a:pt x="3986" y="1009"/>
                </a:lnTo>
                <a:lnTo>
                  <a:pt x="3999" y="972"/>
                </a:lnTo>
                <a:lnTo>
                  <a:pt x="4011" y="947"/>
                </a:lnTo>
                <a:lnTo>
                  <a:pt x="4036" y="923"/>
                </a:lnTo>
                <a:lnTo>
                  <a:pt x="4048" y="898"/>
                </a:lnTo>
                <a:lnTo>
                  <a:pt x="4073" y="886"/>
                </a:lnTo>
                <a:lnTo>
                  <a:pt x="4097" y="861"/>
                </a:lnTo>
                <a:lnTo>
                  <a:pt x="4110" y="836"/>
                </a:lnTo>
                <a:lnTo>
                  <a:pt x="4146" y="787"/>
                </a:lnTo>
                <a:lnTo>
                  <a:pt x="4196" y="726"/>
                </a:lnTo>
                <a:lnTo>
                  <a:pt x="4233" y="689"/>
                </a:lnTo>
                <a:lnTo>
                  <a:pt x="4245" y="664"/>
                </a:lnTo>
                <a:lnTo>
                  <a:pt x="4257" y="627"/>
                </a:lnTo>
                <a:lnTo>
                  <a:pt x="4270" y="590"/>
                </a:lnTo>
                <a:lnTo>
                  <a:pt x="4294" y="541"/>
                </a:lnTo>
                <a:lnTo>
                  <a:pt x="4294" y="516"/>
                </a:lnTo>
                <a:lnTo>
                  <a:pt x="4319" y="492"/>
                </a:lnTo>
                <a:lnTo>
                  <a:pt x="4331" y="467"/>
                </a:lnTo>
                <a:lnTo>
                  <a:pt x="4356" y="467"/>
                </a:lnTo>
                <a:lnTo>
                  <a:pt x="4393" y="455"/>
                </a:lnTo>
                <a:lnTo>
                  <a:pt x="4430" y="455"/>
                </a:lnTo>
                <a:lnTo>
                  <a:pt x="4466" y="467"/>
                </a:lnTo>
                <a:lnTo>
                  <a:pt x="4491" y="492"/>
                </a:lnTo>
                <a:lnTo>
                  <a:pt x="4516" y="516"/>
                </a:lnTo>
                <a:lnTo>
                  <a:pt x="4540" y="541"/>
                </a:lnTo>
                <a:lnTo>
                  <a:pt x="4553" y="566"/>
                </a:lnTo>
                <a:lnTo>
                  <a:pt x="4577" y="603"/>
                </a:lnTo>
                <a:lnTo>
                  <a:pt x="4602" y="640"/>
                </a:lnTo>
                <a:lnTo>
                  <a:pt x="4626" y="615"/>
                </a:lnTo>
                <a:lnTo>
                  <a:pt x="4651" y="578"/>
                </a:lnTo>
                <a:lnTo>
                  <a:pt x="4663" y="553"/>
                </a:lnTo>
                <a:lnTo>
                  <a:pt x="4688" y="529"/>
                </a:lnTo>
                <a:lnTo>
                  <a:pt x="4676" y="480"/>
                </a:lnTo>
                <a:lnTo>
                  <a:pt x="4700" y="443"/>
                </a:lnTo>
                <a:lnTo>
                  <a:pt x="4713" y="418"/>
                </a:lnTo>
                <a:lnTo>
                  <a:pt x="4737" y="393"/>
                </a:lnTo>
                <a:lnTo>
                  <a:pt x="4762" y="369"/>
                </a:lnTo>
                <a:lnTo>
                  <a:pt x="4823" y="295"/>
                </a:lnTo>
                <a:lnTo>
                  <a:pt x="4860" y="246"/>
                </a:lnTo>
                <a:lnTo>
                  <a:pt x="4897" y="123"/>
                </a:lnTo>
                <a:lnTo>
                  <a:pt x="4922" y="123"/>
                </a:lnTo>
                <a:lnTo>
                  <a:pt x="4959" y="98"/>
                </a:lnTo>
                <a:lnTo>
                  <a:pt x="4983" y="73"/>
                </a:lnTo>
                <a:lnTo>
                  <a:pt x="5008" y="61"/>
                </a:lnTo>
                <a:lnTo>
                  <a:pt x="5020" y="36"/>
                </a:lnTo>
                <a:lnTo>
                  <a:pt x="5020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6311900" y="4940300"/>
            <a:ext cx="939800" cy="10160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763588" y="260350"/>
            <a:ext cx="7905750" cy="7588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pt-BR" sz="4400">
                <a:latin typeface="Arial" charset="0"/>
              </a:rPr>
              <a:t>Começa a ver resultados</a:t>
            </a:r>
          </a:p>
        </p:txBody>
      </p:sp>
    </p:spTree>
    <p:extLst>
      <p:ext uri="{BB962C8B-B14F-4D97-AF65-F5344CB8AC3E}">
        <p14:creationId xmlns:p14="http://schemas.microsoft.com/office/powerpoint/2010/main" val="17569196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711200" y="1168400"/>
            <a:ext cx="7950200" cy="51308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Freeform 3"/>
          <p:cNvSpPr>
            <a:spLocks/>
          </p:cNvSpPr>
          <p:nvPr/>
        </p:nvSpPr>
        <p:spPr bwMode="auto">
          <a:xfrm>
            <a:off x="685800" y="2511425"/>
            <a:ext cx="7970838" cy="3654425"/>
          </a:xfrm>
          <a:custGeom>
            <a:avLst/>
            <a:gdLst>
              <a:gd name="T0" fmla="*/ 110 w 5021"/>
              <a:gd name="T1" fmla="*/ 935 h 2302"/>
              <a:gd name="T2" fmla="*/ 208 w 5021"/>
              <a:gd name="T3" fmla="*/ 824 h 2302"/>
              <a:gd name="T4" fmla="*/ 319 w 5021"/>
              <a:gd name="T5" fmla="*/ 652 h 2302"/>
              <a:gd name="T6" fmla="*/ 393 w 5021"/>
              <a:gd name="T7" fmla="*/ 529 h 2302"/>
              <a:gd name="T8" fmla="*/ 491 w 5021"/>
              <a:gd name="T9" fmla="*/ 369 h 2302"/>
              <a:gd name="T10" fmla="*/ 614 w 5021"/>
              <a:gd name="T11" fmla="*/ 258 h 2302"/>
              <a:gd name="T12" fmla="*/ 713 w 5021"/>
              <a:gd name="T13" fmla="*/ 172 h 2302"/>
              <a:gd name="T14" fmla="*/ 848 w 5021"/>
              <a:gd name="T15" fmla="*/ 184 h 2302"/>
              <a:gd name="T16" fmla="*/ 910 w 5021"/>
              <a:gd name="T17" fmla="*/ 320 h 2302"/>
              <a:gd name="T18" fmla="*/ 910 w 5021"/>
              <a:gd name="T19" fmla="*/ 480 h 2302"/>
              <a:gd name="T20" fmla="*/ 959 w 5021"/>
              <a:gd name="T21" fmla="*/ 676 h 2302"/>
              <a:gd name="T22" fmla="*/ 1008 w 5021"/>
              <a:gd name="T23" fmla="*/ 836 h 2302"/>
              <a:gd name="T24" fmla="*/ 1045 w 5021"/>
              <a:gd name="T25" fmla="*/ 923 h 2302"/>
              <a:gd name="T26" fmla="*/ 1180 w 5021"/>
              <a:gd name="T27" fmla="*/ 873 h 2302"/>
              <a:gd name="T28" fmla="*/ 1316 w 5021"/>
              <a:gd name="T29" fmla="*/ 787 h 2302"/>
              <a:gd name="T30" fmla="*/ 1439 w 5021"/>
              <a:gd name="T31" fmla="*/ 873 h 2302"/>
              <a:gd name="T32" fmla="*/ 1550 w 5021"/>
              <a:gd name="T33" fmla="*/ 972 h 2302"/>
              <a:gd name="T34" fmla="*/ 1623 w 5021"/>
              <a:gd name="T35" fmla="*/ 1169 h 2302"/>
              <a:gd name="T36" fmla="*/ 1673 w 5021"/>
              <a:gd name="T37" fmla="*/ 1341 h 2302"/>
              <a:gd name="T38" fmla="*/ 1759 w 5021"/>
              <a:gd name="T39" fmla="*/ 1538 h 2302"/>
              <a:gd name="T40" fmla="*/ 1845 w 5021"/>
              <a:gd name="T41" fmla="*/ 1723 h 2302"/>
              <a:gd name="T42" fmla="*/ 2030 w 5021"/>
              <a:gd name="T43" fmla="*/ 1796 h 2302"/>
              <a:gd name="T44" fmla="*/ 2165 w 5021"/>
              <a:gd name="T45" fmla="*/ 1673 h 2302"/>
              <a:gd name="T46" fmla="*/ 2276 w 5021"/>
              <a:gd name="T47" fmla="*/ 1538 h 2302"/>
              <a:gd name="T48" fmla="*/ 2337 w 5021"/>
              <a:gd name="T49" fmla="*/ 1686 h 2302"/>
              <a:gd name="T50" fmla="*/ 2350 w 5021"/>
              <a:gd name="T51" fmla="*/ 1907 h 2302"/>
              <a:gd name="T52" fmla="*/ 2386 w 5021"/>
              <a:gd name="T53" fmla="*/ 2055 h 2302"/>
              <a:gd name="T54" fmla="*/ 2448 w 5021"/>
              <a:gd name="T55" fmla="*/ 2203 h 2302"/>
              <a:gd name="T56" fmla="*/ 2571 w 5021"/>
              <a:gd name="T57" fmla="*/ 2301 h 2302"/>
              <a:gd name="T58" fmla="*/ 2719 w 5021"/>
              <a:gd name="T59" fmla="*/ 2289 h 2302"/>
              <a:gd name="T60" fmla="*/ 2891 w 5021"/>
              <a:gd name="T61" fmla="*/ 2289 h 2302"/>
              <a:gd name="T62" fmla="*/ 3051 w 5021"/>
              <a:gd name="T63" fmla="*/ 2301 h 2302"/>
              <a:gd name="T64" fmla="*/ 3186 w 5021"/>
              <a:gd name="T65" fmla="*/ 2252 h 2302"/>
              <a:gd name="T66" fmla="*/ 3322 w 5021"/>
              <a:gd name="T67" fmla="*/ 2153 h 2302"/>
              <a:gd name="T68" fmla="*/ 3334 w 5021"/>
              <a:gd name="T69" fmla="*/ 1993 h 2302"/>
              <a:gd name="T70" fmla="*/ 3346 w 5021"/>
              <a:gd name="T71" fmla="*/ 1833 h 2302"/>
              <a:gd name="T72" fmla="*/ 3359 w 5021"/>
              <a:gd name="T73" fmla="*/ 1673 h 2302"/>
              <a:gd name="T74" fmla="*/ 3396 w 5021"/>
              <a:gd name="T75" fmla="*/ 1476 h 2302"/>
              <a:gd name="T76" fmla="*/ 3457 w 5021"/>
              <a:gd name="T77" fmla="*/ 1316 h 2302"/>
              <a:gd name="T78" fmla="*/ 3630 w 5021"/>
              <a:gd name="T79" fmla="*/ 1316 h 2302"/>
              <a:gd name="T80" fmla="*/ 3753 w 5021"/>
              <a:gd name="T81" fmla="*/ 1390 h 2302"/>
              <a:gd name="T82" fmla="*/ 3876 w 5021"/>
              <a:gd name="T83" fmla="*/ 1230 h 2302"/>
              <a:gd name="T84" fmla="*/ 3962 w 5021"/>
              <a:gd name="T85" fmla="*/ 1070 h 2302"/>
              <a:gd name="T86" fmla="*/ 4048 w 5021"/>
              <a:gd name="T87" fmla="*/ 898 h 2302"/>
              <a:gd name="T88" fmla="*/ 4196 w 5021"/>
              <a:gd name="T89" fmla="*/ 726 h 2302"/>
              <a:gd name="T90" fmla="*/ 4294 w 5021"/>
              <a:gd name="T91" fmla="*/ 541 h 2302"/>
              <a:gd name="T92" fmla="*/ 4393 w 5021"/>
              <a:gd name="T93" fmla="*/ 455 h 2302"/>
              <a:gd name="T94" fmla="*/ 4540 w 5021"/>
              <a:gd name="T95" fmla="*/ 541 h 2302"/>
              <a:gd name="T96" fmla="*/ 4651 w 5021"/>
              <a:gd name="T97" fmla="*/ 578 h 2302"/>
              <a:gd name="T98" fmla="*/ 4713 w 5021"/>
              <a:gd name="T99" fmla="*/ 418 h 2302"/>
              <a:gd name="T100" fmla="*/ 4897 w 5021"/>
              <a:gd name="T101" fmla="*/ 123 h 2302"/>
              <a:gd name="T102" fmla="*/ 5020 w 5021"/>
              <a:gd name="T103" fmla="*/ 36 h 2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021" h="2302">
                <a:moveTo>
                  <a:pt x="0" y="962"/>
                </a:moveTo>
                <a:lnTo>
                  <a:pt x="36" y="972"/>
                </a:lnTo>
                <a:lnTo>
                  <a:pt x="60" y="947"/>
                </a:lnTo>
                <a:lnTo>
                  <a:pt x="85" y="947"/>
                </a:lnTo>
                <a:lnTo>
                  <a:pt x="110" y="935"/>
                </a:lnTo>
                <a:lnTo>
                  <a:pt x="122" y="910"/>
                </a:lnTo>
                <a:lnTo>
                  <a:pt x="159" y="886"/>
                </a:lnTo>
                <a:lnTo>
                  <a:pt x="171" y="861"/>
                </a:lnTo>
                <a:lnTo>
                  <a:pt x="196" y="849"/>
                </a:lnTo>
                <a:lnTo>
                  <a:pt x="208" y="824"/>
                </a:lnTo>
                <a:lnTo>
                  <a:pt x="233" y="787"/>
                </a:lnTo>
                <a:lnTo>
                  <a:pt x="257" y="750"/>
                </a:lnTo>
                <a:lnTo>
                  <a:pt x="270" y="713"/>
                </a:lnTo>
                <a:lnTo>
                  <a:pt x="294" y="676"/>
                </a:lnTo>
                <a:lnTo>
                  <a:pt x="319" y="652"/>
                </a:lnTo>
                <a:lnTo>
                  <a:pt x="319" y="627"/>
                </a:lnTo>
                <a:lnTo>
                  <a:pt x="343" y="590"/>
                </a:lnTo>
                <a:lnTo>
                  <a:pt x="368" y="578"/>
                </a:lnTo>
                <a:lnTo>
                  <a:pt x="368" y="553"/>
                </a:lnTo>
                <a:lnTo>
                  <a:pt x="393" y="529"/>
                </a:lnTo>
                <a:lnTo>
                  <a:pt x="393" y="504"/>
                </a:lnTo>
                <a:lnTo>
                  <a:pt x="430" y="467"/>
                </a:lnTo>
                <a:lnTo>
                  <a:pt x="442" y="430"/>
                </a:lnTo>
                <a:lnTo>
                  <a:pt x="466" y="393"/>
                </a:lnTo>
                <a:lnTo>
                  <a:pt x="491" y="369"/>
                </a:lnTo>
                <a:lnTo>
                  <a:pt x="516" y="356"/>
                </a:lnTo>
                <a:lnTo>
                  <a:pt x="553" y="320"/>
                </a:lnTo>
                <a:lnTo>
                  <a:pt x="577" y="295"/>
                </a:lnTo>
                <a:lnTo>
                  <a:pt x="602" y="283"/>
                </a:lnTo>
                <a:lnTo>
                  <a:pt x="614" y="258"/>
                </a:lnTo>
                <a:lnTo>
                  <a:pt x="639" y="246"/>
                </a:lnTo>
                <a:lnTo>
                  <a:pt x="651" y="221"/>
                </a:lnTo>
                <a:lnTo>
                  <a:pt x="663" y="196"/>
                </a:lnTo>
                <a:lnTo>
                  <a:pt x="688" y="196"/>
                </a:lnTo>
                <a:lnTo>
                  <a:pt x="713" y="172"/>
                </a:lnTo>
                <a:lnTo>
                  <a:pt x="750" y="160"/>
                </a:lnTo>
                <a:lnTo>
                  <a:pt x="786" y="147"/>
                </a:lnTo>
                <a:lnTo>
                  <a:pt x="811" y="147"/>
                </a:lnTo>
                <a:lnTo>
                  <a:pt x="823" y="172"/>
                </a:lnTo>
                <a:lnTo>
                  <a:pt x="848" y="184"/>
                </a:lnTo>
                <a:lnTo>
                  <a:pt x="860" y="209"/>
                </a:lnTo>
                <a:lnTo>
                  <a:pt x="873" y="246"/>
                </a:lnTo>
                <a:lnTo>
                  <a:pt x="873" y="283"/>
                </a:lnTo>
                <a:lnTo>
                  <a:pt x="885" y="320"/>
                </a:lnTo>
                <a:lnTo>
                  <a:pt x="910" y="320"/>
                </a:lnTo>
                <a:lnTo>
                  <a:pt x="910" y="356"/>
                </a:lnTo>
                <a:lnTo>
                  <a:pt x="910" y="393"/>
                </a:lnTo>
                <a:lnTo>
                  <a:pt x="910" y="418"/>
                </a:lnTo>
                <a:lnTo>
                  <a:pt x="910" y="443"/>
                </a:lnTo>
                <a:lnTo>
                  <a:pt x="910" y="480"/>
                </a:lnTo>
                <a:lnTo>
                  <a:pt x="922" y="529"/>
                </a:lnTo>
                <a:lnTo>
                  <a:pt x="934" y="566"/>
                </a:lnTo>
                <a:lnTo>
                  <a:pt x="934" y="603"/>
                </a:lnTo>
                <a:lnTo>
                  <a:pt x="934" y="640"/>
                </a:lnTo>
                <a:lnTo>
                  <a:pt x="959" y="676"/>
                </a:lnTo>
                <a:lnTo>
                  <a:pt x="983" y="701"/>
                </a:lnTo>
                <a:lnTo>
                  <a:pt x="983" y="726"/>
                </a:lnTo>
                <a:lnTo>
                  <a:pt x="983" y="763"/>
                </a:lnTo>
                <a:lnTo>
                  <a:pt x="996" y="800"/>
                </a:lnTo>
                <a:lnTo>
                  <a:pt x="1008" y="836"/>
                </a:lnTo>
                <a:lnTo>
                  <a:pt x="1008" y="861"/>
                </a:lnTo>
                <a:lnTo>
                  <a:pt x="1020" y="886"/>
                </a:lnTo>
                <a:lnTo>
                  <a:pt x="1033" y="923"/>
                </a:lnTo>
                <a:lnTo>
                  <a:pt x="1045" y="898"/>
                </a:lnTo>
                <a:lnTo>
                  <a:pt x="1045" y="923"/>
                </a:lnTo>
                <a:lnTo>
                  <a:pt x="1070" y="935"/>
                </a:lnTo>
                <a:lnTo>
                  <a:pt x="1106" y="947"/>
                </a:lnTo>
                <a:lnTo>
                  <a:pt x="1131" y="923"/>
                </a:lnTo>
                <a:lnTo>
                  <a:pt x="1156" y="910"/>
                </a:lnTo>
                <a:lnTo>
                  <a:pt x="1180" y="873"/>
                </a:lnTo>
                <a:lnTo>
                  <a:pt x="1205" y="849"/>
                </a:lnTo>
                <a:lnTo>
                  <a:pt x="1217" y="824"/>
                </a:lnTo>
                <a:lnTo>
                  <a:pt x="1242" y="800"/>
                </a:lnTo>
                <a:lnTo>
                  <a:pt x="1279" y="787"/>
                </a:lnTo>
                <a:lnTo>
                  <a:pt x="1316" y="787"/>
                </a:lnTo>
                <a:lnTo>
                  <a:pt x="1340" y="812"/>
                </a:lnTo>
                <a:lnTo>
                  <a:pt x="1365" y="812"/>
                </a:lnTo>
                <a:lnTo>
                  <a:pt x="1390" y="824"/>
                </a:lnTo>
                <a:lnTo>
                  <a:pt x="1414" y="849"/>
                </a:lnTo>
                <a:lnTo>
                  <a:pt x="1439" y="873"/>
                </a:lnTo>
                <a:lnTo>
                  <a:pt x="1451" y="898"/>
                </a:lnTo>
                <a:lnTo>
                  <a:pt x="1463" y="923"/>
                </a:lnTo>
                <a:lnTo>
                  <a:pt x="1488" y="935"/>
                </a:lnTo>
                <a:lnTo>
                  <a:pt x="1513" y="960"/>
                </a:lnTo>
                <a:lnTo>
                  <a:pt x="1550" y="972"/>
                </a:lnTo>
                <a:lnTo>
                  <a:pt x="1574" y="1009"/>
                </a:lnTo>
                <a:lnTo>
                  <a:pt x="1586" y="1070"/>
                </a:lnTo>
                <a:lnTo>
                  <a:pt x="1599" y="1095"/>
                </a:lnTo>
                <a:lnTo>
                  <a:pt x="1599" y="1132"/>
                </a:lnTo>
                <a:lnTo>
                  <a:pt x="1623" y="1169"/>
                </a:lnTo>
                <a:lnTo>
                  <a:pt x="1648" y="1230"/>
                </a:lnTo>
                <a:lnTo>
                  <a:pt x="1648" y="1255"/>
                </a:lnTo>
                <a:lnTo>
                  <a:pt x="1648" y="1280"/>
                </a:lnTo>
                <a:lnTo>
                  <a:pt x="1660" y="1316"/>
                </a:lnTo>
                <a:lnTo>
                  <a:pt x="1673" y="1341"/>
                </a:lnTo>
                <a:lnTo>
                  <a:pt x="1685" y="1366"/>
                </a:lnTo>
                <a:lnTo>
                  <a:pt x="1697" y="1403"/>
                </a:lnTo>
                <a:lnTo>
                  <a:pt x="1722" y="1440"/>
                </a:lnTo>
                <a:lnTo>
                  <a:pt x="1746" y="1501"/>
                </a:lnTo>
                <a:lnTo>
                  <a:pt x="1759" y="1538"/>
                </a:lnTo>
                <a:lnTo>
                  <a:pt x="1771" y="1563"/>
                </a:lnTo>
                <a:lnTo>
                  <a:pt x="1783" y="1600"/>
                </a:lnTo>
                <a:lnTo>
                  <a:pt x="1796" y="1649"/>
                </a:lnTo>
                <a:lnTo>
                  <a:pt x="1833" y="1686"/>
                </a:lnTo>
                <a:lnTo>
                  <a:pt x="1845" y="1723"/>
                </a:lnTo>
                <a:lnTo>
                  <a:pt x="1870" y="1760"/>
                </a:lnTo>
                <a:lnTo>
                  <a:pt x="1919" y="1796"/>
                </a:lnTo>
                <a:lnTo>
                  <a:pt x="1956" y="1784"/>
                </a:lnTo>
                <a:lnTo>
                  <a:pt x="1993" y="1796"/>
                </a:lnTo>
                <a:lnTo>
                  <a:pt x="2030" y="1796"/>
                </a:lnTo>
                <a:lnTo>
                  <a:pt x="2066" y="1784"/>
                </a:lnTo>
                <a:lnTo>
                  <a:pt x="2091" y="1760"/>
                </a:lnTo>
                <a:lnTo>
                  <a:pt x="2116" y="1735"/>
                </a:lnTo>
                <a:lnTo>
                  <a:pt x="2140" y="1710"/>
                </a:lnTo>
                <a:lnTo>
                  <a:pt x="2165" y="1673"/>
                </a:lnTo>
                <a:lnTo>
                  <a:pt x="2190" y="1636"/>
                </a:lnTo>
                <a:lnTo>
                  <a:pt x="2214" y="1600"/>
                </a:lnTo>
                <a:lnTo>
                  <a:pt x="2226" y="1575"/>
                </a:lnTo>
                <a:lnTo>
                  <a:pt x="2251" y="1550"/>
                </a:lnTo>
                <a:lnTo>
                  <a:pt x="2276" y="1538"/>
                </a:lnTo>
                <a:lnTo>
                  <a:pt x="2288" y="1563"/>
                </a:lnTo>
                <a:lnTo>
                  <a:pt x="2300" y="1600"/>
                </a:lnTo>
                <a:lnTo>
                  <a:pt x="2313" y="1636"/>
                </a:lnTo>
                <a:lnTo>
                  <a:pt x="2325" y="1661"/>
                </a:lnTo>
                <a:lnTo>
                  <a:pt x="2337" y="1686"/>
                </a:lnTo>
                <a:lnTo>
                  <a:pt x="2337" y="1723"/>
                </a:lnTo>
                <a:lnTo>
                  <a:pt x="2337" y="1760"/>
                </a:lnTo>
                <a:lnTo>
                  <a:pt x="2337" y="1809"/>
                </a:lnTo>
                <a:lnTo>
                  <a:pt x="2337" y="1846"/>
                </a:lnTo>
                <a:lnTo>
                  <a:pt x="2350" y="1907"/>
                </a:lnTo>
                <a:lnTo>
                  <a:pt x="2350" y="1932"/>
                </a:lnTo>
                <a:lnTo>
                  <a:pt x="2350" y="1993"/>
                </a:lnTo>
                <a:lnTo>
                  <a:pt x="2350" y="2018"/>
                </a:lnTo>
                <a:lnTo>
                  <a:pt x="2350" y="2043"/>
                </a:lnTo>
                <a:lnTo>
                  <a:pt x="2386" y="2055"/>
                </a:lnTo>
                <a:lnTo>
                  <a:pt x="2399" y="2080"/>
                </a:lnTo>
                <a:lnTo>
                  <a:pt x="2399" y="2116"/>
                </a:lnTo>
                <a:lnTo>
                  <a:pt x="2411" y="2141"/>
                </a:lnTo>
                <a:lnTo>
                  <a:pt x="2423" y="2166"/>
                </a:lnTo>
                <a:lnTo>
                  <a:pt x="2448" y="2203"/>
                </a:lnTo>
                <a:lnTo>
                  <a:pt x="2473" y="2240"/>
                </a:lnTo>
                <a:lnTo>
                  <a:pt x="2497" y="2276"/>
                </a:lnTo>
                <a:lnTo>
                  <a:pt x="2510" y="2301"/>
                </a:lnTo>
                <a:lnTo>
                  <a:pt x="2546" y="2301"/>
                </a:lnTo>
                <a:lnTo>
                  <a:pt x="2571" y="2301"/>
                </a:lnTo>
                <a:lnTo>
                  <a:pt x="2596" y="2301"/>
                </a:lnTo>
                <a:lnTo>
                  <a:pt x="2633" y="2301"/>
                </a:lnTo>
                <a:lnTo>
                  <a:pt x="2657" y="2276"/>
                </a:lnTo>
                <a:lnTo>
                  <a:pt x="2682" y="2276"/>
                </a:lnTo>
                <a:lnTo>
                  <a:pt x="2719" y="2289"/>
                </a:lnTo>
                <a:lnTo>
                  <a:pt x="2756" y="2301"/>
                </a:lnTo>
                <a:lnTo>
                  <a:pt x="2793" y="2301"/>
                </a:lnTo>
                <a:lnTo>
                  <a:pt x="2830" y="2301"/>
                </a:lnTo>
                <a:lnTo>
                  <a:pt x="2866" y="2289"/>
                </a:lnTo>
                <a:lnTo>
                  <a:pt x="2891" y="2289"/>
                </a:lnTo>
                <a:lnTo>
                  <a:pt x="2916" y="2289"/>
                </a:lnTo>
                <a:lnTo>
                  <a:pt x="2953" y="2289"/>
                </a:lnTo>
                <a:lnTo>
                  <a:pt x="2990" y="2289"/>
                </a:lnTo>
                <a:lnTo>
                  <a:pt x="3026" y="2289"/>
                </a:lnTo>
                <a:lnTo>
                  <a:pt x="3051" y="2301"/>
                </a:lnTo>
                <a:lnTo>
                  <a:pt x="3076" y="2301"/>
                </a:lnTo>
                <a:lnTo>
                  <a:pt x="3113" y="2289"/>
                </a:lnTo>
                <a:lnTo>
                  <a:pt x="3125" y="2264"/>
                </a:lnTo>
                <a:lnTo>
                  <a:pt x="3150" y="2252"/>
                </a:lnTo>
                <a:lnTo>
                  <a:pt x="3186" y="2252"/>
                </a:lnTo>
                <a:lnTo>
                  <a:pt x="3211" y="2240"/>
                </a:lnTo>
                <a:lnTo>
                  <a:pt x="3236" y="2227"/>
                </a:lnTo>
                <a:lnTo>
                  <a:pt x="3273" y="2203"/>
                </a:lnTo>
                <a:lnTo>
                  <a:pt x="3310" y="2190"/>
                </a:lnTo>
                <a:lnTo>
                  <a:pt x="3322" y="2153"/>
                </a:lnTo>
                <a:lnTo>
                  <a:pt x="3322" y="2116"/>
                </a:lnTo>
                <a:lnTo>
                  <a:pt x="3334" y="2080"/>
                </a:lnTo>
                <a:lnTo>
                  <a:pt x="3334" y="2055"/>
                </a:lnTo>
                <a:lnTo>
                  <a:pt x="3334" y="2018"/>
                </a:lnTo>
                <a:lnTo>
                  <a:pt x="3334" y="1993"/>
                </a:lnTo>
                <a:lnTo>
                  <a:pt x="3334" y="1956"/>
                </a:lnTo>
                <a:lnTo>
                  <a:pt x="3346" y="1920"/>
                </a:lnTo>
                <a:lnTo>
                  <a:pt x="3346" y="1895"/>
                </a:lnTo>
                <a:lnTo>
                  <a:pt x="3346" y="1870"/>
                </a:lnTo>
                <a:lnTo>
                  <a:pt x="3346" y="1833"/>
                </a:lnTo>
                <a:lnTo>
                  <a:pt x="3346" y="1796"/>
                </a:lnTo>
                <a:lnTo>
                  <a:pt x="3346" y="1760"/>
                </a:lnTo>
                <a:lnTo>
                  <a:pt x="3346" y="1735"/>
                </a:lnTo>
                <a:lnTo>
                  <a:pt x="3359" y="1710"/>
                </a:lnTo>
                <a:lnTo>
                  <a:pt x="3359" y="1673"/>
                </a:lnTo>
                <a:lnTo>
                  <a:pt x="3371" y="1636"/>
                </a:lnTo>
                <a:lnTo>
                  <a:pt x="3371" y="1575"/>
                </a:lnTo>
                <a:lnTo>
                  <a:pt x="3383" y="1538"/>
                </a:lnTo>
                <a:lnTo>
                  <a:pt x="3383" y="1513"/>
                </a:lnTo>
                <a:lnTo>
                  <a:pt x="3396" y="1476"/>
                </a:lnTo>
                <a:lnTo>
                  <a:pt x="3408" y="1440"/>
                </a:lnTo>
                <a:lnTo>
                  <a:pt x="3408" y="1415"/>
                </a:lnTo>
                <a:lnTo>
                  <a:pt x="3420" y="1390"/>
                </a:lnTo>
                <a:lnTo>
                  <a:pt x="3433" y="1353"/>
                </a:lnTo>
                <a:lnTo>
                  <a:pt x="3457" y="1316"/>
                </a:lnTo>
                <a:lnTo>
                  <a:pt x="3482" y="1304"/>
                </a:lnTo>
                <a:lnTo>
                  <a:pt x="3519" y="1316"/>
                </a:lnTo>
                <a:lnTo>
                  <a:pt x="3556" y="1316"/>
                </a:lnTo>
                <a:lnTo>
                  <a:pt x="3593" y="1316"/>
                </a:lnTo>
                <a:lnTo>
                  <a:pt x="3630" y="1316"/>
                </a:lnTo>
                <a:lnTo>
                  <a:pt x="3642" y="1341"/>
                </a:lnTo>
                <a:lnTo>
                  <a:pt x="3666" y="1366"/>
                </a:lnTo>
                <a:lnTo>
                  <a:pt x="3691" y="1378"/>
                </a:lnTo>
                <a:lnTo>
                  <a:pt x="3716" y="1390"/>
                </a:lnTo>
                <a:lnTo>
                  <a:pt x="3753" y="1390"/>
                </a:lnTo>
                <a:lnTo>
                  <a:pt x="3790" y="1390"/>
                </a:lnTo>
                <a:lnTo>
                  <a:pt x="3814" y="1353"/>
                </a:lnTo>
                <a:lnTo>
                  <a:pt x="3839" y="1316"/>
                </a:lnTo>
                <a:lnTo>
                  <a:pt x="3863" y="1267"/>
                </a:lnTo>
                <a:lnTo>
                  <a:pt x="3876" y="1230"/>
                </a:lnTo>
                <a:lnTo>
                  <a:pt x="3888" y="1193"/>
                </a:lnTo>
                <a:lnTo>
                  <a:pt x="3900" y="1156"/>
                </a:lnTo>
                <a:lnTo>
                  <a:pt x="3925" y="1132"/>
                </a:lnTo>
                <a:lnTo>
                  <a:pt x="3950" y="1095"/>
                </a:lnTo>
                <a:lnTo>
                  <a:pt x="3962" y="1070"/>
                </a:lnTo>
                <a:lnTo>
                  <a:pt x="3986" y="1009"/>
                </a:lnTo>
                <a:lnTo>
                  <a:pt x="3999" y="972"/>
                </a:lnTo>
                <a:lnTo>
                  <a:pt x="4011" y="947"/>
                </a:lnTo>
                <a:lnTo>
                  <a:pt x="4036" y="923"/>
                </a:lnTo>
                <a:lnTo>
                  <a:pt x="4048" y="898"/>
                </a:lnTo>
                <a:lnTo>
                  <a:pt x="4073" y="886"/>
                </a:lnTo>
                <a:lnTo>
                  <a:pt x="4097" y="861"/>
                </a:lnTo>
                <a:lnTo>
                  <a:pt x="4110" y="836"/>
                </a:lnTo>
                <a:lnTo>
                  <a:pt x="4146" y="787"/>
                </a:lnTo>
                <a:lnTo>
                  <a:pt x="4196" y="726"/>
                </a:lnTo>
                <a:lnTo>
                  <a:pt x="4233" y="689"/>
                </a:lnTo>
                <a:lnTo>
                  <a:pt x="4245" y="664"/>
                </a:lnTo>
                <a:lnTo>
                  <a:pt x="4257" y="627"/>
                </a:lnTo>
                <a:lnTo>
                  <a:pt x="4270" y="590"/>
                </a:lnTo>
                <a:lnTo>
                  <a:pt x="4294" y="541"/>
                </a:lnTo>
                <a:lnTo>
                  <a:pt x="4294" y="516"/>
                </a:lnTo>
                <a:lnTo>
                  <a:pt x="4319" y="492"/>
                </a:lnTo>
                <a:lnTo>
                  <a:pt x="4331" y="467"/>
                </a:lnTo>
                <a:lnTo>
                  <a:pt x="4356" y="467"/>
                </a:lnTo>
                <a:lnTo>
                  <a:pt x="4393" y="455"/>
                </a:lnTo>
                <a:lnTo>
                  <a:pt x="4430" y="455"/>
                </a:lnTo>
                <a:lnTo>
                  <a:pt x="4466" y="467"/>
                </a:lnTo>
                <a:lnTo>
                  <a:pt x="4491" y="492"/>
                </a:lnTo>
                <a:lnTo>
                  <a:pt x="4516" y="516"/>
                </a:lnTo>
                <a:lnTo>
                  <a:pt x="4540" y="541"/>
                </a:lnTo>
                <a:lnTo>
                  <a:pt x="4553" y="566"/>
                </a:lnTo>
                <a:lnTo>
                  <a:pt x="4577" y="603"/>
                </a:lnTo>
                <a:lnTo>
                  <a:pt x="4602" y="640"/>
                </a:lnTo>
                <a:lnTo>
                  <a:pt x="4626" y="615"/>
                </a:lnTo>
                <a:lnTo>
                  <a:pt x="4651" y="578"/>
                </a:lnTo>
                <a:lnTo>
                  <a:pt x="4663" y="553"/>
                </a:lnTo>
                <a:lnTo>
                  <a:pt x="4688" y="529"/>
                </a:lnTo>
                <a:lnTo>
                  <a:pt x="4676" y="480"/>
                </a:lnTo>
                <a:lnTo>
                  <a:pt x="4700" y="443"/>
                </a:lnTo>
                <a:lnTo>
                  <a:pt x="4713" y="418"/>
                </a:lnTo>
                <a:lnTo>
                  <a:pt x="4737" y="393"/>
                </a:lnTo>
                <a:lnTo>
                  <a:pt x="4762" y="369"/>
                </a:lnTo>
                <a:lnTo>
                  <a:pt x="4823" y="295"/>
                </a:lnTo>
                <a:lnTo>
                  <a:pt x="4860" y="246"/>
                </a:lnTo>
                <a:lnTo>
                  <a:pt x="4897" y="123"/>
                </a:lnTo>
                <a:lnTo>
                  <a:pt x="4922" y="123"/>
                </a:lnTo>
                <a:lnTo>
                  <a:pt x="4959" y="98"/>
                </a:lnTo>
                <a:lnTo>
                  <a:pt x="4983" y="73"/>
                </a:lnTo>
                <a:lnTo>
                  <a:pt x="5008" y="61"/>
                </a:lnTo>
                <a:lnTo>
                  <a:pt x="5020" y="36"/>
                </a:lnTo>
                <a:lnTo>
                  <a:pt x="5020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296988" y="260350"/>
            <a:ext cx="7161212" cy="7588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ja-JP" altLang="pt-BR" sz="4400">
                <a:latin typeface="Arial"/>
              </a:rPr>
              <a:t>“</a:t>
            </a:r>
            <a:r>
              <a:rPr lang="pt-BR" sz="4400">
                <a:latin typeface="Arial" charset="0"/>
              </a:rPr>
              <a:t>Talvez seja uma boa idéia</a:t>
            </a:r>
            <a:r>
              <a:rPr lang="ja-JP" altLang="pt-BR" sz="4400">
                <a:latin typeface="Arial"/>
              </a:rPr>
              <a:t>”</a:t>
            </a:r>
            <a:endParaRPr lang="pt-BR" sz="4400">
              <a:latin typeface="Arial" charset="0"/>
            </a:endParaRP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H="1" flipV="1">
            <a:off x="5803900" y="2832100"/>
            <a:ext cx="1346200" cy="8128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363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711200" y="1168400"/>
            <a:ext cx="7950200" cy="51308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Freeform 3"/>
          <p:cNvSpPr>
            <a:spLocks/>
          </p:cNvSpPr>
          <p:nvPr/>
        </p:nvSpPr>
        <p:spPr bwMode="auto">
          <a:xfrm>
            <a:off x="685800" y="2511425"/>
            <a:ext cx="7970838" cy="3654425"/>
          </a:xfrm>
          <a:custGeom>
            <a:avLst/>
            <a:gdLst>
              <a:gd name="T0" fmla="*/ 110 w 5021"/>
              <a:gd name="T1" fmla="*/ 935 h 2302"/>
              <a:gd name="T2" fmla="*/ 208 w 5021"/>
              <a:gd name="T3" fmla="*/ 824 h 2302"/>
              <a:gd name="T4" fmla="*/ 319 w 5021"/>
              <a:gd name="T5" fmla="*/ 652 h 2302"/>
              <a:gd name="T6" fmla="*/ 393 w 5021"/>
              <a:gd name="T7" fmla="*/ 529 h 2302"/>
              <a:gd name="T8" fmla="*/ 491 w 5021"/>
              <a:gd name="T9" fmla="*/ 369 h 2302"/>
              <a:gd name="T10" fmla="*/ 614 w 5021"/>
              <a:gd name="T11" fmla="*/ 258 h 2302"/>
              <a:gd name="T12" fmla="*/ 713 w 5021"/>
              <a:gd name="T13" fmla="*/ 172 h 2302"/>
              <a:gd name="T14" fmla="*/ 848 w 5021"/>
              <a:gd name="T15" fmla="*/ 184 h 2302"/>
              <a:gd name="T16" fmla="*/ 910 w 5021"/>
              <a:gd name="T17" fmla="*/ 320 h 2302"/>
              <a:gd name="T18" fmla="*/ 910 w 5021"/>
              <a:gd name="T19" fmla="*/ 480 h 2302"/>
              <a:gd name="T20" fmla="*/ 959 w 5021"/>
              <a:gd name="T21" fmla="*/ 676 h 2302"/>
              <a:gd name="T22" fmla="*/ 1008 w 5021"/>
              <a:gd name="T23" fmla="*/ 836 h 2302"/>
              <a:gd name="T24" fmla="*/ 1045 w 5021"/>
              <a:gd name="T25" fmla="*/ 923 h 2302"/>
              <a:gd name="T26" fmla="*/ 1180 w 5021"/>
              <a:gd name="T27" fmla="*/ 873 h 2302"/>
              <a:gd name="T28" fmla="*/ 1316 w 5021"/>
              <a:gd name="T29" fmla="*/ 787 h 2302"/>
              <a:gd name="T30" fmla="*/ 1439 w 5021"/>
              <a:gd name="T31" fmla="*/ 873 h 2302"/>
              <a:gd name="T32" fmla="*/ 1550 w 5021"/>
              <a:gd name="T33" fmla="*/ 972 h 2302"/>
              <a:gd name="T34" fmla="*/ 1623 w 5021"/>
              <a:gd name="T35" fmla="*/ 1169 h 2302"/>
              <a:gd name="T36" fmla="*/ 1673 w 5021"/>
              <a:gd name="T37" fmla="*/ 1341 h 2302"/>
              <a:gd name="T38" fmla="*/ 1759 w 5021"/>
              <a:gd name="T39" fmla="*/ 1538 h 2302"/>
              <a:gd name="T40" fmla="*/ 1845 w 5021"/>
              <a:gd name="T41" fmla="*/ 1723 h 2302"/>
              <a:gd name="T42" fmla="*/ 2030 w 5021"/>
              <a:gd name="T43" fmla="*/ 1796 h 2302"/>
              <a:gd name="T44" fmla="*/ 2165 w 5021"/>
              <a:gd name="T45" fmla="*/ 1673 h 2302"/>
              <a:gd name="T46" fmla="*/ 2276 w 5021"/>
              <a:gd name="T47" fmla="*/ 1538 h 2302"/>
              <a:gd name="T48" fmla="*/ 2337 w 5021"/>
              <a:gd name="T49" fmla="*/ 1686 h 2302"/>
              <a:gd name="T50" fmla="*/ 2350 w 5021"/>
              <a:gd name="T51" fmla="*/ 1907 h 2302"/>
              <a:gd name="T52" fmla="*/ 2386 w 5021"/>
              <a:gd name="T53" fmla="*/ 2055 h 2302"/>
              <a:gd name="T54" fmla="*/ 2448 w 5021"/>
              <a:gd name="T55" fmla="*/ 2203 h 2302"/>
              <a:gd name="T56" fmla="*/ 2571 w 5021"/>
              <a:gd name="T57" fmla="*/ 2301 h 2302"/>
              <a:gd name="T58" fmla="*/ 2719 w 5021"/>
              <a:gd name="T59" fmla="*/ 2289 h 2302"/>
              <a:gd name="T60" fmla="*/ 2891 w 5021"/>
              <a:gd name="T61" fmla="*/ 2289 h 2302"/>
              <a:gd name="T62" fmla="*/ 3051 w 5021"/>
              <a:gd name="T63" fmla="*/ 2301 h 2302"/>
              <a:gd name="T64" fmla="*/ 3186 w 5021"/>
              <a:gd name="T65" fmla="*/ 2252 h 2302"/>
              <a:gd name="T66" fmla="*/ 3322 w 5021"/>
              <a:gd name="T67" fmla="*/ 2153 h 2302"/>
              <a:gd name="T68" fmla="*/ 3334 w 5021"/>
              <a:gd name="T69" fmla="*/ 1993 h 2302"/>
              <a:gd name="T70" fmla="*/ 3346 w 5021"/>
              <a:gd name="T71" fmla="*/ 1833 h 2302"/>
              <a:gd name="T72" fmla="*/ 3359 w 5021"/>
              <a:gd name="T73" fmla="*/ 1673 h 2302"/>
              <a:gd name="T74" fmla="*/ 3396 w 5021"/>
              <a:gd name="T75" fmla="*/ 1476 h 2302"/>
              <a:gd name="T76" fmla="*/ 3457 w 5021"/>
              <a:gd name="T77" fmla="*/ 1316 h 2302"/>
              <a:gd name="T78" fmla="*/ 3630 w 5021"/>
              <a:gd name="T79" fmla="*/ 1316 h 2302"/>
              <a:gd name="T80" fmla="*/ 3753 w 5021"/>
              <a:gd name="T81" fmla="*/ 1390 h 2302"/>
              <a:gd name="T82" fmla="*/ 3876 w 5021"/>
              <a:gd name="T83" fmla="*/ 1230 h 2302"/>
              <a:gd name="T84" fmla="*/ 3962 w 5021"/>
              <a:gd name="T85" fmla="*/ 1070 h 2302"/>
              <a:gd name="T86" fmla="*/ 4048 w 5021"/>
              <a:gd name="T87" fmla="*/ 898 h 2302"/>
              <a:gd name="T88" fmla="*/ 4196 w 5021"/>
              <a:gd name="T89" fmla="*/ 726 h 2302"/>
              <a:gd name="T90" fmla="*/ 4294 w 5021"/>
              <a:gd name="T91" fmla="*/ 541 h 2302"/>
              <a:gd name="T92" fmla="*/ 4393 w 5021"/>
              <a:gd name="T93" fmla="*/ 455 h 2302"/>
              <a:gd name="T94" fmla="*/ 4540 w 5021"/>
              <a:gd name="T95" fmla="*/ 541 h 2302"/>
              <a:gd name="T96" fmla="*/ 4651 w 5021"/>
              <a:gd name="T97" fmla="*/ 578 h 2302"/>
              <a:gd name="T98" fmla="*/ 4713 w 5021"/>
              <a:gd name="T99" fmla="*/ 418 h 2302"/>
              <a:gd name="T100" fmla="*/ 4897 w 5021"/>
              <a:gd name="T101" fmla="*/ 123 h 2302"/>
              <a:gd name="T102" fmla="*/ 5020 w 5021"/>
              <a:gd name="T103" fmla="*/ 36 h 2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021" h="2302">
                <a:moveTo>
                  <a:pt x="0" y="962"/>
                </a:moveTo>
                <a:lnTo>
                  <a:pt x="36" y="972"/>
                </a:lnTo>
                <a:lnTo>
                  <a:pt x="60" y="947"/>
                </a:lnTo>
                <a:lnTo>
                  <a:pt x="85" y="947"/>
                </a:lnTo>
                <a:lnTo>
                  <a:pt x="110" y="935"/>
                </a:lnTo>
                <a:lnTo>
                  <a:pt x="122" y="910"/>
                </a:lnTo>
                <a:lnTo>
                  <a:pt x="159" y="886"/>
                </a:lnTo>
                <a:lnTo>
                  <a:pt x="171" y="861"/>
                </a:lnTo>
                <a:lnTo>
                  <a:pt x="196" y="849"/>
                </a:lnTo>
                <a:lnTo>
                  <a:pt x="208" y="824"/>
                </a:lnTo>
                <a:lnTo>
                  <a:pt x="233" y="787"/>
                </a:lnTo>
                <a:lnTo>
                  <a:pt x="257" y="750"/>
                </a:lnTo>
                <a:lnTo>
                  <a:pt x="270" y="713"/>
                </a:lnTo>
                <a:lnTo>
                  <a:pt x="294" y="676"/>
                </a:lnTo>
                <a:lnTo>
                  <a:pt x="319" y="652"/>
                </a:lnTo>
                <a:lnTo>
                  <a:pt x="319" y="627"/>
                </a:lnTo>
                <a:lnTo>
                  <a:pt x="343" y="590"/>
                </a:lnTo>
                <a:lnTo>
                  <a:pt x="368" y="578"/>
                </a:lnTo>
                <a:lnTo>
                  <a:pt x="368" y="553"/>
                </a:lnTo>
                <a:lnTo>
                  <a:pt x="393" y="529"/>
                </a:lnTo>
                <a:lnTo>
                  <a:pt x="393" y="504"/>
                </a:lnTo>
                <a:lnTo>
                  <a:pt x="430" y="467"/>
                </a:lnTo>
                <a:lnTo>
                  <a:pt x="442" y="430"/>
                </a:lnTo>
                <a:lnTo>
                  <a:pt x="466" y="393"/>
                </a:lnTo>
                <a:lnTo>
                  <a:pt x="491" y="369"/>
                </a:lnTo>
                <a:lnTo>
                  <a:pt x="516" y="356"/>
                </a:lnTo>
                <a:lnTo>
                  <a:pt x="553" y="320"/>
                </a:lnTo>
                <a:lnTo>
                  <a:pt x="577" y="295"/>
                </a:lnTo>
                <a:lnTo>
                  <a:pt x="602" y="283"/>
                </a:lnTo>
                <a:lnTo>
                  <a:pt x="614" y="258"/>
                </a:lnTo>
                <a:lnTo>
                  <a:pt x="639" y="246"/>
                </a:lnTo>
                <a:lnTo>
                  <a:pt x="651" y="221"/>
                </a:lnTo>
                <a:lnTo>
                  <a:pt x="663" y="196"/>
                </a:lnTo>
                <a:lnTo>
                  <a:pt x="688" y="196"/>
                </a:lnTo>
                <a:lnTo>
                  <a:pt x="713" y="172"/>
                </a:lnTo>
                <a:lnTo>
                  <a:pt x="750" y="160"/>
                </a:lnTo>
                <a:lnTo>
                  <a:pt x="786" y="147"/>
                </a:lnTo>
                <a:lnTo>
                  <a:pt x="811" y="147"/>
                </a:lnTo>
                <a:lnTo>
                  <a:pt x="823" y="172"/>
                </a:lnTo>
                <a:lnTo>
                  <a:pt x="848" y="184"/>
                </a:lnTo>
                <a:lnTo>
                  <a:pt x="860" y="209"/>
                </a:lnTo>
                <a:lnTo>
                  <a:pt x="873" y="246"/>
                </a:lnTo>
                <a:lnTo>
                  <a:pt x="873" y="283"/>
                </a:lnTo>
                <a:lnTo>
                  <a:pt x="885" y="320"/>
                </a:lnTo>
                <a:lnTo>
                  <a:pt x="910" y="320"/>
                </a:lnTo>
                <a:lnTo>
                  <a:pt x="910" y="356"/>
                </a:lnTo>
                <a:lnTo>
                  <a:pt x="910" y="393"/>
                </a:lnTo>
                <a:lnTo>
                  <a:pt x="910" y="418"/>
                </a:lnTo>
                <a:lnTo>
                  <a:pt x="910" y="443"/>
                </a:lnTo>
                <a:lnTo>
                  <a:pt x="910" y="480"/>
                </a:lnTo>
                <a:lnTo>
                  <a:pt x="922" y="529"/>
                </a:lnTo>
                <a:lnTo>
                  <a:pt x="934" y="566"/>
                </a:lnTo>
                <a:lnTo>
                  <a:pt x="934" y="603"/>
                </a:lnTo>
                <a:lnTo>
                  <a:pt x="934" y="640"/>
                </a:lnTo>
                <a:lnTo>
                  <a:pt x="959" y="676"/>
                </a:lnTo>
                <a:lnTo>
                  <a:pt x="983" y="701"/>
                </a:lnTo>
                <a:lnTo>
                  <a:pt x="983" y="726"/>
                </a:lnTo>
                <a:lnTo>
                  <a:pt x="983" y="763"/>
                </a:lnTo>
                <a:lnTo>
                  <a:pt x="996" y="800"/>
                </a:lnTo>
                <a:lnTo>
                  <a:pt x="1008" y="836"/>
                </a:lnTo>
                <a:lnTo>
                  <a:pt x="1008" y="861"/>
                </a:lnTo>
                <a:lnTo>
                  <a:pt x="1020" y="886"/>
                </a:lnTo>
                <a:lnTo>
                  <a:pt x="1033" y="923"/>
                </a:lnTo>
                <a:lnTo>
                  <a:pt x="1045" y="898"/>
                </a:lnTo>
                <a:lnTo>
                  <a:pt x="1045" y="923"/>
                </a:lnTo>
                <a:lnTo>
                  <a:pt x="1070" y="935"/>
                </a:lnTo>
                <a:lnTo>
                  <a:pt x="1106" y="947"/>
                </a:lnTo>
                <a:lnTo>
                  <a:pt x="1131" y="923"/>
                </a:lnTo>
                <a:lnTo>
                  <a:pt x="1156" y="910"/>
                </a:lnTo>
                <a:lnTo>
                  <a:pt x="1180" y="873"/>
                </a:lnTo>
                <a:lnTo>
                  <a:pt x="1205" y="849"/>
                </a:lnTo>
                <a:lnTo>
                  <a:pt x="1217" y="824"/>
                </a:lnTo>
                <a:lnTo>
                  <a:pt x="1242" y="800"/>
                </a:lnTo>
                <a:lnTo>
                  <a:pt x="1279" y="787"/>
                </a:lnTo>
                <a:lnTo>
                  <a:pt x="1316" y="787"/>
                </a:lnTo>
                <a:lnTo>
                  <a:pt x="1340" y="812"/>
                </a:lnTo>
                <a:lnTo>
                  <a:pt x="1365" y="812"/>
                </a:lnTo>
                <a:lnTo>
                  <a:pt x="1390" y="824"/>
                </a:lnTo>
                <a:lnTo>
                  <a:pt x="1414" y="849"/>
                </a:lnTo>
                <a:lnTo>
                  <a:pt x="1439" y="873"/>
                </a:lnTo>
                <a:lnTo>
                  <a:pt x="1451" y="898"/>
                </a:lnTo>
                <a:lnTo>
                  <a:pt x="1463" y="923"/>
                </a:lnTo>
                <a:lnTo>
                  <a:pt x="1488" y="935"/>
                </a:lnTo>
                <a:lnTo>
                  <a:pt x="1513" y="960"/>
                </a:lnTo>
                <a:lnTo>
                  <a:pt x="1550" y="972"/>
                </a:lnTo>
                <a:lnTo>
                  <a:pt x="1574" y="1009"/>
                </a:lnTo>
                <a:lnTo>
                  <a:pt x="1586" y="1070"/>
                </a:lnTo>
                <a:lnTo>
                  <a:pt x="1599" y="1095"/>
                </a:lnTo>
                <a:lnTo>
                  <a:pt x="1599" y="1132"/>
                </a:lnTo>
                <a:lnTo>
                  <a:pt x="1623" y="1169"/>
                </a:lnTo>
                <a:lnTo>
                  <a:pt x="1648" y="1230"/>
                </a:lnTo>
                <a:lnTo>
                  <a:pt x="1648" y="1255"/>
                </a:lnTo>
                <a:lnTo>
                  <a:pt x="1648" y="1280"/>
                </a:lnTo>
                <a:lnTo>
                  <a:pt x="1660" y="1316"/>
                </a:lnTo>
                <a:lnTo>
                  <a:pt x="1673" y="1341"/>
                </a:lnTo>
                <a:lnTo>
                  <a:pt x="1685" y="1366"/>
                </a:lnTo>
                <a:lnTo>
                  <a:pt x="1697" y="1403"/>
                </a:lnTo>
                <a:lnTo>
                  <a:pt x="1722" y="1440"/>
                </a:lnTo>
                <a:lnTo>
                  <a:pt x="1746" y="1501"/>
                </a:lnTo>
                <a:lnTo>
                  <a:pt x="1759" y="1538"/>
                </a:lnTo>
                <a:lnTo>
                  <a:pt x="1771" y="1563"/>
                </a:lnTo>
                <a:lnTo>
                  <a:pt x="1783" y="1600"/>
                </a:lnTo>
                <a:lnTo>
                  <a:pt x="1796" y="1649"/>
                </a:lnTo>
                <a:lnTo>
                  <a:pt x="1833" y="1686"/>
                </a:lnTo>
                <a:lnTo>
                  <a:pt x="1845" y="1723"/>
                </a:lnTo>
                <a:lnTo>
                  <a:pt x="1870" y="1760"/>
                </a:lnTo>
                <a:lnTo>
                  <a:pt x="1919" y="1796"/>
                </a:lnTo>
                <a:lnTo>
                  <a:pt x="1956" y="1784"/>
                </a:lnTo>
                <a:lnTo>
                  <a:pt x="1993" y="1796"/>
                </a:lnTo>
                <a:lnTo>
                  <a:pt x="2030" y="1796"/>
                </a:lnTo>
                <a:lnTo>
                  <a:pt x="2066" y="1784"/>
                </a:lnTo>
                <a:lnTo>
                  <a:pt x="2091" y="1760"/>
                </a:lnTo>
                <a:lnTo>
                  <a:pt x="2116" y="1735"/>
                </a:lnTo>
                <a:lnTo>
                  <a:pt x="2140" y="1710"/>
                </a:lnTo>
                <a:lnTo>
                  <a:pt x="2165" y="1673"/>
                </a:lnTo>
                <a:lnTo>
                  <a:pt x="2190" y="1636"/>
                </a:lnTo>
                <a:lnTo>
                  <a:pt x="2214" y="1600"/>
                </a:lnTo>
                <a:lnTo>
                  <a:pt x="2226" y="1575"/>
                </a:lnTo>
                <a:lnTo>
                  <a:pt x="2251" y="1550"/>
                </a:lnTo>
                <a:lnTo>
                  <a:pt x="2276" y="1538"/>
                </a:lnTo>
                <a:lnTo>
                  <a:pt x="2288" y="1563"/>
                </a:lnTo>
                <a:lnTo>
                  <a:pt x="2300" y="1600"/>
                </a:lnTo>
                <a:lnTo>
                  <a:pt x="2313" y="1636"/>
                </a:lnTo>
                <a:lnTo>
                  <a:pt x="2325" y="1661"/>
                </a:lnTo>
                <a:lnTo>
                  <a:pt x="2337" y="1686"/>
                </a:lnTo>
                <a:lnTo>
                  <a:pt x="2337" y="1723"/>
                </a:lnTo>
                <a:lnTo>
                  <a:pt x="2337" y="1760"/>
                </a:lnTo>
                <a:lnTo>
                  <a:pt x="2337" y="1809"/>
                </a:lnTo>
                <a:lnTo>
                  <a:pt x="2337" y="1846"/>
                </a:lnTo>
                <a:lnTo>
                  <a:pt x="2350" y="1907"/>
                </a:lnTo>
                <a:lnTo>
                  <a:pt x="2350" y="1932"/>
                </a:lnTo>
                <a:lnTo>
                  <a:pt x="2350" y="1993"/>
                </a:lnTo>
                <a:lnTo>
                  <a:pt x="2350" y="2018"/>
                </a:lnTo>
                <a:lnTo>
                  <a:pt x="2350" y="2043"/>
                </a:lnTo>
                <a:lnTo>
                  <a:pt x="2386" y="2055"/>
                </a:lnTo>
                <a:lnTo>
                  <a:pt x="2399" y="2080"/>
                </a:lnTo>
                <a:lnTo>
                  <a:pt x="2399" y="2116"/>
                </a:lnTo>
                <a:lnTo>
                  <a:pt x="2411" y="2141"/>
                </a:lnTo>
                <a:lnTo>
                  <a:pt x="2423" y="2166"/>
                </a:lnTo>
                <a:lnTo>
                  <a:pt x="2448" y="2203"/>
                </a:lnTo>
                <a:lnTo>
                  <a:pt x="2473" y="2240"/>
                </a:lnTo>
                <a:lnTo>
                  <a:pt x="2497" y="2276"/>
                </a:lnTo>
                <a:lnTo>
                  <a:pt x="2510" y="2301"/>
                </a:lnTo>
                <a:lnTo>
                  <a:pt x="2546" y="2301"/>
                </a:lnTo>
                <a:lnTo>
                  <a:pt x="2571" y="2301"/>
                </a:lnTo>
                <a:lnTo>
                  <a:pt x="2596" y="2301"/>
                </a:lnTo>
                <a:lnTo>
                  <a:pt x="2633" y="2301"/>
                </a:lnTo>
                <a:lnTo>
                  <a:pt x="2657" y="2276"/>
                </a:lnTo>
                <a:lnTo>
                  <a:pt x="2682" y="2276"/>
                </a:lnTo>
                <a:lnTo>
                  <a:pt x="2719" y="2289"/>
                </a:lnTo>
                <a:lnTo>
                  <a:pt x="2756" y="2301"/>
                </a:lnTo>
                <a:lnTo>
                  <a:pt x="2793" y="2301"/>
                </a:lnTo>
                <a:lnTo>
                  <a:pt x="2830" y="2301"/>
                </a:lnTo>
                <a:lnTo>
                  <a:pt x="2866" y="2289"/>
                </a:lnTo>
                <a:lnTo>
                  <a:pt x="2891" y="2289"/>
                </a:lnTo>
                <a:lnTo>
                  <a:pt x="2916" y="2289"/>
                </a:lnTo>
                <a:lnTo>
                  <a:pt x="2953" y="2289"/>
                </a:lnTo>
                <a:lnTo>
                  <a:pt x="2990" y="2289"/>
                </a:lnTo>
                <a:lnTo>
                  <a:pt x="3026" y="2289"/>
                </a:lnTo>
                <a:lnTo>
                  <a:pt x="3051" y="2301"/>
                </a:lnTo>
                <a:lnTo>
                  <a:pt x="3076" y="2301"/>
                </a:lnTo>
                <a:lnTo>
                  <a:pt x="3113" y="2289"/>
                </a:lnTo>
                <a:lnTo>
                  <a:pt x="3125" y="2264"/>
                </a:lnTo>
                <a:lnTo>
                  <a:pt x="3150" y="2252"/>
                </a:lnTo>
                <a:lnTo>
                  <a:pt x="3186" y="2252"/>
                </a:lnTo>
                <a:lnTo>
                  <a:pt x="3211" y="2240"/>
                </a:lnTo>
                <a:lnTo>
                  <a:pt x="3236" y="2227"/>
                </a:lnTo>
                <a:lnTo>
                  <a:pt x="3273" y="2203"/>
                </a:lnTo>
                <a:lnTo>
                  <a:pt x="3310" y="2190"/>
                </a:lnTo>
                <a:lnTo>
                  <a:pt x="3322" y="2153"/>
                </a:lnTo>
                <a:lnTo>
                  <a:pt x="3322" y="2116"/>
                </a:lnTo>
                <a:lnTo>
                  <a:pt x="3334" y="2080"/>
                </a:lnTo>
                <a:lnTo>
                  <a:pt x="3334" y="2055"/>
                </a:lnTo>
                <a:lnTo>
                  <a:pt x="3334" y="2018"/>
                </a:lnTo>
                <a:lnTo>
                  <a:pt x="3334" y="1993"/>
                </a:lnTo>
                <a:lnTo>
                  <a:pt x="3334" y="1956"/>
                </a:lnTo>
                <a:lnTo>
                  <a:pt x="3346" y="1920"/>
                </a:lnTo>
                <a:lnTo>
                  <a:pt x="3346" y="1895"/>
                </a:lnTo>
                <a:lnTo>
                  <a:pt x="3346" y="1870"/>
                </a:lnTo>
                <a:lnTo>
                  <a:pt x="3346" y="1833"/>
                </a:lnTo>
                <a:lnTo>
                  <a:pt x="3346" y="1796"/>
                </a:lnTo>
                <a:lnTo>
                  <a:pt x="3346" y="1760"/>
                </a:lnTo>
                <a:lnTo>
                  <a:pt x="3346" y="1735"/>
                </a:lnTo>
                <a:lnTo>
                  <a:pt x="3359" y="1710"/>
                </a:lnTo>
                <a:lnTo>
                  <a:pt x="3359" y="1673"/>
                </a:lnTo>
                <a:lnTo>
                  <a:pt x="3371" y="1636"/>
                </a:lnTo>
                <a:lnTo>
                  <a:pt x="3371" y="1575"/>
                </a:lnTo>
                <a:lnTo>
                  <a:pt x="3383" y="1538"/>
                </a:lnTo>
                <a:lnTo>
                  <a:pt x="3383" y="1513"/>
                </a:lnTo>
                <a:lnTo>
                  <a:pt x="3396" y="1476"/>
                </a:lnTo>
                <a:lnTo>
                  <a:pt x="3408" y="1440"/>
                </a:lnTo>
                <a:lnTo>
                  <a:pt x="3408" y="1415"/>
                </a:lnTo>
                <a:lnTo>
                  <a:pt x="3420" y="1390"/>
                </a:lnTo>
                <a:lnTo>
                  <a:pt x="3433" y="1353"/>
                </a:lnTo>
                <a:lnTo>
                  <a:pt x="3457" y="1316"/>
                </a:lnTo>
                <a:lnTo>
                  <a:pt x="3482" y="1304"/>
                </a:lnTo>
                <a:lnTo>
                  <a:pt x="3519" y="1316"/>
                </a:lnTo>
                <a:lnTo>
                  <a:pt x="3556" y="1316"/>
                </a:lnTo>
                <a:lnTo>
                  <a:pt x="3593" y="1316"/>
                </a:lnTo>
                <a:lnTo>
                  <a:pt x="3630" y="1316"/>
                </a:lnTo>
                <a:lnTo>
                  <a:pt x="3642" y="1341"/>
                </a:lnTo>
                <a:lnTo>
                  <a:pt x="3666" y="1366"/>
                </a:lnTo>
                <a:lnTo>
                  <a:pt x="3691" y="1378"/>
                </a:lnTo>
                <a:lnTo>
                  <a:pt x="3716" y="1390"/>
                </a:lnTo>
                <a:lnTo>
                  <a:pt x="3753" y="1390"/>
                </a:lnTo>
                <a:lnTo>
                  <a:pt x="3790" y="1390"/>
                </a:lnTo>
                <a:lnTo>
                  <a:pt x="3814" y="1353"/>
                </a:lnTo>
                <a:lnTo>
                  <a:pt x="3839" y="1316"/>
                </a:lnTo>
                <a:lnTo>
                  <a:pt x="3863" y="1267"/>
                </a:lnTo>
                <a:lnTo>
                  <a:pt x="3876" y="1230"/>
                </a:lnTo>
                <a:lnTo>
                  <a:pt x="3888" y="1193"/>
                </a:lnTo>
                <a:lnTo>
                  <a:pt x="3900" y="1156"/>
                </a:lnTo>
                <a:lnTo>
                  <a:pt x="3925" y="1132"/>
                </a:lnTo>
                <a:lnTo>
                  <a:pt x="3950" y="1095"/>
                </a:lnTo>
                <a:lnTo>
                  <a:pt x="3962" y="1070"/>
                </a:lnTo>
                <a:lnTo>
                  <a:pt x="3986" y="1009"/>
                </a:lnTo>
                <a:lnTo>
                  <a:pt x="3999" y="972"/>
                </a:lnTo>
                <a:lnTo>
                  <a:pt x="4011" y="947"/>
                </a:lnTo>
                <a:lnTo>
                  <a:pt x="4036" y="923"/>
                </a:lnTo>
                <a:lnTo>
                  <a:pt x="4048" y="898"/>
                </a:lnTo>
                <a:lnTo>
                  <a:pt x="4073" y="886"/>
                </a:lnTo>
                <a:lnTo>
                  <a:pt x="4097" y="861"/>
                </a:lnTo>
                <a:lnTo>
                  <a:pt x="4110" y="836"/>
                </a:lnTo>
                <a:lnTo>
                  <a:pt x="4146" y="787"/>
                </a:lnTo>
                <a:lnTo>
                  <a:pt x="4196" y="726"/>
                </a:lnTo>
                <a:lnTo>
                  <a:pt x="4233" y="689"/>
                </a:lnTo>
                <a:lnTo>
                  <a:pt x="4245" y="664"/>
                </a:lnTo>
                <a:lnTo>
                  <a:pt x="4257" y="627"/>
                </a:lnTo>
                <a:lnTo>
                  <a:pt x="4270" y="590"/>
                </a:lnTo>
                <a:lnTo>
                  <a:pt x="4294" y="541"/>
                </a:lnTo>
                <a:lnTo>
                  <a:pt x="4294" y="516"/>
                </a:lnTo>
                <a:lnTo>
                  <a:pt x="4319" y="492"/>
                </a:lnTo>
                <a:lnTo>
                  <a:pt x="4331" y="467"/>
                </a:lnTo>
                <a:lnTo>
                  <a:pt x="4356" y="467"/>
                </a:lnTo>
                <a:lnTo>
                  <a:pt x="4393" y="455"/>
                </a:lnTo>
                <a:lnTo>
                  <a:pt x="4430" y="455"/>
                </a:lnTo>
                <a:lnTo>
                  <a:pt x="4466" y="467"/>
                </a:lnTo>
                <a:lnTo>
                  <a:pt x="4491" y="492"/>
                </a:lnTo>
                <a:lnTo>
                  <a:pt x="4516" y="516"/>
                </a:lnTo>
                <a:lnTo>
                  <a:pt x="4540" y="541"/>
                </a:lnTo>
                <a:lnTo>
                  <a:pt x="4553" y="566"/>
                </a:lnTo>
                <a:lnTo>
                  <a:pt x="4577" y="603"/>
                </a:lnTo>
                <a:lnTo>
                  <a:pt x="4602" y="640"/>
                </a:lnTo>
                <a:lnTo>
                  <a:pt x="4626" y="615"/>
                </a:lnTo>
                <a:lnTo>
                  <a:pt x="4651" y="578"/>
                </a:lnTo>
                <a:lnTo>
                  <a:pt x="4663" y="553"/>
                </a:lnTo>
                <a:lnTo>
                  <a:pt x="4688" y="529"/>
                </a:lnTo>
                <a:lnTo>
                  <a:pt x="4676" y="480"/>
                </a:lnTo>
                <a:lnTo>
                  <a:pt x="4700" y="443"/>
                </a:lnTo>
                <a:lnTo>
                  <a:pt x="4713" y="418"/>
                </a:lnTo>
                <a:lnTo>
                  <a:pt x="4737" y="393"/>
                </a:lnTo>
                <a:lnTo>
                  <a:pt x="4762" y="369"/>
                </a:lnTo>
                <a:lnTo>
                  <a:pt x="4823" y="295"/>
                </a:lnTo>
                <a:lnTo>
                  <a:pt x="4860" y="246"/>
                </a:lnTo>
                <a:lnTo>
                  <a:pt x="4897" y="123"/>
                </a:lnTo>
                <a:lnTo>
                  <a:pt x="4922" y="123"/>
                </a:lnTo>
                <a:lnTo>
                  <a:pt x="4959" y="98"/>
                </a:lnTo>
                <a:lnTo>
                  <a:pt x="4983" y="73"/>
                </a:lnTo>
                <a:lnTo>
                  <a:pt x="5008" y="61"/>
                </a:lnTo>
                <a:lnTo>
                  <a:pt x="5020" y="36"/>
                </a:lnTo>
                <a:lnTo>
                  <a:pt x="5020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900113" y="260350"/>
            <a:ext cx="7937500" cy="7588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pt-BR" sz="4400">
                <a:latin typeface="Arial" charset="0"/>
              </a:rPr>
              <a:t>Provável ponto de desistência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H="1" flipV="1">
            <a:off x="7251700" y="2146300"/>
            <a:ext cx="812800" cy="11938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144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97821" y="2712946"/>
            <a:ext cx="7075464" cy="152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6000" b="1" smtClean="0">
                <a:solidFill>
                  <a:srgbClr val="FFFF00"/>
                </a:solidFill>
                <a:latin typeface="Arial Black"/>
                <a:cs typeface="Arial Black"/>
              </a:rPr>
              <a:t>Remuneração pastoral</a:t>
            </a:r>
            <a:endParaRPr lang="pt-BR" b="1">
              <a:solidFill>
                <a:srgbClr val="FFFF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3420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711200" y="1168400"/>
            <a:ext cx="7950200" cy="51308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Freeform 3"/>
          <p:cNvSpPr>
            <a:spLocks/>
          </p:cNvSpPr>
          <p:nvPr/>
        </p:nvSpPr>
        <p:spPr bwMode="auto">
          <a:xfrm>
            <a:off x="685800" y="2511425"/>
            <a:ext cx="7970838" cy="3654425"/>
          </a:xfrm>
          <a:custGeom>
            <a:avLst/>
            <a:gdLst>
              <a:gd name="T0" fmla="*/ 110 w 5021"/>
              <a:gd name="T1" fmla="*/ 935 h 2302"/>
              <a:gd name="T2" fmla="*/ 208 w 5021"/>
              <a:gd name="T3" fmla="*/ 824 h 2302"/>
              <a:gd name="T4" fmla="*/ 319 w 5021"/>
              <a:gd name="T5" fmla="*/ 652 h 2302"/>
              <a:gd name="T6" fmla="*/ 393 w 5021"/>
              <a:gd name="T7" fmla="*/ 529 h 2302"/>
              <a:gd name="T8" fmla="*/ 491 w 5021"/>
              <a:gd name="T9" fmla="*/ 369 h 2302"/>
              <a:gd name="T10" fmla="*/ 614 w 5021"/>
              <a:gd name="T11" fmla="*/ 258 h 2302"/>
              <a:gd name="T12" fmla="*/ 713 w 5021"/>
              <a:gd name="T13" fmla="*/ 172 h 2302"/>
              <a:gd name="T14" fmla="*/ 848 w 5021"/>
              <a:gd name="T15" fmla="*/ 184 h 2302"/>
              <a:gd name="T16" fmla="*/ 910 w 5021"/>
              <a:gd name="T17" fmla="*/ 320 h 2302"/>
              <a:gd name="T18" fmla="*/ 910 w 5021"/>
              <a:gd name="T19" fmla="*/ 480 h 2302"/>
              <a:gd name="T20" fmla="*/ 959 w 5021"/>
              <a:gd name="T21" fmla="*/ 676 h 2302"/>
              <a:gd name="T22" fmla="*/ 1008 w 5021"/>
              <a:gd name="T23" fmla="*/ 836 h 2302"/>
              <a:gd name="T24" fmla="*/ 1045 w 5021"/>
              <a:gd name="T25" fmla="*/ 923 h 2302"/>
              <a:gd name="T26" fmla="*/ 1180 w 5021"/>
              <a:gd name="T27" fmla="*/ 873 h 2302"/>
              <a:gd name="T28" fmla="*/ 1316 w 5021"/>
              <a:gd name="T29" fmla="*/ 787 h 2302"/>
              <a:gd name="T30" fmla="*/ 1439 w 5021"/>
              <a:gd name="T31" fmla="*/ 873 h 2302"/>
              <a:gd name="T32" fmla="*/ 1550 w 5021"/>
              <a:gd name="T33" fmla="*/ 972 h 2302"/>
              <a:gd name="T34" fmla="*/ 1623 w 5021"/>
              <a:gd name="T35" fmla="*/ 1169 h 2302"/>
              <a:gd name="T36" fmla="*/ 1673 w 5021"/>
              <a:gd name="T37" fmla="*/ 1341 h 2302"/>
              <a:gd name="T38" fmla="*/ 1759 w 5021"/>
              <a:gd name="T39" fmla="*/ 1538 h 2302"/>
              <a:gd name="T40" fmla="*/ 1845 w 5021"/>
              <a:gd name="T41" fmla="*/ 1723 h 2302"/>
              <a:gd name="T42" fmla="*/ 2030 w 5021"/>
              <a:gd name="T43" fmla="*/ 1796 h 2302"/>
              <a:gd name="T44" fmla="*/ 2165 w 5021"/>
              <a:gd name="T45" fmla="*/ 1673 h 2302"/>
              <a:gd name="T46" fmla="*/ 2276 w 5021"/>
              <a:gd name="T47" fmla="*/ 1538 h 2302"/>
              <a:gd name="T48" fmla="*/ 2337 w 5021"/>
              <a:gd name="T49" fmla="*/ 1686 h 2302"/>
              <a:gd name="T50" fmla="*/ 2350 w 5021"/>
              <a:gd name="T51" fmla="*/ 1907 h 2302"/>
              <a:gd name="T52" fmla="*/ 2386 w 5021"/>
              <a:gd name="T53" fmla="*/ 2055 h 2302"/>
              <a:gd name="T54" fmla="*/ 2448 w 5021"/>
              <a:gd name="T55" fmla="*/ 2203 h 2302"/>
              <a:gd name="T56" fmla="*/ 2571 w 5021"/>
              <a:gd name="T57" fmla="*/ 2301 h 2302"/>
              <a:gd name="T58" fmla="*/ 2719 w 5021"/>
              <a:gd name="T59" fmla="*/ 2289 h 2302"/>
              <a:gd name="T60" fmla="*/ 2891 w 5021"/>
              <a:gd name="T61" fmla="*/ 2289 h 2302"/>
              <a:gd name="T62" fmla="*/ 3051 w 5021"/>
              <a:gd name="T63" fmla="*/ 2301 h 2302"/>
              <a:gd name="T64" fmla="*/ 3186 w 5021"/>
              <a:gd name="T65" fmla="*/ 2252 h 2302"/>
              <a:gd name="T66" fmla="*/ 3322 w 5021"/>
              <a:gd name="T67" fmla="*/ 2153 h 2302"/>
              <a:gd name="T68" fmla="*/ 3334 w 5021"/>
              <a:gd name="T69" fmla="*/ 1993 h 2302"/>
              <a:gd name="T70" fmla="*/ 3346 w 5021"/>
              <a:gd name="T71" fmla="*/ 1833 h 2302"/>
              <a:gd name="T72" fmla="*/ 3359 w 5021"/>
              <a:gd name="T73" fmla="*/ 1673 h 2302"/>
              <a:gd name="T74" fmla="*/ 3396 w 5021"/>
              <a:gd name="T75" fmla="*/ 1476 h 2302"/>
              <a:gd name="T76" fmla="*/ 3457 w 5021"/>
              <a:gd name="T77" fmla="*/ 1316 h 2302"/>
              <a:gd name="T78" fmla="*/ 3630 w 5021"/>
              <a:gd name="T79" fmla="*/ 1316 h 2302"/>
              <a:gd name="T80" fmla="*/ 3753 w 5021"/>
              <a:gd name="T81" fmla="*/ 1390 h 2302"/>
              <a:gd name="T82" fmla="*/ 3876 w 5021"/>
              <a:gd name="T83" fmla="*/ 1230 h 2302"/>
              <a:gd name="T84" fmla="*/ 3962 w 5021"/>
              <a:gd name="T85" fmla="*/ 1070 h 2302"/>
              <a:gd name="T86" fmla="*/ 4048 w 5021"/>
              <a:gd name="T87" fmla="*/ 898 h 2302"/>
              <a:gd name="T88" fmla="*/ 4196 w 5021"/>
              <a:gd name="T89" fmla="*/ 726 h 2302"/>
              <a:gd name="T90" fmla="*/ 4294 w 5021"/>
              <a:gd name="T91" fmla="*/ 541 h 2302"/>
              <a:gd name="T92" fmla="*/ 4393 w 5021"/>
              <a:gd name="T93" fmla="*/ 455 h 2302"/>
              <a:gd name="T94" fmla="*/ 4540 w 5021"/>
              <a:gd name="T95" fmla="*/ 541 h 2302"/>
              <a:gd name="T96" fmla="*/ 4651 w 5021"/>
              <a:gd name="T97" fmla="*/ 578 h 2302"/>
              <a:gd name="T98" fmla="*/ 4713 w 5021"/>
              <a:gd name="T99" fmla="*/ 418 h 2302"/>
              <a:gd name="T100" fmla="*/ 4897 w 5021"/>
              <a:gd name="T101" fmla="*/ 123 h 2302"/>
              <a:gd name="T102" fmla="*/ 5020 w 5021"/>
              <a:gd name="T103" fmla="*/ 36 h 2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021" h="2302">
                <a:moveTo>
                  <a:pt x="0" y="962"/>
                </a:moveTo>
                <a:lnTo>
                  <a:pt x="36" y="972"/>
                </a:lnTo>
                <a:lnTo>
                  <a:pt x="60" y="947"/>
                </a:lnTo>
                <a:lnTo>
                  <a:pt x="85" y="947"/>
                </a:lnTo>
                <a:lnTo>
                  <a:pt x="110" y="935"/>
                </a:lnTo>
                <a:lnTo>
                  <a:pt x="122" y="910"/>
                </a:lnTo>
                <a:lnTo>
                  <a:pt x="159" y="886"/>
                </a:lnTo>
                <a:lnTo>
                  <a:pt x="171" y="861"/>
                </a:lnTo>
                <a:lnTo>
                  <a:pt x="196" y="849"/>
                </a:lnTo>
                <a:lnTo>
                  <a:pt x="208" y="824"/>
                </a:lnTo>
                <a:lnTo>
                  <a:pt x="233" y="787"/>
                </a:lnTo>
                <a:lnTo>
                  <a:pt x="257" y="750"/>
                </a:lnTo>
                <a:lnTo>
                  <a:pt x="270" y="713"/>
                </a:lnTo>
                <a:lnTo>
                  <a:pt x="294" y="676"/>
                </a:lnTo>
                <a:lnTo>
                  <a:pt x="319" y="652"/>
                </a:lnTo>
                <a:lnTo>
                  <a:pt x="319" y="627"/>
                </a:lnTo>
                <a:lnTo>
                  <a:pt x="343" y="590"/>
                </a:lnTo>
                <a:lnTo>
                  <a:pt x="368" y="578"/>
                </a:lnTo>
                <a:lnTo>
                  <a:pt x="368" y="553"/>
                </a:lnTo>
                <a:lnTo>
                  <a:pt x="393" y="529"/>
                </a:lnTo>
                <a:lnTo>
                  <a:pt x="393" y="504"/>
                </a:lnTo>
                <a:lnTo>
                  <a:pt x="430" y="467"/>
                </a:lnTo>
                <a:lnTo>
                  <a:pt x="442" y="430"/>
                </a:lnTo>
                <a:lnTo>
                  <a:pt x="466" y="393"/>
                </a:lnTo>
                <a:lnTo>
                  <a:pt x="491" y="369"/>
                </a:lnTo>
                <a:lnTo>
                  <a:pt x="516" y="356"/>
                </a:lnTo>
                <a:lnTo>
                  <a:pt x="553" y="320"/>
                </a:lnTo>
                <a:lnTo>
                  <a:pt x="577" y="295"/>
                </a:lnTo>
                <a:lnTo>
                  <a:pt x="602" y="283"/>
                </a:lnTo>
                <a:lnTo>
                  <a:pt x="614" y="258"/>
                </a:lnTo>
                <a:lnTo>
                  <a:pt x="639" y="246"/>
                </a:lnTo>
                <a:lnTo>
                  <a:pt x="651" y="221"/>
                </a:lnTo>
                <a:lnTo>
                  <a:pt x="663" y="196"/>
                </a:lnTo>
                <a:lnTo>
                  <a:pt x="688" y="196"/>
                </a:lnTo>
                <a:lnTo>
                  <a:pt x="713" y="172"/>
                </a:lnTo>
                <a:lnTo>
                  <a:pt x="750" y="160"/>
                </a:lnTo>
                <a:lnTo>
                  <a:pt x="786" y="147"/>
                </a:lnTo>
                <a:lnTo>
                  <a:pt x="811" y="147"/>
                </a:lnTo>
                <a:lnTo>
                  <a:pt x="823" y="172"/>
                </a:lnTo>
                <a:lnTo>
                  <a:pt x="848" y="184"/>
                </a:lnTo>
                <a:lnTo>
                  <a:pt x="860" y="209"/>
                </a:lnTo>
                <a:lnTo>
                  <a:pt x="873" y="246"/>
                </a:lnTo>
                <a:lnTo>
                  <a:pt x="873" y="283"/>
                </a:lnTo>
                <a:lnTo>
                  <a:pt x="885" y="320"/>
                </a:lnTo>
                <a:lnTo>
                  <a:pt x="910" y="320"/>
                </a:lnTo>
                <a:lnTo>
                  <a:pt x="910" y="356"/>
                </a:lnTo>
                <a:lnTo>
                  <a:pt x="910" y="393"/>
                </a:lnTo>
                <a:lnTo>
                  <a:pt x="910" y="418"/>
                </a:lnTo>
                <a:lnTo>
                  <a:pt x="910" y="443"/>
                </a:lnTo>
                <a:lnTo>
                  <a:pt x="910" y="480"/>
                </a:lnTo>
                <a:lnTo>
                  <a:pt x="922" y="529"/>
                </a:lnTo>
                <a:lnTo>
                  <a:pt x="934" y="566"/>
                </a:lnTo>
                <a:lnTo>
                  <a:pt x="934" y="603"/>
                </a:lnTo>
                <a:lnTo>
                  <a:pt x="934" y="640"/>
                </a:lnTo>
                <a:lnTo>
                  <a:pt x="959" y="676"/>
                </a:lnTo>
                <a:lnTo>
                  <a:pt x="983" y="701"/>
                </a:lnTo>
                <a:lnTo>
                  <a:pt x="983" y="726"/>
                </a:lnTo>
                <a:lnTo>
                  <a:pt x="983" y="763"/>
                </a:lnTo>
                <a:lnTo>
                  <a:pt x="996" y="800"/>
                </a:lnTo>
                <a:lnTo>
                  <a:pt x="1008" y="836"/>
                </a:lnTo>
                <a:lnTo>
                  <a:pt x="1008" y="861"/>
                </a:lnTo>
                <a:lnTo>
                  <a:pt x="1020" y="886"/>
                </a:lnTo>
                <a:lnTo>
                  <a:pt x="1033" y="923"/>
                </a:lnTo>
                <a:lnTo>
                  <a:pt x="1045" y="898"/>
                </a:lnTo>
                <a:lnTo>
                  <a:pt x="1045" y="923"/>
                </a:lnTo>
                <a:lnTo>
                  <a:pt x="1070" y="935"/>
                </a:lnTo>
                <a:lnTo>
                  <a:pt x="1106" y="947"/>
                </a:lnTo>
                <a:lnTo>
                  <a:pt x="1131" y="923"/>
                </a:lnTo>
                <a:lnTo>
                  <a:pt x="1156" y="910"/>
                </a:lnTo>
                <a:lnTo>
                  <a:pt x="1180" y="873"/>
                </a:lnTo>
                <a:lnTo>
                  <a:pt x="1205" y="849"/>
                </a:lnTo>
                <a:lnTo>
                  <a:pt x="1217" y="824"/>
                </a:lnTo>
                <a:lnTo>
                  <a:pt x="1242" y="800"/>
                </a:lnTo>
                <a:lnTo>
                  <a:pt x="1279" y="787"/>
                </a:lnTo>
                <a:lnTo>
                  <a:pt x="1316" y="787"/>
                </a:lnTo>
                <a:lnTo>
                  <a:pt x="1340" y="812"/>
                </a:lnTo>
                <a:lnTo>
                  <a:pt x="1365" y="812"/>
                </a:lnTo>
                <a:lnTo>
                  <a:pt x="1390" y="824"/>
                </a:lnTo>
                <a:lnTo>
                  <a:pt x="1414" y="849"/>
                </a:lnTo>
                <a:lnTo>
                  <a:pt x="1439" y="873"/>
                </a:lnTo>
                <a:lnTo>
                  <a:pt x="1451" y="898"/>
                </a:lnTo>
                <a:lnTo>
                  <a:pt x="1463" y="923"/>
                </a:lnTo>
                <a:lnTo>
                  <a:pt x="1488" y="935"/>
                </a:lnTo>
                <a:lnTo>
                  <a:pt x="1513" y="960"/>
                </a:lnTo>
                <a:lnTo>
                  <a:pt x="1550" y="972"/>
                </a:lnTo>
                <a:lnTo>
                  <a:pt x="1574" y="1009"/>
                </a:lnTo>
                <a:lnTo>
                  <a:pt x="1586" y="1070"/>
                </a:lnTo>
                <a:lnTo>
                  <a:pt x="1599" y="1095"/>
                </a:lnTo>
                <a:lnTo>
                  <a:pt x="1599" y="1132"/>
                </a:lnTo>
                <a:lnTo>
                  <a:pt x="1623" y="1169"/>
                </a:lnTo>
                <a:lnTo>
                  <a:pt x="1648" y="1230"/>
                </a:lnTo>
                <a:lnTo>
                  <a:pt x="1648" y="1255"/>
                </a:lnTo>
                <a:lnTo>
                  <a:pt x="1648" y="1280"/>
                </a:lnTo>
                <a:lnTo>
                  <a:pt x="1660" y="1316"/>
                </a:lnTo>
                <a:lnTo>
                  <a:pt x="1673" y="1341"/>
                </a:lnTo>
                <a:lnTo>
                  <a:pt x="1685" y="1366"/>
                </a:lnTo>
                <a:lnTo>
                  <a:pt x="1697" y="1403"/>
                </a:lnTo>
                <a:lnTo>
                  <a:pt x="1722" y="1440"/>
                </a:lnTo>
                <a:lnTo>
                  <a:pt x="1746" y="1501"/>
                </a:lnTo>
                <a:lnTo>
                  <a:pt x="1759" y="1538"/>
                </a:lnTo>
                <a:lnTo>
                  <a:pt x="1771" y="1563"/>
                </a:lnTo>
                <a:lnTo>
                  <a:pt x="1783" y="1600"/>
                </a:lnTo>
                <a:lnTo>
                  <a:pt x="1796" y="1649"/>
                </a:lnTo>
                <a:lnTo>
                  <a:pt x="1833" y="1686"/>
                </a:lnTo>
                <a:lnTo>
                  <a:pt x="1845" y="1723"/>
                </a:lnTo>
                <a:lnTo>
                  <a:pt x="1870" y="1760"/>
                </a:lnTo>
                <a:lnTo>
                  <a:pt x="1919" y="1796"/>
                </a:lnTo>
                <a:lnTo>
                  <a:pt x="1956" y="1784"/>
                </a:lnTo>
                <a:lnTo>
                  <a:pt x="1993" y="1796"/>
                </a:lnTo>
                <a:lnTo>
                  <a:pt x="2030" y="1796"/>
                </a:lnTo>
                <a:lnTo>
                  <a:pt x="2066" y="1784"/>
                </a:lnTo>
                <a:lnTo>
                  <a:pt x="2091" y="1760"/>
                </a:lnTo>
                <a:lnTo>
                  <a:pt x="2116" y="1735"/>
                </a:lnTo>
                <a:lnTo>
                  <a:pt x="2140" y="1710"/>
                </a:lnTo>
                <a:lnTo>
                  <a:pt x="2165" y="1673"/>
                </a:lnTo>
                <a:lnTo>
                  <a:pt x="2190" y="1636"/>
                </a:lnTo>
                <a:lnTo>
                  <a:pt x="2214" y="1600"/>
                </a:lnTo>
                <a:lnTo>
                  <a:pt x="2226" y="1575"/>
                </a:lnTo>
                <a:lnTo>
                  <a:pt x="2251" y="1550"/>
                </a:lnTo>
                <a:lnTo>
                  <a:pt x="2276" y="1538"/>
                </a:lnTo>
                <a:lnTo>
                  <a:pt x="2288" y="1563"/>
                </a:lnTo>
                <a:lnTo>
                  <a:pt x="2300" y="1600"/>
                </a:lnTo>
                <a:lnTo>
                  <a:pt x="2313" y="1636"/>
                </a:lnTo>
                <a:lnTo>
                  <a:pt x="2325" y="1661"/>
                </a:lnTo>
                <a:lnTo>
                  <a:pt x="2337" y="1686"/>
                </a:lnTo>
                <a:lnTo>
                  <a:pt x="2337" y="1723"/>
                </a:lnTo>
                <a:lnTo>
                  <a:pt x="2337" y="1760"/>
                </a:lnTo>
                <a:lnTo>
                  <a:pt x="2337" y="1809"/>
                </a:lnTo>
                <a:lnTo>
                  <a:pt x="2337" y="1846"/>
                </a:lnTo>
                <a:lnTo>
                  <a:pt x="2350" y="1907"/>
                </a:lnTo>
                <a:lnTo>
                  <a:pt x="2350" y="1932"/>
                </a:lnTo>
                <a:lnTo>
                  <a:pt x="2350" y="1993"/>
                </a:lnTo>
                <a:lnTo>
                  <a:pt x="2350" y="2018"/>
                </a:lnTo>
                <a:lnTo>
                  <a:pt x="2350" y="2043"/>
                </a:lnTo>
                <a:lnTo>
                  <a:pt x="2386" y="2055"/>
                </a:lnTo>
                <a:lnTo>
                  <a:pt x="2399" y="2080"/>
                </a:lnTo>
                <a:lnTo>
                  <a:pt x="2399" y="2116"/>
                </a:lnTo>
                <a:lnTo>
                  <a:pt x="2411" y="2141"/>
                </a:lnTo>
                <a:lnTo>
                  <a:pt x="2423" y="2166"/>
                </a:lnTo>
                <a:lnTo>
                  <a:pt x="2448" y="2203"/>
                </a:lnTo>
                <a:lnTo>
                  <a:pt x="2473" y="2240"/>
                </a:lnTo>
                <a:lnTo>
                  <a:pt x="2497" y="2276"/>
                </a:lnTo>
                <a:lnTo>
                  <a:pt x="2510" y="2301"/>
                </a:lnTo>
                <a:lnTo>
                  <a:pt x="2546" y="2301"/>
                </a:lnTo>
                <a:lnTo>
                  <a:pt x="2571" y="2301"/>
                </a:lnTo>
                <a:lnTo>
                  <a:pt x="2596" y="2301"/>
                </a:lnTo>
                <a:lnTo>
                  <a:pt x="2633" y="2301"/>
                </a:lnTo>
                <a:lnTo>
                  <a:pt x="2657" y="2276"/>
                </a:lnTo>
                <a:lnTo>
                  <a:pt x="2682" y="2276"/>
                </a:lnTo>
                <a:lnTo>
                  <a:pt x="2719" y="2289"/>
                </a:lnTo>
                <a:lnTo>
                  <a:pt x="2756" y="2301"/>
                </a:lnTo>
                <a:lnTo>
                  <a:pt x="2793" y="2301"/>
                </a:lnTo>
                <a:lnTo>
                  <a:pt x="2830" y="2301"/>
                </a:lnTo>
                <a:lnTo>
                  <a:pt x="2866" y="2289"/>
                </a:lnTo>
                <a:lnTo>
                  <a:pt x="2891" y="2289"/>
                </a:lnTo>
                <a:lnTo>
                  <a:pt x="2916" y="2289"/>
                </a:lnTo>
                <a:lnTo>
                  <a:pt x="2953" y="2289"/>
                </a:lnTo>
                <a:lnTo>
                  <a:pt x="2990" y="2289"/>
                </a:lnTo>
                <a:lnTo>
                  <a:pt x="3026" y="2289"/>
                </a:lnTo>
                <a:lnTo>
                  <a:pt x="3051" y="2301"/>
                </a:lnTo>
                <a:lnTo>
                  <a:pt x="3076" y="2301"/>
                </a:lnTo>
                <a:lnTo>
                  <a:pt x="3113" y="2289"/>
                </a:lnTo>
                <a:lnTo>
                  <a:pt x="3125" y="2264"/>
                </a:lnTo>
                <a:lnTo>
                  <a:pt x="3150" y="2252"/>
                </a:lnTo>
                <a:lnTo>
                  <a:pt x="3186" y="2252"/>
                </a:lnTo>
                <a:lnTo>
                  <a:pt x="3211" y="2240"/>
                </a:lnTo>
                <a:lnTo>
                  <a:pt x="3236" y="2227"/>
                </a:lnTo>
                <a:lnTo>
                  <a:pt x="3273" y="2203"/>
                </a:lnTo>
                <a:lnTo>
                  <a:pt x="3310" y="2190"/>
                </a:lnTo>
                <a:lnTo>
                  <a:pt x="3322" y="2153"/>
                </a:lnTo>
                <a:lnTo>
                  <a:pt x="3322" y="2116"/>
                </a:lnTo>
                <a:lnTo>
                  <a:pt x="3334" y="2080"/>
                </a:lnTo>
                <a:lnTo>
                  <a:pt x="3334" y="2055"/>
                </a:lnTo>
                <a:lnTo>
                  <a:pt x="3334" y="2018"/>
                </a:lnTo>
                <a:lnTo>
                  <a:pt x="3334" y="1993"/>
                </a:lnTo>
                <a:lnTo>
                  <a:pt x="3334" y="1956"/>
                </a:lnTo>
                <a:lnTo>
                  <a:pt x="3346" y="1920"/>
                </a:lnTo>
                <a:lnTo>
                  <a:pt x="3346" y="1895"/>
                </a:lnTo>
                <a:lnTo>
                  <a:pt x="3346" y="1870"/>
                </a:lnTo>
                <a:lnTo>
                  <a:pt x="3346" y="1833"/>
                </a:lnTo>
                <a:lnTo>
                  <a:pt x="3346" y="1796"/>
                </a:lnTo>
                <a:lnTo>
                  <a:pt x="3346" y="1760"/>
                </a:lnTo>
                <a:lnTo>
                  <a:pt x="3346" y="1735"/>
                </a:lnTo>
                <a:lnTo>
                  <a:pt x="3359" y="1710"/>
                </a:lnTo>
                <a:lnTo>
                  <a:pt x="3359" y="1673"/>
                </a:lnTo>
                <a:lnTo>
                  <a:pt x="3371" y="1636"/>
                </a:lnTo>
                <a:lnTo>
                  <a:pt x="3371" y="1575"/>
                </a:lnTo>
                <a:lnTo>
                  <a:pt x="3383" y="1538"/>
                </a:lnTo>
                <a:lnTo>
                  <a:pt x="3383" y="1513"/>
                </a:lnTo>
                <a:lnTo>
                  <a:pt x="3396" y="1476"/>
                </a:lnTo>
                <a:lnTo>
                  <a:pt x="3408" y="1440"/>
                </a:lnTo>
                <a:lnTo>
                  <a:pt x="3408" y="1415"/>
                </a:lnTo>
                <a:lnTo>
                  <a:pt x="3420" y="1390"/>
                </a:lnTo>
                <a:lnTo>
                  <a:pt x="3433" y="1353"/>
                </a:lnTo>
                <a:lnTo>
                  <a:pt x="3457" y="1316"/>
                </a:lnTo>
                <a:lnTo>
                  <a:pt x="3482" y="1304"/>
                </a:lnTo>
                <a:lnTo>
                  <a:pt x="3519" y="1316"/>
                </a:lnTo>
                <a:lnTo>
                  <a:pt x="3556" y="1316"/>
                </a:lnTo>
                <a:lnTo>
                  <a:pt x="3593" y="1316"/>
                </a:lnTo>
                <a:lnTo>
                  <a:pt x="3630" y="1316"/>
                </a:lnTo>
                <a:lnTo>
                  <a:pt x="3642" y="1341"/>
                </a:lnTo>
                <a:lnTo>
                  <a:pt x="3666" y="1366"/>
                </a:lnTo>
                <a:lnTo>
                  <a:pt x="3691" y="1378"/>
                </a:lnTo>
                <a:lnTo>
                  <a:pt x="3716" y="1390"/>
                </a:lnTo>
                <a:lnTo>
                  <a:pt x="3753" y="1390"/>
                </a:lnTo>
                <a:lnTo>
                  <a:pt x="3790" y="1390"/>
                </a:lnTo>
                <a:lnTo>
                  <a:pt x="3814" y="1353"/>
                </a:lnTo>
                <a:lnTo>
                  <a:pt x="3839" y="1316"/>
                </a:lnTo>
                <a:lnTo>
                  <a:pt x="3863" y="1267"/>
                </a:lnTo>
                <a:lnTo>
                  <a:pt x="3876" y="1230"/>
                </a:lnTo>
                <a:lnTo>
                  <a:pt x="3888" y="1193"/>
                </a:lnTo>
                <a:lnTo>
                  <a:pt x="3900" y="1156"/>
                </a:lnTo>
                <a:lnTo>
                  <a:pt x="3925" y="1132"/>
                </a:lnTo>
                <a:lnTo>
                  <a:pt x="3950" y="1095"/>
                </a:lnTo>
                <a:lnTo>
                  <a:pt x="3962" y="1070"/>
                </a:lnTo>
                <a:lnTo>
                  <a:pt x="3986" y="1009"/>
                </a:lnTo>
                <a:lnTo>
                  <a:pt x="3999" y="972"/>
                </a:lnTo>
                <a:lnTo>
                  <a:pt x="4011" y="947"/>
                </a:lnTo>
                <a:lnTo>
                  <a:pt x="4036" y="923"/>
                </a:lnTo>
                <a:lnTo>
                  <a:pt x="4048" y="898"/>
                </a:lnTo>
                <a:lnTo>
                  <a:pt x="4073" y="886"/>
                </a:lnTo>
                <a:lnTo>
                  <a:pt x="4097" y="861"/>
                </a:lnTo>
                <a:lnTo>
                  <a:pt x="4110" y="836"/>
                </a:lnTo>
                <a:lnTo>
                  <a:pt x="4146" y="787"/>
                </a:lnTo>
                <a:lnTo>
                  <a:pt x="4196" y="726"/>
                </a:lnTo>
                <a:lnTo>
                  <a:pt x="4233" y="689"/>
                </a:lnTo>
                <a:lnTo>
                  <a:pt x="4245" y="664"/>
                </a:lnTo>
                <a:lnTo>
                  <a:pt x="4257" y="627"/>
                </a:lnTo>
                <a:lnTo>
                  <a:pt x="4270" y="590"/>
                </a:lnTo>
                <a:lnTo>
                  <a:pt x="4294" y="541"/>
                </a:lnTo>
                <a:lnTo>
                  <a:pt x="4294" y="516"/>
                </a:lnTo>
                <a:lnTo>
                  <a:pt x="4319" y="492"/>
                </a:lnTo>
                <a:lnTo>
                  <a:pt x="4331" y="467"/>
                </a:lnTo>
                <a:lnTo>
                  <a:pt x="4356" y="467"/>
                </a:lnTo>
                <a:lnTo>
                  <a:pt x="4393" y="455"/>
                </a:lnTo>
                <a:lnTo>
                  <a:pt x="4430" y="455"/>
                </a:lnTo>
                <a:lnTo>
                  <a:pt x="4466" y="467"/>
                </a:lnTo>
                <a:lnTo>
                  <a:pt x="4491" y="492"/>
                </a:lnTo>
                <a:lnTo>
                  <a:pt x="4516" y="516"/>
                </a:lnTo>
                <a:lnTo>
                  <a:pt x="4540" y="541"/>
                </a:lnTo>
                <a:lnTo>
                  <a:pt x="4553" y="566"/>
                </a:lnTo>
                <a:lnTo>
                  <a:pt x="4577" y="603"/>
                </a:lnTo>
                <a:lnTo>
                  <a:pt x="4602" y="640"/>
                </a:lnTo>
                <a:lnTo>
                  <a:pt x="4626" y="615"/>
                </a:lnTo>
                <a:lnTo>
                  <a:pt x="4651" y="578"/>
                </a:lnTo>
                <a:lnTo>
                  <a:pt x="4663" y="553"/>
                </a:lnTo>
                <a:lnTo>
                  <a:pt x="4688" y="529"/>
                </a:lnTo>
                <a:lnTo>
                  <a:pt x="4676" y="480"/>
                </a:lnTo>
                <a:lnTo>
                  <a:pt x="4700" y="443"/>
                </a:lnTo>
                <a:lnTo>
                  <a:pt x="4713" y="418"/>
                </a:lnTo>
                <a:lnTo>
                  <a:pt x="4737" y="393"/>
                </a:lnTo>
                <a:lnTo>
                  <a:pt x="4762" y="369"/>
                </a:lnTo>
                <a:lnTo>
                  <a:pt x="4823" y="295"/>
                </a:lnTo>
                <a:lnTo>
                  <a:pt x="4860" y="246"/>
                </a:lnTo>
                <a:lnTo>
                  <a:pt x="4897" y="123"/>
                </a:lnTo>
                <a:lnTo>
                  <a:pt x="4922" y="123"/>
                </a:lnTo>
                <a:lnTo>
                  <a:pt x="4959" y="98"/>
                </a:lnTo>
                <a:lnTo>
                  <a:pt x="4983" y="73"/>
                </a:lnTo>
                <a:lnTo>
                  <a:pt x="5008" y="61"/>
                </a:lnTo>
                <a:lnTo>
                  <a:pt x="5020" y="36"/>
                </a:lnTo>
                <a:lnTo>
                  <a:pt x="5020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990600" y="260350"/>
            <a:ext cx="7162800" cy="7588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ja-JP" altLang="pt-BR" sz="4400">
                <a:latin typeface="Arial"/>
              </a:rPr>
              <a:t>“</a:t>
            </a:r>
            <a:r>
              <a:rPr lang="pt-BR" sz="4400">
                <a:latin typeface="Arial" charset="0"/>
              </a:rPr>
              <a:t>Isso realmente funciona!</a:t>
            </a:r>
            <a:r>
              <a:rPr lang="ja-JP" altLang="pt-BR" sz="4400">
                <a:latin typeface="Arial"/>
              </a:rPr>
              <a:t>”</a:t>
            </a:r>
            <a:endParaRPr lang="pt-BR" sz="4400">
              <a:latin typeface="Arial" charset="0"/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H="1" flipV="1">
            <a:off x="6946900" y="2146300"/>
            <a:ext cx="1422400" cy="5080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177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pt-BR" dirty="0"/>
              <a:t>O papel da liderança é ENCORAJAR durante </a:t>
            </a:r>
            <a:r>
              <a:rPr lang="pt-BR" dirty="0" smtClean="0"/>
              <a:t> todo </a:t>
            </a:r>
            <a:r>
              <a:rPr lang="pt-BR" dirty="0"/>
              <a:t>o processo de mudança.</a:t>
            </a:r>
            <a:br>
              <a:rPr lang="pt-BR" dirty="0"/>
            </a:br>
            <a:endParaRPr lang="pt-BR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88578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b="1"/>
              <a:t>LIÇÕES DA INOVAÇÃO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572500" cy="4648200"/>
          </a:xfrm>
          <a:noFill/>
          <a:ln/>
        </p:spPr>
        <p:txBody>
          <a:bodyPr>
            <a:normAutofit/>
          </a:bodyPr>
          <a:lstStyle/>
          <a:p>
            <a:r>
              <a:rPr lang="pt-BR" sz="2800" b="1" dirty="0"/>
              <a:t>As coisas ficam piores antes de ficarem melhores.</a:t>
            </a:r>
          </a:p>
          <a:p>
            <a:r>
              <a:rPr lang="pt-BR" sz="2800" b="1" dirty="0"/>
              <a:t>Você não pode dizer em qual direção seu progresso está indo vendo apenas um ponto separado.</a:t>
            </a:r>
          </a:p>
          <a:p>
            <a:r>
              <a:rPr lang="pt-BR" sz="2800" b="1" dirty="0"/>
              <a:t>Mudanças sempre levam mais tempo do que você imagina.</a:t>
            </a:r>
          </a:p>
          <a:p>
            <a:r>
              <a:rPr lang="pt-BR" sz="2800" b="1" dirty="0"/>
              <a:t>O momento típico para desistir ocorre exatamente antes de abrir caminho para o sucesso.</a:t>
            </a:r>
            <a:endParaRPr lang="pt-BR" sz="28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218509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00761750"/>
              </p:ext>
            </p:extLst>
          </p:nvPr>
        </p:nvGraphicFramePr>
        <p:xfrm>
          <a:off x="207340" y="453529"/>
          <a:ext cx="8682345" cy="5533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21795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FF00"/>
                </a:solidFill>
              </a:rPr>
              <a:t>Itens para reflexão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b="1" smtClean="0"/>
              <a:t>81% está abaixo dos 6 salários mínimos.</a:t>
            </a:r>
          </a:p>
          <a:p>
            <a:r>
              <a:rPr lang="pt-BR" sz="2800" b="1" smtClean="0"/>
              <a:t>Seria preciso perguntar se esta é média dos membros da igrejas.</a:t>
            </a:r>
          </a:p>
          <a:p>
            <a:r>
              <a:rPr lang="pt-BR" sz="2800" b="1" smtClean="0">
                <a:solidFill>
                  <a:srgbClr val="FFFF00"/>
                </a:solidFill>
              </a:rPr>
              <a:t>Seria necessário refletir se a denominação deseja fazer um trabalho com os presbitérios para melhorar a renda média dos pastores.</a:t>
            </a:r>
          </a:p>
          <a:p>
            <a:endParaRPr lang="pt-BR" sz="2800" b="1"/>
          </a:p>
        </p:txBody>
      </p:sp>
    </p:spTree>
    <p:extLst>
      <p:ext uri="{BB962C8B-B14F-4D97-AF65-F5344CB8AC3E}">
        <p14:creationId xmlns:p14="http://schemas.microsoft.com/office/powerpoint/2010/main" val="2513857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75574" y="1075512"/>
            <a:ext cx="7075464" cy="355017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Arial Black"/>
                <a:cs typeface="Arial Black"/>
              </a:rPr>
              <a:t>E</a:t>
            </a:r>
            <a:r>
              <a:rPr lang="x-none" sz="6000" b="1" dirty="0" smtClean="0">
                <a:solidFill>
                  <a:srgbClr val="FFFF00"/>
                </a:solidFill>
                <a:latin typeface="Arial Black"/>
                <a:cs typeface="Arial Black"/>
              </a:rPr>
              <a:t>scolaridade e crescimento pessoal</a:t>
            </a:r>
            <a:endParaRPr lang="en-US" b="1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87156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FF00"/>
                </a:solidFill>
              </a:rPr>
              <a:t>Itens para reflexão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2800" b="1" smtClean="0"/>
              <a:t>64% se vê em crescimento espiritual, moderado ou acelerado.</a:t>
            </a:r>
          </a:p>
          <a:p>
            <a:r>
              <a:rPr lang="pt-BR" sz="2800" b="1" smtClean="0"/>
              <a:t>57% tem nível superior, pós, mestrado ou doutorado.</a:t>
            </a:r>
          </a:p>
          <a:p>
            <a:r>
              <a:rPr lang="pt-BR" sz="2800" b="1" smtClean="0"/>
              <a:t>84% tem um indice de leitura mensal bom, com quase um livro mês.</a:t>
            </a:r>
          </a:p>
          <a:p>
            <a:r>
              <a:rPr lang="pt-BR" sz="2800" b="1" smtClean="0">
                <a:solidFill>
                  <a:srgbClr val="FFFF00"/>
                </a:solidFill>
              </a:rPr>
              <a:t>Como utilizar este nível elevado dos pastores para um projeto de ensino e capacitação das suas igrejas?</a:t>
            </a:r>
            <a:endParaRPr lang="pt-BR" sz="28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81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97821" y="2712946"/>
            <a:ext cx="7075464" cy="152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Arial Black"/>
                <a:cs typeface="Arial Black"/>
              </a:rPr>
              <a:t>A</a:t>
            </a:r>
            <a:r>
              <a:rPr lang="x-none" sz="6000" b="1" dirty="0" smtClean="0">
                <a:solidFill>
                  <a:srgbClr val="FFFF00"/>
                </a:solidFill>
                <a:latin typeface="Arial Black"/>
                <a:cs typeface="Arial Black"/>
              </a:rPr>
              <a:t>tuaçÃO MINISTERIAL</a:t>
            </a:r>
            <a:endParaRPr lang="en-US" b="1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87156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182047342"/>
              </p:ext>
            </p:extLst>
          </p:nvPr>
        </p:nvGraphicFramePr>
        <p:xfrm>
          <a:off x="220298" y="207327"/>
          <a:ext cx="8798973" cy="5558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95952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FF00"/>
                </a:solidFill>
              </a:rPr>
              <a:t>Itens para reflexão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b="1" smtClean="0"/>
              <a:t>60% dos pastores estão em cidades abaixo de 300 mil habitantes.</a:t>
            </a:r>
          </a:p>
          <a:p>
            <a:r>
              <a:rPr lang="pt-BR" sz="2800" b="1" smtClean="0"/>
              <a:t>76% dos pastores estão em cidades abaixo dos 500 mil habitantes.</a:t>
            </a:r>
          </a:p>
          <a:p>
            <a:r>
              <a:rPr lang="pt-BR" sz="2800" b="1" smtClean="0">
                <a:solidFill>
                  <a:srgbClr val="FFFF00"/>
                </a:solidFill>
              </a:rPr>
              <a:t>Seria o caso da igreja pensar se tornar especialista em cidades de até 300 mil habitantes?</a:t>
            </a:r>
            <a:endParaRPr lang="pt-BR" sz="28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81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Times New Roman" charset="0"/>
                <a:ea typeface="ＭＳ Ｐゴシック" charset="0"/>
                <a:cs typeface="ＭＳ Ｐゴシック" charset="0"/>
              </a:rPr>
              <a:t>Processo</a:t>
            </a:r>
            <a:endParaRPr lang="pt-BR" b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219744"/>
              </p:ext>
            </p:extLst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2854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FF00"/>
                </a:solidFill>
              </a:rPr>
              <a:t>Atividades do pastor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53258"/>
            <a:ext cx="7772400" cy="4613034"/>
          </a:xfrm>
        </p:spPr>
        <p:txBody>
          <a:bodyPr>
            <a:normAutofit fontScale="92500" lnSpcReduction="10000"/>
          </a:bodyPr>
          <a:lstStyle/>
          <a:p>
            <a:r>
              <a:rPr lang="pt-BR" sz="2800" b="1" smtClean="0"/>
              <a:t>Oferecer doutrina sólida.</a:t>
            </a:r>
          </a:p>
          <a:p>
            <a:r>
              <a:rPr lang="pt-BR" sz="2800" b="1" smtClean="0"/>
              <a:t>Desafiar o crescimento espiritual.</a:t>
            </a:r>
          </a:p>
          <a:p>
            <a:r>
              <a:rPr lang="pt-BR" sz="2800" b="1" smtClean="0"/>
              <a:t>Criar clima acolhedor.</a:t>
            </a:r>
          </a:p>
          <a:p>
            <a:r>
              <a:rPr lang="pt-BR" sz="2800" b="1" smtClean="0"/>
              <a:t>Desenvolver equipes de liderança.</a:t>
            </a:r>
          </a:p>
          <a:p>
            <a:r>
              <a:rPr lang="pt-BR" sz="2800" b="1" smtClean="0"/>
              <a:t>Pregar.</a:t>
            </a:r>
          </a:p>
          <a:p>
            <a:r>
              <a:rPr lang="pt-BR" sz="2800" b="1" smtClean="0"/>
              <a:t>Incentivar a congregação a trazer novos membros.</a:t>
            </a:r>
          </a:p>
          <a:p>
            <a:r>
              <a:rPr lang="pt-BR" sz="2800" b="1" smtClean="0">
                <a:solidFill>
                  <a:srgbClr val="FFFF00"/>
                </a:solidFill>
              </a:rPr>
              <a:t>O pastor considera importantes estas atividades, mas talvez não esteja desenvolvendo líderes e criando um processo de integração na igreja. </a:t>
            </a:r>
            <a:endParaRPr lang="pt-BR" sz="28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83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rgbClr val="FFFF00"/>
                </a:solidFill>
              </a:rPr>
              <a:t>Como a igreja vai causar impacto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53258"/>
            <a:ext cx="7772400" cy="4613034"/>
          </a:xfrm>
        </p:spPr>
        <p:txBody>
          <a:bodyPr>
            <a:normAutofit/>
          </a:bodyPr>
          <a:lstStyle/>
          <a:p>
            <a:r>
              <a:rPr lang="pt-BR" sz="2800" b="1" smtClean="0"/>
              <a:t>Viver um cristianismo autentico.</a:t>
            </a:r>
          </a:p>
          <a:p>
            <a:r>
              <a:rPr lang="pt-BR" sz="2800" b="1" smtClean="0"/>
              <a:t>Plantar igrejas saudáveis.</a:t>
            </a:r>
          </a:p>
          <a:p>
            <a:r>
              <a:rPr lang="pt-BR" sz="2800" b="1" smtClean="0"/>
              <a:t>Melhorar treinamento e discipulado.</a:t>
            </a:r>
          </a:p>
          <a:p>
            <a:r>
              <a:rPr lang="pt-BR" sz="2800" b="1" smtClean="0"/>
              <a:t>Movimento de oração.</a:t>
            </a:r>
          </a:p>
          <a:p>
            <a:endParaRPr lang="pt-BR" sz="2800" b="1" smtClean="0"/>
          </a:p>
          <a:p>
            <a:r>
              <a:rPr lang="pt-BR" sz="2800" b="1" smtClean="0">
                <a:solidFill>
                  <a:srgbClr val="FFFF00"/>
                </a:solidFill>
              </a:rPr>
              <a:t>Este é um indício que o pastor está aberto a um projeto de ensino, discipulado, capacitação e oração.</a:t>
            </a:r>
            <a:endParaRPr lang="pt-BR" sz="28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43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FF00"/>
                </a:solidFill>
              </a:rPr>
              <a:t>Itens para reflexão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b="1" smtClean="0"/>
              <a:t>Os pastores não tem se envolvido de forma profunda na vida da cidade.  Apesar de estarem em cidades pequenas, onde isto é mais fácil, o envolvimento é pequeno.</a:t>
            </a:r>
          </a:p>
          <a:p>
            <a:endParaRPr lang="pt-BR" sz="28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829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97821" y="2712946"/>
            <a:ext cx="7075464" cy="152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x-none" sz="6000" b="1" dirty="0" smtClean="0">
                <a:solidFill>
                  <a:srgbClr val="FFFF00"/>
                </a:solidFill>
                <a:latin typeface="Arial Black"/>
                <a:cs typeface="Arial Black"/>
              </a:rPr>
              <a:t>igrejas</a:t>
            </a:r>
            <a:endParaRPr lang="en-US" b="1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8203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FF00"/>
                </a:solidFill>
              </a:rPr>
              <a:t>Itens para reflexão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b="1" smtClean="0"/>
              <a:t>55% das igrejas tem até 100 membros</a:t>
            </a:r>
          </a:p>
          <a:p>
            <a:r>
              <a:rPr lang="pt-BR" sz="2800" b="1" smtClean="0"/>
              <a:t>79% das igrejas tem menos de 200 membros</a:t>
            </a:r>
          </a:p>
          <a:p>
            <a:endParaRPr lang="pt-BR" sz="2800" b="1" smtClean="0"/>
          </a:p>
          <a:p>
            <a:r>
              <a:rPr lang="pt-BR" sz="2800" b="1" smtClean="0">
                <a:solidFill>
                  <a:srgbClr val="FFFF00"/>
                </a:solidFill>
              </a:rPr>
              <a:t>Seria o caso da igreja pensar em criar uma estratégia para multiplicar igrejas pequenas?</a:t>
            </a:r>
          </a:p>
          <a:p>
            <a:r>
              <a:rPr lang="pt-BR" sz="2800" b="1" smtClean="0">
                <a:solidFill>
                  <a:srgbClr val="FFFF00"/>
                </a:solidFill>
              </a:rPr>
              <a:t>Neste caso como seria a formação de pastores e líderes?</a:t>
            </a:r>
            <a:endParaRPr lang="pt-BR" sz="28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68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FF00"/>
                </a:solidFill>
              </a:rPr>
              <a:t>Itens para reflexão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2800" b="1" smtClean="0"/>
              <a:t>71% dos pastores estão satisfeitos com suas igrejas.</a:t>
            </a:r>
          </a:p>
          <a:p>
            <a:r>
              <a:rPr lang="pt-BR" sz="2800" b="1" smtClean="0"/>
              <a:t>94% das igrejas estão satisfeitas com seus pastores.</a:t>
            </a:r>
          </a:p>
          <a:p>
            <a:endParaRPr lang="pt-BR" sz="2800" b="1" smtClean="0"/>
          </a:p>
          <a:p>
            <a:r>
              <a:rPr lang="pt-BR" sz="2800" b="1" smtClean="0">
                <a:solidFill>
                  <a:srgbClr val="FFFF00"/>
                </a:solidFill>
              </a:rPr>
              <a:t>É possível a igreja estar mais satisfeita com o pastor do que ele com a igreja?</a:t>
            </a:r>
          </a:p>
          <a:p>
            <a:r>
              <a:rPr lang="pt-BR" sz="2800" b="1" smtClean="0">
                <a:solidFill>
                  <a:srgbClr val="FFFF00"/>
                </a:solidFill>
              </a:rPr>
              <a:t>O alto índice de satisfação seria realidade ou uma acomodação que geraria a falta de crescimento?</a:t>
            </a:r>
          </a:p>
          <a:p>
            <a:endParaRPr lang="pt-BR" sz="2800" b="1" smtClean="0"/>
          </a:p>
        </p:txBody>
      </p:sp>
    </p:spTree>
    <p:extLst>
      <p:ext uri="{BB962C8B-B14F-4D97-AF65-F5344CB8AC3E}">
        <p14:creationId xmlns:p14="http://schemas.microsoft.com/office/powerpoint/2010/main" val="1919821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pt-BR" dirty="0" err="1" smtClean="0">
                <a:solidFill>
                  <a:srgbClr val="FFFF00"/>
                </a:solidFill>
              </a:rPr>
              <a:t>rioridades</a:t>
            </a:r>
            <a:r>
              <a:rPr lang="pt-BR" dirty="0" smtClean="0">
                <a:solidFill>
                  <a:srgbClr val="FFFF00"/>
                </a:solidFill>
              </a:rPr>
              <a:t> de futuro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b="1" smtClean="0"/>
              <a:t>80% - Aumentar a membresia</a:t>
            </a:r>
          </a:p>
          <a:p>
            <a:r>
              <a:rPr lang="pt-BR" sz="2800" b="1" smtClean="0"/>
              <a:t>53% - Consolidar os valores na membresia.</a:t>
            </a:r>
          </a:p>
          <a:p>
            <a:r>
              <a:rPr lang="pt-BR" sz="2800" b="1" smtClean="0"/>
              <a:t>47% - Construção ou ampliação</a:t>
            </a:r>
          </a:p>
          <a:p>
            <a:r>
              <a:rPr lang="pt-BR" sz="2800" b="1" smtClean="0"/>
              <a:t>46% - Consolidar ministérios existentes.</a:t>
            </a:r>
          </a:p>
          <a:p>
            <a:endParaRPr lang="pt-BR" sz="2800" b="1" smtClean="0"/>
          </a:p>
          <a:p>
            <a:r>
              <a:rPr lang="pt-BR" sz="2800" b="1" smtClean="0">
                <a:solidFill>
                  <a:srgbClr val="FFFF00"/>
                </a:solidFill>
              </a:rPr>
              <a:t>Se estas são as prioridades do pastor é nisto que ele deve estar gastando seu tempo.</a:t>
            </a:r>
          </a:p>
          <a:p>
            <a:endParaRPr lang="pt-BR" sz="2800" b="1" smtClean="0"/>
          </a:p>
        </p:txBody>
      </p:sp>
    </p:spTree>
    <p:extLst>
      <p:ext uri="{BB962C8B-B14F-4D97-AF65-F5344CB8AC3E}">
        <p14:creationId xmlns:p14="http://schemas.microsoft.com/office/powerpoint/2010/main" val="2860142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97821" y="2712946"/>
            <a:ext cx="7075464" cy="152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x-none" sz="6000" b="1" dirty="0" smtClean="0">
                <a:solidFill>
                  <a:srgbClr val="FFFF00"/>
                </a:solidFill>
                <a:latin typeface="Arial Black"/>
                <a:cs typeface="Arial Black"/>
              </a:rPr>
              <a:t>crescimento</a:t>
            </a:r>
            <a:endParaRPr lang="en-US" b="1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66431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07381435"/>
              </p:ext>
            </p:extLst>
          </p:nvPr>
        </p:nvGraphicFramePr>
        <p:xfrm>
          <a:off x="129587" y="751416"/>
          <a:ext cx="8915603" cy="5386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E</a:t>
            </a:r>
            <a:r>
              <a:rPr lang="pt-BR" sz="2000" dirty="0" err="1" smtClean="0">
                <a:solidFill>
                  <a:srgbClr val="FFFF00"/>
                </a:solidFill>
              </a:rPr>
              <a:t>xpectativa</a:t>
            </a:r>
            <a:r>
              <a:rPr lang="pt-BR" sz="2000" dirty="0" smtClean="0">
                <a:solidFill>
                  <a:srgbClr val="FFFF00"/>
                </a:solidFill>
              </a:rPr>
              <a:t> de crescimento das igrejas</a:t>
            </a:r>
            <a:endParaRPr lang="pt-BR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509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FF00"/>
                </a:solidFill>
              </a:rPr>
              <a:t>Itens para reflexão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2800" b="1" smtClean="0"/>
              <a:t>A média de crescimento da igreja brasileira é de 4,9% ao ano.</a:t>
            </a:r>
          </a:p>
          <a:p>
            <a:r>
              <a:rPr lang="pt-BR" sz="2800" b="1" smtClean="0"/>
              <a:t>Se 79% das igrejas pretende crescer mais que 5% e 46% mais que 10%, a denominação pode crescer mais que 50% da média nacional.</a:t>
            </a:r>
          </a:p>
          <a:p>
            <a:r>
              <a:rPr lang="pt-BR" sz="2800" b="1" smtClean="0">
                <a:solidFill>
                  <a:srgbClr val="FFFF00"/>
                </a:solidFill>
              </a:rPr>
              <a:t>Seria o caso de comparar estas projeções com as estatísticas reais para verificar se os sonhos estão se concretizando. Isto leva a três outras questões:</a:t>
            </a:r>
            <a:endParaRPr lang="pt-BR" sz="28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774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24058"/>
              </p:ext>
            </p:extLst>
          </p:nvPr>
        </p:nvGraphicFramePr>
        <p:xfrm>
          <a:off x="298051" y="272116"/>
          <a:ext cx="8578675" cy="625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864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mtClean="0">
                <a:solidFill>
                  <a:srgbClr val="FFFF00"/>
                </a:solidFill>
              </a:rPr>
              <a:t>Prioridades de futuro</a:t>
            </a:r>
            <a:endParaRPr lang="pt-BR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endParaRPr lang="pt-BR" sz="2800" b="1" smtClean="0"/>
          </a:p>
          <a:p>
            <a:r>
              <a:rPr lang="pt-BR" sz="2800" b="1" smtClean="0">
                <a:solidFill>
                  <a:srgbClr val="FFFF00"/>
                </a:solidFill>
              </a:rPr>
              <a:t>Como será a formação de liderança para ajudar a segurar o crescimento?</a:t>
            </a:r>
          </a:p>
          <a:p>
            <a:r>
              <a:rPr lang="pt-BR" sz="2800" b="1" smtClean="0">
                <a:solidFill>
                  <a:srgbClr val="FFFF00"/>
                </a:solidFill>
              </a:rPr>
              <a:t>Como será o processo de conexão dos novos crentes para não criar um movimento rotativo?</a:t>
            </a:r>
          </a:p>
          <a:p>
            <a:r>
              <a:rPr lang="pt-BR" sz="2800" b="1" smtClean="0">
                <a:solidFill>
                  <a:srgbClr val="FFFF00"/>
                </a:solidFill>
              </a:rPr>
              <a:t>Como será o movimento de permanencia ou troca dos pastores de igrejas, que afeta o crescimento?</a:t>
            </a:r>
          </a:p>
          <a:p>
            <a:r>
              <a:rPr lang="pt-BR" sz="2800" b="1" smtClean="0"/>
              <a:t>(a maior parte dos problemas relacionados a não permanencia do pastor tem a ver com liderança.)</a:t>
            </a:r>
          </a:p>
          <a:p>
            <a:endParaRPr lang="pt-BR" sz="2800" b="1" smtClean="0"/>
          </a:p>
        </p:txBody>
      </p:sp>
    </p:spTree>
    <p:extLst>
      <p:ext uri="{BB962C8B-B14F-4D97-AF65-F5344CB8AC3E}">
        <p14:creationId xmlns:p14="http://schemas.microsoft.com/office/powerpoint/2010/main" val="9822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FF00"/>
                </a:solidFill>
              </a:rPr>
              <a:t>estratégias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b="1" smtClean="0"/>
              <a:t>92% acha importante trabalhar em pequeno grupo.</a:t>
            </a:r>
          </a:p>
          <a:p>
            <a:r>
              <a:rPr lang="pt-BR" sz="2800" b="1" smtClean="0"/>
              <a:t>52% já tem PGs e 41% não.</a:t>
            </a:r>
          </a:p>
          <a:p>
            <a:r>
              <a:rPr lang="pt-BR" sz="2800" b="1" smtClean="0">
                <a:solidFill>
                  <a:srgbClr val="FFFF00"/>
                </a:solidFill>
              </a:rPr>
              <a:t>O pequeno grupo poderia ser uma estratégia de integração e manutenção do crescimento para a igreja como um todo, uma vez que os pastores estão abertos a isto?</a:t>
            </a:r>
            <a:endParaRPr lang="pt-BR" sz="28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8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FF00"/>
                </a:solidFill>
              </a:rPr>
              <a:t>estratégias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b="1" smtClean="0">
                <a:solidFill>
                  <a:srgbClr val="FFFF00"/>
                </a:solidFill>
              </a:rPr>
              <a:t>Os principais desafios de curto prazo poderiam ser solucionados com os pequenos grupos?</a:t>
            </a:r>
          </a:p>
          <a:p>
            <a:pPr lvl="1"/>
            <a:r>
              <a:rPr lang="pt-BR" sz="2400" b="1" smtClean="0">
                <a:solidFill>
                  <a:srgbClr val="FFFF00"/>
                </a:solidFill>
              </a:rPr>
              <a:t> 76% - motivar e comprometer os membros</a:t>
            </a:r>
          </a:p>
          <a:p>
            <a:pPr lvl="1"/>
            <a:r>
              <a:rPr lang="pt-BR" sz="2400" b="1" smtClean="0">
                <a:solidFill>
                  <a:srgbClr val="FFFF00"/>
                </a:solidFill>
              </a:rPr>
              <a:t> 70% - revitalização da igreja</a:t>
            </a:r>
          </a:p>
          <a:p>
            <a:pPr lvl="1"/>
            <a:r>
              <a:rPr lang="pt-BR" sz="2400" b="1" smtClean="0">
                <a:solidFill>
                  <a:srgbClr val="FFFF00"/>
                </a:solidFill>
              </a:rPr>
              <a:t> 66% - desenvolver líderes</a:t>
            </a:r>
          </a:p>
          <a:p>
            <a:pPr lvl="1"/>
            <a:r>
              <a:rPr lang="pt-BR" sz="2400" b="1" smtClean="0">
                <a:solidFill>
                  <a:srgbClr val="FFFF00"/>
                </a:solidFill>
              </a:rPr>
              <a:t> 53% - qualidade do atendimento aos visitantes</a:t>
            </a:r>
            <a:endParaRPr lang="pt-BR" sz="24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3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D</a:t>
            </a:r>
            <a:r>
              <a:rPr lang="pt-BR" dirty="0" err="1" smtClean="0">
                <a:solidFill>
                  <a:srgbClr val="FFFF00"/>
                </a:solidFill>
              </a:rPr>
              <a:t>esafios</a:t>
            </a:r>
            <a:r>
              <a:rPr lang="pt-BR" dirty="0" smtClean="0">
                <a:solidFill>
                  <a:srgbClr val="FFFF00"/>
                </a:solidFill>
              </a:rPr>
              <a:t> da integração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b="1" smtClean="0">
                <a:solidFill>
                  <a:srgbClr val="FFFF00"/>
                </a:solidFill>
              </a:rPr>
              <a:t>61% - Melhorar a qualidade da recepção / conexão</a:t>
            </a:r>
          </a:p>
          <a:p>
            <a:r>
              <a:rPr lang="pt-BR" sz="2800" b="1" smtClean="0">
                <a:solidFill>
                  <a:srgbClr val="FFFF00"/>
                </a:solidFill>
              </a:rPr>
              <a:t>44% - Ter uma cultura voltada para o visitante.</a:t>
            </a:r>
          </a:p>
          <a:p>
            <a:r>
              <a:rPr lang="pt-BR" sz="2800" b="1" smtClean="0">
                <a:solidFill>
                  <a:srgbClr val="FFFF00"/>
                </a:solidFill>
              </a:rPr>
              <a:t>41% - Entender as necessidades dos visitantes.</a:t>
            </a:r>
            <a:endParaRPr lang="pt-BR" sz="28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0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97821" y="2712946"/>
            <a:ext cx="7386474" cy="152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x-none" sz="6000" b="1" dirty="0" smtClean="0">
                <a:solidFill>
                  <a:srgbClr val="FFFF00"/>
                </a:solidFill>
                <a:latin typeface="Arial Black"/>
                <a:cs typeface="Arial Black"/>
              </a:rPr>
              <a:t>planejamento</a:t>
            </a:r>
            <a:endParaRPr lang="en-US" b="1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14289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100246442"/>
              </p:ext>
            </p:extLst>
          </p:nvPr>
        </p:nvGraphicFramePr>
        <p:xfrm>
          <a:off x="246216" y="323949"/>
          <a:ext cx="8710121" cy="5569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54555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FF00"/>
                </a:solidFill>
              </a:rPr>
              <a:t>Itens para reflexão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b="1" smtClean="0"/>
              <a:t>79% tem o hábito de fazer planejamento, mas…</a:t>
            </a:r>
          </a:p>
          <a:p>
            <a:pPr lvl="1"/>
            <a:r>
              <a:rPr lang="pt-BR" sz="2400" b="1" smtClean="0">
                <a:solidFill>
                  <a:srgbClr val="FFFF00"/>
                </a:solidFill>
              </a:rPr>
              <a:t>… 55% tem dificuldade de equilibrar resultados quantitativos e qualitativos;</a:t>
            </a:r>
          </a:p>
          <a:p>
            <a:pPr lvl="1"/>
            <a:r>
              <a:rPr lang="pt-BR" sz="2400" b="1" smtClean="0">
                <a:solidFill>
                  <a:srgbClr val="FFFF00"/>
                </a:solidFill>
              </a:rPr>
              <a:t>… 52% tem dificuldade de fazer os investimentos para manter o planejamento;</a:t>
            </a:r>
          </a:p>
          <a:p>
            <a:pPr lvl="1"/>
            <a:r>
              <a:rPr lang="pt-BR" sz="2400" b="1" smtClean="0">
                <a:solidFill>
                  <a:srgbClr val="FFFF00"/>
                </a:solidFill>
              </a:rPr>
              <a:t>… 43% manter o equilíbrio financeiro;</a:t>
            </a:r>
          </a:p>
          <a:p>
            <a:pPr lvl="1"/>
            <a:r>
              <a:rPr lang="pt-BR" sz="2400" b="1" smtClean="0">
                <a:solidFill>
                  <a:srgbClr val="FFFF00"/>
                </a:solidFill>
              </a:rPr>
              <a:t>… 38% equilibrar planejamento e resultados.</a:t>
            </a:r>
          </a:p>
          <a:p>
            <a:pPr lvl="1"/>
            <a:endParaRPr lang="pt-BR" sz="2400" b="1" smtClean="0">
              <a:solidFill>
                <a:srgbClr val="FFFF00"/>
              </a:solidFill>
            </a:endParaRPr>
          </a:p>
          <a:p>
            <a:endParaRPr lang="pt-BR" sz="28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51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FF00"/>
                </a:solidFill>
              </a:rPr>
              <a:t>Itens para reflexão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b="1" smtClean="0"/>
              <a:t>O planejamento não se transforma em ação pois:</a:t>
            </a:r>
          </a:p>
          <a:p>
            <a:pPr lvl="1"/>
            <a:r>
              <a:rPr lang="pt-BR" sz="2400" b="1" smtClean="0">
                <a:solidFill>
                  <a:srgbClr val="FFFF00"/>
                </a:solidFill>
              </a:rPr>
              <a:t>56% tem dificuldade de transformar seus líderes em equipes de alta performance;</a:t>
            </a:r>
          </a:p>
          <a:p>
            <a:pPr lvl="1"/>
            <a:r>
              <a:rPr lang="pt-BR" sz="2400" b="1" smtClean="0">
                <a:solidFill>
                  <a:srgbClr val="FFFF00"/>
                </a:solidFill>
              </a:rPr>
              <a:t>55% tem dificuldade de ajudar os membros a equilibrar vida pessoal e eclesiástica;</a:t>
            </a:r>
          </a:p>
          <a:p>
            <a:pPr lvl="1"/>
            <a:r>
              <a:rPr lang="pt-BR" sz="2400" b="1" smtClean="0">
                <a:solidFill>
                  <a:srgbClr val="FFFF00"/>
                </a:solidFill>
              </a:rPr>
              <a:t>54% tem dificuldade de reter membros;</a:t>
            </a:r>
          </a:p>
          <a:p>
            <a:pPr lvl="1"/>
            <a:r>
              <a:rPr lang="pt-BR" sz="2400" b="1" smtClean="0">
                <a:solidFill>
                  <a:srgbClr val="FFFF00"/>
                </a:solidFill>
              </a:rPr>
              <a:t>48% motivar os colaboradores.</a:t>
            </a:r>
          </a:p>
          <a:p>
            <a:pPr lvl="1"/>
            <a:endParaRPr lang="pt-BR" sz="2400" b="1" smtClean="0">
              <a:solidFill>
                <a:srgbClr val="FFFF00"/>
              </a:solidFill>
            </a:endParaRPr>
          </a:p>
          <a:p>
            <a:endParaRPr lang="pt-BR" sz="28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604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FF00"/>
                </a:solidFill>
              </a:rPr>
              <a:t>Itens para reflexão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b="1" smtClean="0"/>
              <a:t>O planejamento não se transforma em ação pois:</a:t>
            </a:r>
          </a:p>
          <a:p>
            <a:pPr lvl="1"/>
            <a:r>
              <a:rPr lang="pt-BR" sz="2400" b="1" smtClean="0">
                <a:solidFill>
                  <a:srgbClr val="FFFF00"/>
                </a:solidFill>
              </a:rPr>
              <a:t>74 % tem dificuldade de manter o crescimento;</a:t>
            </a:r>
          </a:p>
          <a:p>
            <a:pPr lvl="1"/>
            <a:r>
              <a:rPr lang="pt-BR" sz="2400" b="1" smtClean="0">
                <a:solidFill>
                  <a:srgbClr val="FFFF00"/>
                </a:solidFill>
              </a:rPr>
              <a:t>65% tem dificuldade de desenvolver líderes;</a:t>
            </a:r>
          </a:p>
          <a:p>
            <a:pPr lvl="1"/>
            <a:r>
              <a:rPr lang="pt-BR" sz="2400" b="1" smtClean="0">
                <a:solidFill>
                  <a:srgbClr val="FFFF00"/>
                </a:solidFill>
              </a:rPr>
              <a:t>64% tem dificuldade de manter as equipes motivadas;</a:t>
            </a:r>
          </a:p>
          <a:p>
            <a:pPr lvl="1"/>
            <a:r>
              <a:rPr lang="pt-BR" sz="2400" b="1" smtClean="0">
                <a:solidFill>
                  <a:srgbClr val="FFFF00"/>
                </a:solidFill>
              </a:rPr>
              <a:t>55% executar o planejado.</a:t>
            </a:r>
          </a:p>
          <a:p>
            <a:pPr lvl="1"/>
            <a:endParaRPr lang="pt-BR" sz="2400" b="1" smtClean="0">
              <a:solidFill>
                <a:srgbClr val="FFFF00"/>
              </a:solidFill>
            </a:endParaRPr>
          </a:p>
          <a:p>
            <a:endParaRPr lang="pt-BR" sz="28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7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mtClean="0">
                <a:solidFill>
                  <a:srgbClr val="FFFF00"/>
                </a:solidFill>
              </a:rPr>
              <a:t>Planejamento x execução</a:t>
            </a:r>
            <a:endParaRPr lang="pt-BR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2800" b="1" smtClean="0">
                <a:solidFill>
                  <a:srgbClr val="FFFFFF"/>
                </a:solidFill>
              </a:rPr>
              <a:t>Ênfases utilizadas no crescimento da igreja</a:t>
            </a:r>
          </a:p>
          <a:p>
            <a:pPr lvl="1"/>
            <a:r>
              <a:rPr lang="pt-BR" sz="2400" b="1" smtClean="0">
                <a:solidFill>
                  <a:srgbClr val="FFFFFF"/>
                </a:solidFill>
              </a:rPr>
              <a:t>63% - Ensino e discipulado</a:t>
            </a:r>
          </a:p>
          <a:p>
            <a:pPr lvl="1"/>
            <a:r>
              <a:rPr lang="pt-BR" sz="2400" b="1" smtClean="0">
                <a:solidFill>
                  <a:srgbClr val="FFFFFF"/>
                </a:solidFill>
              </a:rPr>
              <a:t>52% - Adoração e Louvor</a:t>
            </a:r>
          </a:p>
          <a:p>
            <a:pPr lvl="1"/>
            <a:r>
              <a:rPr lang="pt-BR" sz="2400" b="1" smtClean="0">
                <a:solidFill>
                  <a:srgbClr val="FFFFFF"/>
                </a:solidFill>
              </a:rPr>
              <a:t>46% - Capacitação de líderes</a:t>
            </a:r>
          </a:p>
          <a:p>
            <a:pPr lvl="1"/>
            <a:endParaRPr lang="pt-BR" sz="2400" b="1" smtClean="0">
              <a:solidFill>
                <a:srgbClr val="FFFFFF"/>
              </a:solidFill>
            </a:endParaRPr>
          </a:p>
          <a:p>
            <a:pPr marL="68580" indent="0">
              <a:buNone/>
            </a:pPr>
            <a:r>
              <a:rPr lang="pt-BR" sz="2800" b="1" smtClean="0">
                <a:solidFill>
                  <a:srgbClr val="FFFF00"/>
                </a:solidFill>
              </a:rPr>
              <a:t>Seria o caso de averiguar se estas coisas estão sendo usadas da forma correta, pois o discipulado resolveria o problema da integração e a capacitação o problema da falta de liderança.</a:t>
            </a:r>
            <a:endParaRPr lang="pt-BR" sz="28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93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title"/>
          </p:nvPr>
        </p:nvSpPr>
        <p:spPr>
          <a:xfrm>
            <a:off x="1115616" y="332656"/>
            <a:ext cx="7024744" cy="761747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pt-BR" sz="5400" b="1" dirty="0" smtClean="0">
                <a:solidFill>
                  <a:srgbClr val="FFFF00"/>
                </a:solidFill>
                <a:latin typeface="Calibri"/>
                <a:cs typeface="Calibri"/>
              </a:rPr>
              <a:t>Objetivos</a:t>
            </a:r>
            <a:endParaRPr lang="pt-BR" sz="5400" b="1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48590"/>
            <a:ext cx="8021960" cy="4752528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fontScale="92500" lnSpcReduction="10000"/>
          </a:bodyPr>
          <a:lstStyle/>
          <a:p>
            <a:pPr algn="ctr">
              <a:buFontTx/>
              <a:buNone/>
            </a:pPr>
            <a:endParaRPr lang="pt-BR" sz="1800" b="1" dirty="0">
              <a:solidFill>
                <a:srgbClr val="FFFF00"/>
              </a:solidFill>
              <a:latin typeface="Calibri" charset="0"/>
            </a:endParaRPr>
          </a:p>
          <a:p>
            <a:pPr marL="1371600" indent="-1371600">
              <a:buFont typeface="+mj-lt"/>
              <a:buAutoNum type="arabicPeriod"/>
            </a:pPr>
            <a:r>
              <a:rPr lang="pt-BR" sz="4000" b="1" dirty="0" smtClean="0">
                <a:latin typeface="Calibri" charset="0"/>
              </a:rPr>
              <a:t>Definir uma visão para 10 anos.</a:t>
            </a:r>
          </a:p>
          <a:p>
            <a:pPr marL="1371600" indent="-1371600">
              <a:buFont typeface="+mj-lt"/>
              <a:buAutoNum type="arabicPeriod"/>
            </a:pPr>
            <a:r>
              <a:rPr lang="pt-BR" sz="4000" b="1" dirty="0" smtClean="0">
                <a:latin typeface="Calibri" charset="0"/>
              </a:rPr>
              <a:t>Elaborar um plano estratégico para 3 anos.</a:t>
            </a:r>
          </a:p>
          <a:p>
            <a:pPr marL="1371600" lvl="0" indent="-1371600">
              <a:buFont typeface="+mj-lt"/>
              <a:buAutoNum type="arabicPeriod"/>
            </a:pPr>
            <a:r>
              <a:rPr lang="pt-BR" sz="4000" b="1" dirty="0"/>
              <a:t>Criar processos de capacitação </a:t>
            </a:r>
            <a:r>
              <a:rPr lang="pt-BR" sz="4000" b="1" dirty="0" smtClean="0"/>
              <a:t>da </a:t>
            </a:r>
            <a:r>
              <a:rPr lang="pt-BR" sz="4000" b="1" dirty="0"/>
              <a:t>liderança n</a:t>
            </a:r>
            <a:r>
              <a:rPr lang="pt-BR" sz="4000" b="1" dirty="0" smtClean="0"/>
              <a:t>as igrejas, </a:t>
            </a:r>
            <a:r>
              <a:rPr lang="pt-BR" sz="4000" b="1" dirty="0"/>
              <a:t>para que </a:t>
            </a:r>
            <a:r>
              <a:rPr lang="pt-BR" sz="4000" b="1" dirty="0" smtClean="0"/>
              <a:t>utilizem </a:t>
            </a:r>
            <a:r>
              <a:rPr lang="pt-BR" sz="4000" b="1" dirty="0"/>
              <a:t>os mesmos </a:t>
            </a:r>
            <a:r>
              <a:rPr lang="pt-BR" sz="4000" b="1" dirty="0" smtClean="0"/>
              <a:t>conceitos da denominação.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151179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97821" y="2712946"/>
            <a:ext cx="7386474" cy="152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Arial Black"/>
                <a:cs typeface="Arial Black"/>
              </a:rPr>
              <a:t>B</a:t>
            </a:r>
            <a:r>
              <a:rPr lang="x-none" sz="6000" b="1" dirty="0" smtClean="0">
                <a:solidFill>
                  <a:srgbClr val="FFFF00"/>
                </a:solidFill>
                <a:latin typeface="Arial Black"/>
                <a:cs typeface="Arial Black"/>
              </a:rPr>
              <a:t>ases para decisões</a:t>
            </a:r>
            <a:endParaRPr lang="en-US" b="1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62825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762" y="1380649"/>
            <a:ext cx="8267666" cy="5040312"/>
          </a:xfrm>
        </p:spPr>
        <p:txBody>
          <a:bodyPr>
            <a:normAutofit/>
          </a:bodyPr>
          <a:lstStyle/>
          <a:p>
            <a:r>
              <a:rPr lang="pt-BR" sz="2800" b="1" smtClean="0">
                <a:latin typeface="+mj-lt"/>
                <a:ea typeface="ＭＳ Ｐゴシック" charset="0"/>
                <a:cs typeface="ＭＳ Ｐゴシック" charset="0"/>
              </a:rPr>
              <a:t>Ser igreja saudável.</a:t>
            </a:r>
          </a:p>
          <a:p>
            <a:r>
              <a:rPr lang="pt-BR" sz="2800" b="1" smtClean="0">
                <a:latin typeface="+mj-lt"/>
                <a:ea typeface="ＭＳ Ｐゴシック" charset="0"/>
                <a:cs typeface="ＭＳ Ｐゴシック" charset="0"/>
              </a:rPr>
              <a:t>Crescimento integral (numérico, organico, conceitual, organizacional).</a:t>
            </a:r>
          </a:p>
          <a:p>
            <a:r>
              <a:rPr lang="pt-BR" sz="2800" b="1" smtClean="0">
                <a:latin typeface="+mj-lt"/>
                <a:ea typeface="ＭＳ Ｐゴシック" charset="0"/>
                <a:cs typeface="ＭＳ Ｐゴシック" charset="0"/>
              </a:rPr>
              <a:t>Ter uma identidade única. Unificar os valores da liderança.</a:t>
            </a:r>
          </a:p>
          <a:p>
            <a:r>
              <a:rPr lang="pt-BR" sz="2800" b="1" smtClean="0">
                <a:latin typeface="+mj-lt"/>
                <a:ea typeface="ＭＳ Ｐゴシック" charset="0"/>
                <a:cs typeface="ＭＳ Ｐゴシック" charset="0"/>
              </a:rPr>
              <a:t>Criar uma organização eclesiástica equiparada a organização administrativa existente.</a:t>
            </a:r>
          </a:p>
          <a:p>
            <a:r>
              <a:rPr lang="pt-BR" sz="2800" b="1" smtClean="0">
                <a:latin typeface="+mj-lt"/>
                <a:ea typeface="ＭＳ Ｐゴシック" charset="0"/>
                <a:cs typeface="ＭＳ Ｐゴシック" charset="0"/>
              </a:rPr>
              <a:t>Preparar a igreja de amigos para transicionar para a nova geração.</a:t>
            </a:r>
          </a:p>
          <a:p>
            <a:endParaRPr lang="pt-BR" sz="2800" b="1" smtClean="0">
              <a:latin typeface="+mj-lt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pt-BR" sz="2400" b="1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rgbClr val="FFFF00"/>
                </a:solidFill>
              </a:rPr>
              <a:t>Alvos para a iprb</a:t>
            </a:r>
            <a:endParaRPr lang="pt-B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59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3600" b="1" dirty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Necessidades </a:t>
            </a:r>
            <a:r>
              <a:rPr lang="pt-BR" sz="3600" b="1" dirty="0" smtClean="0">
                <a:solidFill>
                  <a:srgbClr val="FFFF00"/>
                </a:solidFill>
                <a:ea typeface="ＭＳ Ｐゴシック" charset="0"/>
                <a:cs typeface="ＭＳ Ｐゴシック" charset="0"/>
              </a:rPr>
              <a:t>das igrejas</a:t>
            </a:r>
            <a:endParaRPr lang="pt-BR" sz="3600" b="1" dirty="0">
              <a:solidFill>
                <a:srgbClr val="FFFF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557338"/>
            <a:ext cx="8218487" cy="489585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pt-BR" sz="2800" b="1" smtClean="0">
                <a:latin typeface="+mj-lt"/>
                <a:ea typeface="ＭＳ Ｐゴシック" charset="0"/>
                <a:cs typeface="ＭＳ Ｐゴシック" charset="0"/>
              </a:rPr>
              <a:t>Renovação espiritual.</a:t>
            </a:r>
          </a:p>
          <a:p>
            <a:pPr>
              <a:defRPr/>
            </a:pPr>
            <a:r>
              <a:rPr lang="pt-BR" sz="2800" b="1" smtClean="0">
                <a:latin typeface="+mj-lt"/>
                <a:ea typeface="ＭＳ Ｐゴシック" charset="0"/>
                <a:cs typeface="ＭＳ Ｐゴシック" charset="0"/>
              </a:rPr>
              <a:t>Capacitação dos pastores e capacitação deles para capacitar líderes.</a:t>
            </a:r>
          </a:p>
          <a:p>
            <a:pPr>
              <a:defRPr/>
            </a:pPr>
            <a:r>
              <a:rPr lang="pt-BR" sz="2800" b="1" smtClean="0">
                <a:latin typeface="+mj-lt"/>
                <a:ea typeface="ＭＳ Ｐゴシック" charset="0"/>
                <a:cs typeface="ＭＳ Ｐゴシック" charset="0"/>
              </a:rPr>
              <a:t>Deslanchar financeiramente.</a:t>
            </a:r>
          </a:p>
          <a:p>
            <a:pPr>
              <a:defRPr/>
            </a:pPr>
            <a:r>
              <a:rPr lang="pt-BR" sz="2800" b="1" smtClean="0">
                <a:latin typeface="+mj-lt"/>
                <a:ea typeface="ＭＳ Ｐゴシック" charset="0"/>
                <a:cs typeface="ＭＳ Ｐゴシック" charset="0"/>
              </a:rPr>
              <a:t>Desafiar as pessoas a crescerem em todas as áreas da vida.</a:t>
            </a:r>
          </a:p>
          <a:p>
            <a:pPr>
              <a:defRPr/>
            </a:pPr>
            <a:r>
              <a:rPr lang="pt-BR" sz="2800" b="1" smtClean="0">
                <a:latin typeface="+mj-lt"/>
                <a:ea typeface="ＭＳ Ｐゴシック" charset="0"/>
                <a:cs typeface="ＭＳ Ｐゴシック" charset="0"/>
              </a:rPr>
              <a:t>Mudança de mentalidade da liderança.</a:t>
            </a:r>
            <a:endParaRPr lang="pt-BR" sz="2800" b="1"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00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5040312"/>
          </a:xfrm>
        </p:spPr>
        <p:txBody>
          <a:bodyPr>
            <a:normAutofit/>
          </a:bodyPr>
          <a:lstStyle/>
          <a:p>
            <a:pPr marL="457200" indent="-457200" eaLnBrk="1" hangingPunct="1"/>
            <a:r>
              <a:rPr lang="pt-BR" sz="3200" b="1" dirty="0" smtClean="0">
                <a:latin typeface="+mj-lt"/>
                <a:ea typeface="ＭＳ Ｐゴシック" charset="0"/>
                <a:cs typeface="ＭＳ Ｐゴシック" charset="0"/>
              </a:rPr>
              <a:t>Transformar </a:t>
            </a:r>
            <a:r>
              <a:rPr lang="pt-BR" sz="3200" b="1" dirty="0">
                <a:latin typeface="+mj-lt"/>
                <a:ea typeface="ＭＳ Ｐゴシック" charset="0"/>
                <a:cs typeface="ＭＳ Ｐゴシック" charset="0"/>
              </a:rPr>
              <a:t>o pensamento </a:t>
            </a:r>
            <a:r>
              <a:rPr lang="pt-BR" sz="3200" b="1" dirty="0" smtClean="0">
                <a:latin typeface="+mj-lt"/>
                <a:ea typeface="ＭＳ Ｐゴシック" charset="0"/>
                <a:cs typeface="ＭＳ Ｐゴシック" charset="0"/>
              </a:rPr>
              <a:t>bairrista e pequeno.</a:t>
            </a:r>
            <a:endParaRPr lang="pt-BR" sz="3200" b="1" dirty="0">
              <a:latin typeface="+mj-lt"/>
              <a:ea typeface="ＭＳ Ｐゴシック" charset="0"/>
              <a:cs typeface="ＭＳ Ｐゴシック" charset="0"/>
            </a:endParaRPr>
          </a:p>
          <a:p>
            <a:pPr marL="457200" indent="-457200" eaLnBrk="1" hangingPunct="1"/>
            <a:r>
              <a:rPr lang="pt-BR" sz="3200" b="1" dirty="0" smtClean="0">
                <a:latin typeface="+mj-lt"/>
                <a:ea typeface="ＭＳ Ｐゴシック" charset="0"/>
                <a:cs typeface="ＭＳ Ｐゴシック" charset="0"/>
              </a:rPr>
              <a:t>Levar os pastores a lutar por uma cidade e não por uma igreja.</a:t>
            </a:r>
            <a:endParaRPr lang="pt-BR" sz="3200" b="1" dirty="0">
              <a:latin typeface="+mj-lt"/>
              <a:ea typeface="ＭＳ Ｐゴシック" charset="0"/>
              <a:cs typeface="ＭＳ Ｐゴシック" charset="0"/>
            </a:endParaRPr>
          </a:p>
          <a:p>
            <a:pPr marL="457200" indent="-457200" eaLnBrk="1" hangingPunct="1"/>
            <a:r>
              <a:rPr lang="pt-BR" sz="3200" b="1" dirty="0" smtClean="0">
                <a:latin typeface="+mj-lt"/>
                <a:ea typeface="ＭＳ Ｐゴシック" charset="0"/>
                <a:cs typeface="ＭＳ Ｐゴシック" charset="0"/>
              </a:rPr>
              <a:t>Lutar </a:t>
            </a:r>
            <a:r>
              <a:rPr lang="pt-BR" sz="3200" b="1" dirty="0">
                <a:latin typeface="+mj-lt"/>
                <a:ea typeface="ＭＳ Ｐゴシック" charset="0"/>
                <a:cs typeface="ＭＳ Ｐゴシック" charset="0"/>
              </a:rPr>
              <a:t>pela consolidação da liberdade da ação </a:t>
            </a:r>
            <a:r>
              <a:rPr lang="pt-BR" sz="3200" b="1" dirty="0" smtClean="0">
                <a:latin typeface="+mj-lt"/>
                <a:ea typeface="ＭＳ Ｐゴシック" charset="0"/>
                <a:cs typeface="ＭＳ Ｐゴシック" charset="0"/>
              </a:rPr>
              <a:t>pastoral.</a:t>
            </a:r>
            <a:endParaRPr lang="pt-BR" sz="3200" b="1" dirty="0">
              <a:latin typeface="+mj-lt"/>
              <a:ea typeface="ＭＳ Ｐゴシック" charset="0"/>
              <a:cs typeface="ＭＳ Ｐゴシック" charset="0"/>
            </a:endParaRPr>
          </a:p>
          <a:p>
            <a:pPr marL="457200" indent="-457200" eaLnBrk="1" hangingPunct="1"/>
            <a:endParaRPr lang="en-US" sz="3200" b="1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rgbClr val="FFFF00"/>
                </a:solidFill>
              </a:rPr>
              <a:t>Desafios estratégicos</a:t>
            </a:r>
            <a:endParaRPr lang="pt-B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53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71600"/>
            <a:ext cx="8458200" cy="4986338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pt-BR" sz="1800" b="1" dirty="0" smtClean="0">
                <a:latin typeface="+mj-lt"/>
                <a:ea typeface="ＭＳ Ｐゴシック" charset="0"/>
                <a:cs typeface="ＭＳ Ｐゴシック" charset="0"/>
              </a:rPr>
              <a:t>Levar os líderes a confiarem nos líderes, não apenas por causa da função.</a:t>
            </a:r>
            <a:endParaRPr lang="pt-BR" sz="1800" b="1" dirty="0">
              <a:latin typeface="+mj-lt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pt-BR" sz="1800" b="1" dirty="0" smtClean="0">
                <a:latin typeface="+mj-lt"/>
                <a:ea typeface="ＭＳ Ｐゴシック" charset="0"/>
                <a:cs typeface="ＭＳ Ｐゴシック" charset="0"/>
              </a:rPr>
              <a:t>Pastoreio </a:t>
            </a:r>
            <a:r>
              <a:rPr lang="pt-BR" sz="1800" b="1" dirty="0">
                <a:latin typeface="+mj-lt"/>
                <a:ea typeface="ＭＳ Ｐゴシック" charset="0"/>
                <a:cs typeface="ＭＳ Ｐゴシック" charset="0"/>
              </a:rPr>
              <a:t>de </a:t>
            </a:r>
            <a:r>
              <a:rPr lang="pt-BR" sz="1800" b="1" dirty="0" smtClean="0">
                <a:latin typeface="+mj-lt"/>
                <a:ea typeface="ＭＳ Ｐゴシック" charset="0"/>
                <a:cs typeface="ＭＳ Ｐゴシック" charset="0"/>
              </a:rPr>
              <a:t>pastores.</a:t>
            </a:r>
            <a:endParaRPr lang="pt-BR" sz="1800" b="1" dirty="0">
              <a:latin typeface="+mj-lt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pt-BR" sz="1800" b="1" dirty="0" smtClean="0">
                <a:latin typeface="+mj-lt"/>
                <a:ea typeface="ＭＳ Ｐゴシック" charset="0"/>
                <a:cs typeface="ＭＳ Ｐゴシック" charset="0"/>
              </a:rPr>
              <a:t>Gerar </a:t>
            </a:r>
            <a:r>
              <a:rPr lang="pt-BR" sz="1800" b="1" dirty="0">
                <a:latin typeface="+mj-lt"/>
                <a:ea typeface="ＭＳ Ｐゴシック" charset="0"/>
                <a:cs typeface="ＭＳ Ｐゴシック" charset="0"/>
              </a:rPr>
              <a:t>a preocupação nos pastores em relação ao discipulado e grupos </a:t>
            </a:r>
            <a:r>
              <a:rPr lang="pt-BR" sz="1800" b="1" dirty="0" smtClean="0">
                <a:latin typeface="+mj-lt"/>
                <a:ea typeface="ＭＳ Ｐゴシック" charset="0"/>
                <a:cs typeface="ＭＳ Ｐゴシック" charset="0"/>
              </a:rPr>
              <a:t>pequenos.</a:t>
            </a:r>
            <a:endParaRPr lang="pt-BR" sz="1800" b="1" dirty="0">
              <a:latin typeface="+mj-lt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pt-BR" sz="1800" b="1" dirty="0">
                <a:latin typeface="+mj-lt"/>
                <a:ea typeface="ＭＳ Ｐゴシック" charset="0"/>
                <a:cs typeface="ＭＳ Ｐゴシック" charset="0"/>
              </a:rPr>
              <a:t>Ministério </a:t>
            </a:r>
            <a:r>
              <a:rPr lang="pt-BR" sz="1800" b="1" dirty="0" smtClean="0">
                <a:latin typeface="+mj-lt"/>
                <a:ea typeface="ＭＳ Ｐゴシック" charset="0"/>
                <a:cs typeface="ＭＳ Ｐゴシック" charset="0"/>
              </a:rPr>
              <a:t>feminino.</a:t>
            </a:r>
          </a:p>
          <a:p>
            <a:pPr eaLnBrk="1" hangingPunct="1">
              <a:defRPr/>
            </a:pPr>
            <a:r>
              <a:rPr lang="pt-BR" sz="1800" b="1" dirty="0" smtClean="0">
                <a:latin typeface="+mj-lt"/>
                <a:ea typeface="ＭＳ Ｐゴシック" charset="0"/>
                <a:cs typeface="ＭＳ Ｐゴシック" charset="0"/>
              </a:rPr>
              <a:t>Integração de novos crentes.</a:t>
            </a:r>
          </a:p>
          <a:p>
            <a:pPr eaLnBrk="1" hangingPunct="1">
              <a:defRPr/>
            </a:pPr>
            <a:r>
              <a:rPr lang="pt-BR" sz="1800" b="1" dirty="0" smtClean="0">
                <a:latin typeface="+mj-lt"/>
                <a:ea typeface="ＭＳ Ｐゴシック" charset="0"/>
                <a:cs typeface="ＭＳ Ｐゴシック" charset="0"/>
              </a:rPr>
              <a:t>Ensino vivencial, envolvente, transformador e multiplicador.</a:t>
            </a:r>
          </a:p>
          <a:p>
            <a:pPr eaLnBrk="1" hangingPunct="1">
              <a:defRPr/>
            </a:pPr>
            <a:r>
              <a:rPr lang="pt-BR" sz="1800" b="1" dirty="0" smtClean="0">
                <a:latin typeface="+mj-lt"/>
                <a:ea typeface="ＭＳ Ｐゴシック" charset="0"/>
                <a:cs typeface="ＭＳ Ｐゴシック" charset="0"/>
              </a:rPr>
              <a:t>Criar a mentalidade de discipulado a partir dos pastores.</a:t>
            </a:r>
          </a:p>
          <a:p>
            <a:pPr eaLnBrk="1" hangingPunct="1">
              <a:defRPr/>
            </a:pPr>
            <a:r>
              <a:rPr lang="pt-BR" sz="1800" b="1" dirty="0" smtClean="0">
                <a:latin typeface="+mj-lt"/>
                <a:ea typeface="ＭＳ Ｐゴシック" charset="0"/>
                <a:cs typeface="ＭＳ Ｐゴシック" charset="0"/>
              </a:rPr>
              <a:t>Desenvolvimento de Líderes.</a:t>
            </a:r>
          </a:p>
          <a:p>
            <a:pPr eaLnBrk="1" hangingPunct="1">
              <a:defRPr/>
            </a:pPr>
            <a:r>
              <a:rPr lang="pt-BR" sz="1800" b="1" dirty="0" smtClean="0">
                <a:latin typeface="+mj-lt"/>
                <a:ea typeface="ＭＳ Ｐゴシック" charset="0"/>
                <a:cs typeface="ＭＳ Ｐゴシック" charset="0"/>
              </a:rPr>
              <a:t>Avivamento 2.0.</a:t>
            </a:r>
          </a:p>
          <a:p>
            <a:pPr eaLnBrk="1" hangingPunct="1">
              <a:defRPr/>
            </a:pPr>
            <a:r>
              <a:rPr lang="pt-BR" sz="1800" b="1" dirty="0" smtClean="0">
                <a:latin typeface="+mj-lt"/>
                <a:ea typeface="ＭＳ Ｐゴシック" charset="0"/>
                <a:cs typeface="ＭＳ Ｐゴシック" charset="0"/>
              </a:rPr>
              <a:t>Como tornar a igreja renovada, “renovada”?</a:t>
            </a:r>
          </a:p>
          <a:p>
            <a:pPr eaLnBrk="1" hangingPunct="1">
              <a:defRPr/>
            </a:pPr>
            <a:endParaRPr lang="pt-BR" sz="1800" b="1" dirty="0" smtClean="0">
              <a:latin typeface="+mj-lt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pt-BR" sz="1800" b="1" dirty="0">
              <a:latin typeface="+mj-lt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sz="1800" b="1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rgbClr val="FFFF00"/>
                </a:solidFill>
              </a:rPr>
              <a:t>Desafios praticos</a:t>
            </a:r>
            <a:endParaRPr lang="pt-BR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66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4"/>
            <a:ext cx="8382000" cy="2397579"/>
          </a:xfr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ctr">
              <a:buNone/>
            </a:pPr>
            <a:endParaRPr lang="pt-BR" sz="54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pt-BR" sz="9600" b="1" dirty="0" smtClean="0"/>
              <a:t>Avivamento 2.0</a:t>
            </a:r>
            <a:endParaRPr lang="pt-BR" sz="9600" b="1" dirty="0"/>
          </a:p>
        </p:txBody>
      </p:sp>
    </p:spTree>
    <p:extLst>
      <p:ext uri="{BB962C8B-B14F-4D97-AF65-F5344CB8AC3E}">
        <p14:creationId xmlns:p14="http://schemas.microsoft.com/office/powerpoint/2010/main" val="37942324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Text Box 2"/>
          <p:cNvSpPr txBox="1">
            <a:spLocks noChangeArrowheads="1"/>
          </p:cNvSpPr>
          <p:nvPr/>
        </p:nvSpPr>
        <p:spPr bwMode="auto">
          <a:xfrm>
            <a:off x="749629" y="1841567"/>
            <a:ext cx="7777162" cy="369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solidFill>
                  <a:srgbClr val="000000"/>
                </a:solidFill>
                <a:latin typeface="Jester" pitchFamily="2" charset="0"/>
                <a:ea typeface="ＭＳ Ｐゴシック" charset="0"/>
              </a:rPr>
              <a:t>No processo de implantação de uma visão:</a:t>
            </a:r>
          </a:p>
          <a:p>
            <a:pPr marL="800100" lvl="1" indent="-34290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pt-BR" sz="2800" b="1" dirty="0">
                <a:solidFill>
                  <a:srgbClr val="000000"/>
                </a:solidFill>
                <a:latin typeface="Jester" pitchFamily="2" charset="0"/>
                <a:ea typeface="ＭＳ Ｐゴシック" charset="0"/>
              </a:rPr>
              <a:t>Quem mais sofre é quem tem a visão.</a:t>
            </a:r>
          </a:p>
          <a:p>
            <a:pPr marL="800100" lvl="1" indent="-34290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pt-BR" sz="2800" b="1" dirty="0">
                <a:solidFill>
                  <a:srgbClr val="000000"/>
                </a:solidFill>
                <a:latin typeface="Jester" pitchFamily="2" charset="0"/>
                <a:ea typeface="ＭＳ Ｐゴシック" charset="0"/>
              </a:rPr>
              <a:t>É o momento que os líderes mais sofrem de “confusão mental”.</a:t>
            </a:r>
          </a:p>
          <a:p>
            <a:pPr marL="800100" lvl="1" indent="-34290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pt-BR" sz="2800" b="1" dirty="0">
                <a:solidFill>
                  <a:srgbClr val="000000"/>
                </a:solidFill>
                <a:latin typeface="Jester" pitchFamily="2" charset="0"/>
                <a:ea typeface="ＭＳ Ｐゴシック" charset="0"/>
              </a:rPr>
              <a:t>É o momento em que se deixa de fazer o que sempre se fez, e se aprende a fazer novas coisas.</a:t>
            </a:r>
          </a:p>
        </p:txBody>
      </p:sp>
      <p:sp>
        <p:nvSpPr>
          <p:cNvPr id="403459" name="Text Box 3"/>
          <p:cNvSpPr txBox="1">
            <a:spLocks noChangeArrowheads="1"/>
          </p:cNvSpPr>
          <p:nvPr/>
        </p:nvSpPr>
        <p:spPr bwMode="auto">
          <a:xfrm>
            <a:off x="1058863" y="457200"/>
            <a:ext cx="6608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</a:rPr>
              <a:t>Considerações importantes</a:t>
            </a:r>
          </a:p>
        </p:txBody>
      </p:sp>
    </p:spTree>
    <p:extLst>
      <p:ext uri="{BB962C8B-B14F-4D97-AF65-F5344CB8AC3E}">
        <p14:creationId xmlns:p14="http://schemas.microsoft.com/office/powerpoint/2010/main" val="1220690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Text Box 2"/>
          <p:cNvSpPr txBox="1">
            <a:spLocks noChangeArrowheads="1"/>
          </p:cNvSpPr>
          <p:nvPr/>
        </p:nvSpPr>
        <p:spPr bwMode="auto">
          <a:xfrm>
            <a:off x="150813" y="1741488"/>
            <a:ext cx="2476500" cy="49371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>
            <a:prstTxWarp prst="textNoShape">
              <a:avLst/>
            </a:prstTxWarp>
            <a:spAutoFit/>
            <a:flatTx/>
          </a:bodyPr>
          <a:lstStyle/>
          <a:p>
            <a:pPr marL="190500" indent="-190500" algn="ctr" defTabSz="9144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No Egito e na igreja</a:t>
            </a:r>
            <a:endParaRPr lang="pt-BR" sz="2000">
              <a:solidFill>
                <a:srgbClr val="FF0000"/>
              </a:solidFill>
              <a:latin typeface="Times New Roman" charset="0"/>
              <a:ea typeface="ＭＳ Ｐゴシック" charset="0"/>
            </a:endParaRPr>
          </a:p>
          <a:p>
            <a:pPr marL="190500" indent="-190500" defTabSz="9144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 </a:t>
            </a:r>
          </a:p>
          <a:p>
            <a:pPr marL="190500" indent="-190500" defTabSz="9144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endParaRPr lang="pt-BR" sz="1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ea typeface="ＭＳ Ｐゴシック" charset="0"/>
            </a:endParaRPr>
          </a:p>
          <a:p>
            <a:pPr marL="190500" indent="-190500" defTabSz="9144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endParaRPr lang="pt-BR" sz="12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ea typeface="ＭＳ Ｐゴシック" charset="0"/>
            </a:endParaRPr>
          </a:p>
          <a:p>
            <a:pPr marL="190500" indent="-190500" defTabSz="9144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ＭＳ Ｐゴシック" charset="0"/>
              </a:rPr>
              <a:t>Todos envolvidos com o </a:t>
            </a:r>
            <a:r>
              <a:rPr lang="pt-BR" sz="20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ＭＳ Ｐゴシック" charset="0"/>
              </a:rPr>
              <a:t>mesmo tipo de trabalho</a:t>
            </a:r>
          </a:p>
          <a:p>
            <a:pPr marL="190500" indent="-190500" defTabSz="9144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 </a:t>
            </a:r>
          </a:p>
          <a:p>
            <a:pPr marL="190500" indent="-190500" defTabSz="9144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pt-B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Atividades</a:t>
            </a:r>
          </a:p>
          <a:p>
            <a:pPr marL="190500" indent="-190500" defTabSz="9144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pt-B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 Tarefas repetitivas</a:t>
            </a:r>
          </a:p>
          <a:p>
            <a:pPr marL="190500" indent="-190500" defTabSz="9144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pt-B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 Estrutura determinada</a:t>
            </a:r>
            <a:endParaRPr lang="pt-BR" sz="1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ea typeface="ＭＳ Ｐゴシック" charset="0"/>
            </a:endParaRPr>
          </a:p>
        </p:txBody>
      </p:sp>
      <p:sp>
        <p:nvSpPr>
          <p:cNvPr id="399363" name="Text Box 3"/>
          <p:cNvSpPr txBox="1">
            <a:spLocks noChangeArrowheads="1"/>
          </p:cNvSpPr>
          <p:nvPr/>
        </p:nvSpPr>
        <p:spPr bwMode="auto">
          <a:xfrm>
            <a:off x="6548438" y="1741488"/>
            <a:ext cx="2344737" cy="48815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>
            <a:prstTxWarp prst="textNoShape">
              <a:avLst/>
            </a:prstTxWarp>
            <a:spAutoFit/>
            <a:flatTx/>
          </a:bodyPr>
          <a:lstStyle/>
          <a:p>
            <a:pPr marL="190500" indent="-190500" defTabSz="9144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28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Na transição e na nova etapa (terra prometida)</a:t>
            </a:r>
            <a:endParaRPr lang="pt-BR" dirty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  <a:p>
            <a:pPr marL="190500" indent="-190500" defTabSz="914400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pt-BR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 </a:t>
            </a:r>
          </a:p>
          <a:p>
            <a:pPr marL="190500" indent="-19050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Cada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 </a:t>
            </a:r>
            <a:r>
              <a:rPr lang="en-US" sz="20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envolvido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num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tipo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 de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atividade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, com o </a:t>
            </a:r>
            <a:r>
              <a:rPr lang="en-US" sz="20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mesmo</a:t>
            </a:r>
            <a:r>
              <a:rPr lang="en-US" sz="20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 </a:t>
            </a:r>
            <a:r>
              <a:rPr lang="en-US" sz="2000" b="1" u="sng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alvo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.</a:t>
            </a:r>
          </a:p>
          <a:p>
            <a:pPr marL="190500" indent="-19050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 </a:t>
            </a:r>
          </a:p>
          <a:p>
            <a:pPr marL="190500" indent="-190500"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Liberdade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ea typeface="ＭＳ Ｐゴシック" charset="0"/>
            </a:endParaRPr>
          </a:p>
          <a:p>
            <a:pPr marL="190500" indent="-190500"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Criatividade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ea typeface="ＭＳ Ｐゴシック" charset="0"/>
            </a:endParaRPr>
          </a:p>
          <a:p>
            <a:pPr marL="190500" indent="-190500" defTabSz="9144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Estrutura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não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padronizada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ea typeface="ＭＳ Ｐゴシック" charset="0"/>
            </a:endParaRPr>
          </a:p>
        </p:txBody>
      </p:sp>
      <p:sp>
        <p:nvSpPr>
          <p:cNvPr id="399364" name="AutoShape 4"/>
          <p:cNvSpPr>
            <a:spLocks noChangeArrowheads="1"/>
          </p:cNvSpPr>
          <p:nvPr/>
        </p:nvSpPr>
        <p:spPr bwMode="auto">
          <a:xfrm>
            <a:off x="179388" y="188913"/>
            <a:ext cx="8785225" cy="1600200"/>
          </a:xfrm>
          <a:prstGeom prst="rightArrow">
            <a:avLst>
              <a:gd name="adj1" fmla="val 58528"/>
              <a:gd name="adj2" fmla="val 148715"/>
            </a:avLst>
          </a:prstGeom>
          <a:solidFill>
            <a:srgbClr val="66FF3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7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Características da transição de um povo como no Egito</a:t>
            </a:r>
          </a:p>
        </p:txBody>
      </p:sp>
      <p:sp>
        <p:nvSpPr>
          <p:cNvPr id="399365" name="AutoShape 5"/>
          <p:cNvSpPr>
            <a:spLocks noChangeArrowheads="1"/>
          </p:cNvSpPr>
          <p:nvPr/>
        </p:nvSpPr>
        <p:spPr bwMode="auto">
          <a:xfrm>
            <a:off x="2268538" y="5084763"/>
            <a:ext cx="1223962" cy="17732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Iniciar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Implantação</a:t>
            </a:r>
          </a:p>
        </p:txBody>
      </p:sp>
      <p:sp>
        <p:nvSpPr>
          <p:cNvPr id="399366" name="AutoShape 6"/>
          <p:cNvSpPr>
            <a:spLocks noChangeArrowheads="1"/>
          </p:cNvSpPr>
          <p:nvPr/>
        </p:nvSpPr>
        <p:spPr bwMode="auto">
          <a:xfrm>
            <a:off x="3419475" y="5084763"/>
            <a:ext cx="1871663" cy="1773237"/>
          </a:xfrm>
          <a:prstGeom prst="rightArrow">
            <a:avLst>
              <a:gd name="adj1" fmla="val 50000"/>
              <a:gd name="adj2" fmla="val 26388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Desenvolver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Amadurecimento</a:t>
            </a:r>
          </a:p>
        </p:txBody>
      </p:sp>
      <p:sp>
        <p:nvSpPr>
          <p:cNvPr id="399367" name="AutoShape 7"/>
          <p:cNvSpPr>
            <a:spLocks noChangeArrowheads="1"/>
          </p:cNvSpPr>
          <p:nvPr/>
        </p:nvSpPr>
        <p:spPr bwMode="auto">
          <a:xfrm>
            <a:off x="5148263" y="5084763"/>
            <a:ext cx="1584325" cy="177323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ＭＳ Ｐゴシック" charset="0"/>
              </a:rPr>
              <a:t>Multiplicar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  <a:ea typeface="ＭＳ Ｐゴシック" charset="0"/>
              </a:rPr>
              <a:t>Consolidação</a:t>
            </a:r>
          </a:p>
        </p:txBody>
      </p:sp>
      <p:sp>
        <p:nvSpPr>
          <p:cNvPr id="399368" name="Oval 8"/>
          <p:cNvSpPr>
            <a:spLocks noChangeArrowheads="1"/>
          </p:cNvSpPr>
          <p:nvPr/>
        </p:nvSpPr>
        <p:spPr bwMode="auto">
          <a:xfrm>
            <a:off x="2411413" y="1700213"/>
            <a:ext cx="1512887" cy="1512887"/>
          </a:xfrm>
          <a:prstGeom prst="ellipse">
            <a:avLst/>
          </a:prstGeom>
          <a:solidFill>
            <a:schemeClr val="accent2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Primeira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mudança</a:t>
            </a: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Renovação</a:t>
            </a:r>
            <a:endParaRPr lang="pt-B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ea typeface="ＭＳ Ｐゴシック" charset="0"/>
            </a:endParaRPr>
          </a:p>
        </p:txBody>
      </p:sp>
      <p:sp>
        <p:nvSpPr>
          <p:cNvPr id="399369" name="Oval 9"/>
          <p:cNvSpPr>
            <a:spLocks noChangeArrowheads="1"/>
          </p:cNvSpPr>
          <p:nvPr/>
        </p:nvSpPr>
        <p:spPr bwMode="auto">
          <a:xfrm>
            <a:off x="2411413" y="3427413"/>
            <a:ext cx="1512887" cy="1585912"/>
          </a:xfrm>
          <a:prstGeom prst="ellipse">
            <a:avLst/>
          </a:prstGeom>
          <a:solidFill>
            <a:schemeClr val="accent2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Segunda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mudança</a:t>
            </a: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Unidade</a:t>
            </a:r>
            <a:endParaRPr lang="pt-B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ea typeface="ＭＳ Ｐゴシック" charset="0"/>
            </a:endParaRP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ea typeface="ＭＳ Ｐゴシック" charset="0"/>
            </a:endParaRPr>
          </a:p>
        </p:txBody>
      </p:sp>
      <p:sp>
        <p:nvSpPr>
          <p:cNvPr id="399370" name="Oval 10"/>
          <p:cNvSpPr>
            <a:spLocks noChangeArrowheads="1"/>
          </p:cNvSpPr>
          <p:nvPr/>
        </p:nvSpPr>
        <p:spPr bwMode="auto">
          <a:xfrm>
            <a:off x="3708400" y="2492375"/>
            <a:ext cx="1584325" cy="1584325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Mudança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crucial</a:t>
            </a: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Liderança</a:t>
            </a: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Discipulado</a:t>
            </a: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Ensino</a:t>
            </a:r>
          </a:p>
        </p:txBody>
      </p:sp>
      <p:sp>
        <p:nvSpPr>
          <p:cNvPr id="399371" name="Oval 11"/>
          <p:cNvSpPr>
            <a:spLocks noChangeArrowheads="1"/>
          </p:cNvSpPr>
          <p:nvPr/>
        </p:nvSpPr>
        <p:spPr bwMode="auto">
          <a:xfrm>
            <a:off x="5003800" y="1700213"/>
            <a:ext cx="1439863" cy="1512887"/>
          </a:xfrm>
          <a:prstGeom prst="ellipse">
            <a:avLst/>
          </a:prstGeom>
          <a:solidFill>
            <a:srgbClr val="FF990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pt-BR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ea typeface="ＭＳ Ｐゴシック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Conseqüência</a:t>
            </a:r>
            <a:endParaRPr lang="pt-BR" sz="1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ea typeface="ＭＳ Ｐゴシック" charset="0"/>
            </a:endParaRP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Crescimento</a:t>
            </a: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t-B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ea typeface="ＭＳ Ｐゴシック" charset="0"/>
            </a:endParaRPr>
          </a:p>
        </p:txBody>
      </p:sp>
      <p:sp>
        <p:nvSpPr>
          <p:cNvPr id="399372" name="Oval 12"/>
          <p:cNvSpPr>
            <a:spLocks noChangeArrowheads="1"/>
          </p:cNvSpPr>
          <p:nvPr/>
        </p:nvSpPr>
        <p:spPr bwMode="auto">
          <a:xfrm>
            <a:off x="4932363" y="3429000"/>
            <a:ext cx="1512887" cy="1584325"/>
          </a:xfrm>
          <a:prstGeom prst="ellipse">
            <a:avLst/>
          </a:prstGeom>
          <a:solidFill>
            <a:srgbClr val="FF990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Conseqüência</a:t>
            </a:r>
            <a:endParaRPr lang="pt-BR" sz="1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ea typeface="ＭＳ Ｐゴシック" charset="0"/>
            </a:endParaRP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Proclamação</a:t>
            </a:r>
          </a:p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ＭＳ Ｐゴシック" charset="0"/>
              </a:rPr>
              <a:t>Missão</a:t>
            </a:r>
          </a:p>
        </p:txBody>
      </p:sp>
    </p:spTree>
    <p:extLst>
      <p:ext uri="{BB962C8B-B14F-4D97-AF65-F5344CB8AC3E}">
        <p14:creationId xmlns:p14="http://schemas.microsoft.com/office/powerpoint/2010/main" val="1005352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99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99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99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99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9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99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99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99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99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9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9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2" grpId="0" animBg="1"/>
      <p:bldP spid="399363" grpId="0" animBg="1"/>
      <p:bldP spid="399365" grpId="0" animBg="1"/>
      <p:bldP spid="399366" grpId="0" animBg="1"/>
      <p:bldP spid="399367" grpId="0" animBg="1"/>
      <p:bldP spid="399368" grpId="0" animBg="1"/>
      <p:bldP spid="399369" grpId="0" animBg="1"/>
      <p:bldP spid="399370" grpId="0" animBg="1"/>
      <p:bldP spid="399371" grpId="0" animBg="1"/>
      <p:bldP spid="39937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Text Box 2"/>
          <p:cNvSpPr txBox="1">
            <a:spLocks noChangeArrowheads="1"/>
          </p:cNvSpPr>
          <p:nvPr/>
        </p:nvSpPr>
        <p:spPr bwMode="auto">
          <a:xfrm>
            <a:off x="922198" y="1484313"/>
            <a:ext cx="7777162" cy="450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3000" b="1" dirty="0">
                <a:solidFill>
                  <a:srgbClr val="000000"/>
                </a:solidFill>
                <a:latin typeface="Jester" pitchFamily="2" charset="0"/>
                <a:ea typeface="ＭＳ Ｐゴシック" charset="0"/>
              </a:rPr>
              <a:t>No processo de transição existe:</a:t>
            </a:r>
          </a:p>
          <a:p>
            <a:pPr marL="800100" lvl="1" indent="-34290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pt-BR" sz="3000" b="1" dirty="0">
                <a:solidFill>
                  <a:srgbClr val="000000"/>
                </a:solidFill>
                <a:latin typeface="Jester" pitchFamily="2" charset="0"/>
                <a:ea typeface="ＭＳ Ｐゴシック" charset="0"/>
              </a:rPr>
              <a:t> A visão de Moisés.</a:t>
            </a:r>
          </a:p>
          <a:p>
            <a:pPr marL="800100" lvl="1" indent="-34290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pt-BR" sz="3000" b="1" dirty="0">
                <a:solidFill>
                  <a:srgbClr val="000000"/>
                </a:solidFill>
                <a:latin typeface="Jester" pitchFamily="2" charset="0"/>
                <a:ea typeface="ＭＳ Ｐゴシック" charset="0"/>
              </a:rPr>
              <a:t> A visão de Arão.</a:t>
            </a:r>
          </a:p>
          <a:p>
            <a:pPr marL="800100" lvl="1" indent="-34290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pt-BR" sz="3000" b="1" dirty="0">
                <a:solidFill>
                  <a:srgbClr val="000000"/>
                </a:solidFill>
                <a:latin typeface="Jester" pitchFamily="2" charset="0"/>
                <a:ea typeface="ＭＳ Ｐゴシック" charset="0"/>
              </a:rPr>
              <a:t> A visão dos líderes do povo no Egito.</a:t>
            </a:r>
          </a:p>
          <a:p>
            <a:pPr marL="800100" lvl="1" indent="-34290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pt-BR" sz="3000" b="1" dirty="0">
                <a:solidFill>
                  <a:srgbClr val="000000"/>
                </a:solidFill>
                <a:latin typeface="Jester" pitchFamily="2" charset="0"/>
                <a:ea typeface="ＭＳ Ｐゴシック" charset="0"/>
              </a:rPr>
              <a:t> A visão do povo.</a:t>
            </a:r>
          </a:p>
          <a:p>
            <a:pPr marL="800100" lvl="1" indent="-34290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pt-BR" sz="3000" b="1" dirty="0">
                <a:solidFill>
                  <a:srgbClr val="000000"/>
                </a:solidFill>
                <a:latin typeface="Jester" pitchFamily="2" charset="0"/>
                <a:ea typeface="ＭＳ Ｐゴシック" charset="0"/>
              </a:rPr>
              <a:t> A visão dos novos líderes depois do Egito.</a:t>
            </a:r>
          </a:p>
        </p:txBody>
      </p:sp>
      <p:sp>
        <p:nvSpPr>
          <p:cNvPr id="407555" name="Text Box 3"/>
          <p:cNvSpPr txBox="1">
            <a:spLocks noChangeArrowheads="1"/>
          </p:cNvSpPr>
          <p:nvPr/>
        </p:nvSpPr>
        <p:spPr bwMode="auto">
          <a:xfrm>
            <a:off x="271463" y="457200"/>
            <a:ext cx="7756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</a:rPr>
              <a:t>Considerações sobre a transição</a:t>
            </a:r>
          </a:p>
        </p:txBody>
      </p:sp>
    </p:spTree>
    <p:extLst>
      <p:ext uri="{BB962C8B-B14F-4D97-AF65-F5344CB8AC3E}">
        <p14:creationId xmlns:p14="http://schemas.microsoft.com/office/powerpoint/2010/main" val="1742968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CC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Text Box 2"/>
          <p:cNvSpPr txBox="1">
            <a:spLocks noChangeArrowheads="1"/>
          </p:cNvSpPr>
          <p:nvPr/>
        </p:nvSpPr>
        <p:spPr bwMode="auto">
          <a:xfrm>
            <a:off x="611188" y="1484313"/>
            <a:ext cx="7777162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3200" b="1" dirty="0">
                <a:solidFill>
                  <a:srgbClr val="000000"/>
                </a:solidFill>
                <a:latin typeface="Jester" pitchFamily="2" charset="0"/>
                <a:ea typeface="ＭＳ Ｐゴシック" charset="0"/>
              </a:rPr>
              <a:t>No processo de transição existe:</a:t>
            </a:r>
          </a:p>
          <a:p>
            <a:pPr marL="800100" lvl="1" indent="-34290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pt-BR" sz="3200" b="1" dirty="0">
                <a:solidFill>
                  <a:srgbClr val="000000"/>
                </a:solidFill>
                <a:latin typeface="Jester" pitchFamily="2" charset="0"/>
                <a:ea typeface="ＭＳ Ｐゴシック" charset="0"/>
              </a:rPr>
              <a:t> A visão </a:t>
            </a:r>
            <a:r>
              <a:rPr lang="pt-BR" sz="3200" b="1" dirty="0" smtClean="0">
                <a:solidFill>
                  <a:srgbClr val="000000"/>
                </a:solidFill>
                <a:latin typeface="Jester" pitchFamily="2" charset="0"/>
                <a:ea typeface="ＭＳ Ｐゴシック" charset="0"/>
              </a:rPr>
              <a:t>da liderança sênior</a:t>
            </a:r>
            <a:r>
              <a:rPr lang="pt-BR" sz="3200" b="1" dirty="0">
                <a:solidFill>
                  <a:srgbClr val="000000"/>
                </a:solidFill>
                <a:latin typeface="Jester" pitchFamily="2" charset="0"/>
                <a:ea typeface="ＭＳ Ｐゴシック" charset="0"/>
              </a:rPr>
              <a:t>.</a:t>
            </a:r>
          </a:p>
          <a:p>
            <a:pPr marL="800100" lvl="1" indent="-34290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pt-BR" sz="3200" b="1" dirty="0">
                <a:solidFill>
                  <a:srgbClr val="000000"/>
                </a:solidFill>
                <a:latin typeface="Jester" pitchFamily="2" charset="0"/>
                <a:ea typeface="ＭＳ Ｐゴシック" charset="0"/>
              </a:rPr>
              <a:t> A visão </a:t>
            </a:r>
            <a:r>
              <a:rPr lang="pt-BR" sz="3200" b="1" dirty="0" smtClean="0">
                <a:solidFill>
                  <a:srgbClr val="000000"/>
                </a:solidFill>
                <a:latin typeface="Jester" pitchFamily="2" charset="0"/>
                <a:ea typeface="ＭＳ Ｐゴシック" charset="0"/>
              </a:rPr>
              <a:t>dos presbitérios.</a:t>
            </a:r>
            <a:endParaRPr lang="pt-BR" sz="3200" b="1" dirty="0">
              <a:solidFill>
                <a:srgbClr val="000000"/>
              </a:solidFill>
              <a:latin typeface="Jester" pitchFamily="2" charset="0"/>
              <a:ea typeface="ＭＳ Ｐゴシック" charset="0"/>
            </a:endParaRPr>
          </a:p>
          <a:p>
            <a:pPr marL="800100" lvl="1" indent="-34290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pt-BR" sz="3200" b="1" dirty="0">
                <a:solidFill>
                  <a:srgbClr val="000000"/>
                </a:solidFill>
                <a:latin typeface="Jester" pitchFamily="2" charset="0"/>
                <a:ea typeface="ＭＳ Ｐゴシック" charset="0"/>
              </a:rPr>
              <a:t> A visão dos líderes da igreja.</a:t>
            </a:r>
          </a:p>
          <a:p>
            <a:pPr marL="800100" lvl="1" indent="-34290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pt-BR" sz="3200" b="1" dirty="0">
                <a:solidFill>
                  <a:srgbClr val="000000"/>
                </a:solidFill>
                <a:latin typeface="Jester" pitchFamily="2" charset="0"/>
                <a:ea typeface="ＭＳ Ｐゴシック" charset="0"/>
              </a:rPr>
              <a:t> A visão dos membros da igreja.</a:t>
            </a:r>
          </a:p>
          <a:p>
            <a:pPr marL="800100" lvl="1" indent="-342900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Tx/>
              <a:buAutoNum type="alphaLcParenR"/>
            </a:pPr>
            <a:r>
              <a:rPr lang="pt-BR" sz="3200" b="1" dirty="0">
                <a:solidFill>
                  <a:srgbClr val="000000"/>
                </a:solidFill>
                <a:latin typeface="Jester" pitchFamily="2" charset="0"/>
                <a:ea typeface="ＭＳ Ｐゴシック" charset="0"/>
              </a:rPr>
              <a:t> A visão dos novos líderes </a:t>
            </a:r>
            <a:r>
              <a:rPr lang="pt-BR" sz="3200" b="1" dirty="0" smtClean="0">
                <a:solidFill>
                  <a:srgbClr val="000000"/>
                </a:solidFill>
                <a:latin typeface="Jester" pitchFamily="2" charset="0"/>
                <a:ea typeface="ＭＳ Ｐゴシック" charset="0"/>
              </a:rPr>
              <a:t>que </a:t>
            </a:r>
            <a:r>
              <a:rPr lang="pt-BR" sz="3200" b="1" dirty="0">
                <a:solidFill>
                  <a:srgbClr val="000000"/>
                </a:solidFill>
                <a:latin typeface="Jester" pitchFamily="2" charset="0"/>
                <a:ea typeface="ＭＳ Ｐゴシック" charset="0"/>
              </a:rPr>
              <a:t>surgiram na transição.</a:t>
            </a:r>
          </a:p>
        </p:txBody>
      </p:sp>
      <p:sp>
        <p:nvSpPr>
          <p:cNvPr id="411651" name="Text Box 3"/>
          <p:cNvSpPr txBox="1">
            <a:spLocks noChangeArrowheads="1"/>
          </p:cNvSpPr>
          <p:nvPr/>
        </p:nvSpPr>
        <p:spPr bwMode="auto">
          <a:xfrm>
            <a:off x="271463" y="457200"/>
            <a:ext cx="77565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  <a:ea typeface="ＭＳ Ｐゴシック" charset="0"/>
              </a:rPr>
              <a:t>Considerações sobre a transição</a:t>
            </a:r>
          </a:p>
        </p:txBody>
      </p:sp>
    </p:spTree>
    <p:extLst>
      <p:ext uri="{BB962C8B-B14F-4D97-AF65-F5344CB8AC3E}">
        <p14:creationId xmlns:p14="http://schemas.microsoft.com/office/powerpoint/2010/main" val="985302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766392" y="2712946"/>
            <a:ext cx="5668400" cy="152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6000" b="1" dirty="0" smtClean="0">
                <a:solidFill>
                  <a:srgbClr val="FFFF00"/>
                </a:solidFill>
                <a:latin typeface="Arial Black"/>
                <a:cs typeface="Arial Black"/>
              </a:rPr>
              <a:t>Pesquisa</a:t>
            </a:r>
          </a:p>
          <a:p>
            <a:pPr algn="ctr"/>
            <a:r>
              <a:rPr lang="pt-BR" sz="6000" b="1" dirty="0" smtClean="0">
                <a:solidFill>
                  <a:srgbClr val="FFFF00"/>
                </a:solidFill>
                <a:latin typeface="Arial Black"/>
                <a:cs typeface="Arial Black"/>
              </a:rPr>
              <a:t>destaques</a:t>
            </a:r>
            <a:endParaRPr lang="pt-BR" b="1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6987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pt-BR" sz="48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que o </a:t>
            </a:r>
            <a:br>
              <a:rPr lang="pt-BR" sz="48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sz="48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 </a:t>
            </a:r>
            <a:r>
              <a:rPr lang="en-US" sz="48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pt-BR" sz="48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dia </a:t>
            </a:r>
            <a:r>
              <a:rPr lang="pt-BR" sz="48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reflete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716463" y="1557338"/>
            <a:ext cx="4187825" cy="4895850"/>
          </a:xfrm>
          <a:solidFill>
            <a:srgbClr val="006600">
              <a:alpha val="67999"/>
            </a:srgbClr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lnSpc>
                <a:spcPct val="110000"/>
              </a:lnSpc>
              <a:buFontTx/>
              <a:buAutoNum type="arabicPeriod"/>
            </a:pPr>
            <a:r>
              <a:rPr lang="pt-BR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57</a:t>
            </a:r>
            <a:r>
              <a:rPr lang="pt-BR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%</a:t>
            </a:r>
            <a:r>
              <a:rPr lang="pt-BR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 </a:t>
            </a:r>
            <a:r>
              <a:rPr lang="pt-BR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dos pastores tem nível superior ou mestrado.</a:t>
            </a:r>
            <a:endParaRPr lang="pt-BR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charset="0"/>
            </a:endParaRPr>
          </a:p>
          <a:p>
            <a:pPr marL="609600" indent="-609600">
              <a:lnSpc>
                <a:spcPct val="110000"/>
              </a:lnSpc>
              <a:buFontTx/>
              <a:buAutoNum type="arabicPeriod"/>
            </a:pPr>
            <a:r>
              <a:rPr lang="pt-BR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Pastores dizem estar capacitando.</a:t>
            </a:r>
            <a:endParaRPr lang="pt-BR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charset="0"/>
            </a:endParaRPr>
          </a:p>
          <a:p>
            <a:pPr marL="609600" indent="-609600">
              <a:lnSpc>
                <a:spcPct val="110000"/>
              </a:lnSpc>
              <a:buFontTx/>
              <a:buAutoNum type="arabicPeriod"/>
            </a:pPr>
            <a:r>
              <a:rPr lang="pt-BR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Pastores dizem estar discipulando.</a:t>
            </a:r>
            <a:endParaRPr lang="pt-BR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charset="0"/>
            </a:endParaRPr>
          </a:p>
          <a:p>
            <a:pPr marL="609600" indent="-609600">
              <a:lnSpc>
                <a:spcPct val="110000"/>
              </a:lnSpc>
              <a:buFontTx/>
              <a:buAutoNum type="arabicPeriod"/>
            </a:pPr>
            <a:r>
              <a:rPr lang="pt-BR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A maior parte das igrejas quer crescer 10% ao ano.</a:t>
            </a:r>
            <a:endParaRPr lang="pt-BR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charset="0"/>
            </a:endParaRPr>
          </a:p>
          <a:p>
            <a:pPr marL="609600" indent="-609600">
              <a:lnSpc>
                <a:spcPct val="110000"/>
              </a:lnSpc>
              <a:buFontTx/>
              <a:buAutoNum type="arabicPeriod"/>
            </a:pPr>
            <a:r>
              <a:rPr lang="pt-BR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Bom planejamento! Estratégia correta? Execução correta?</a:t>
            </a:r>
            <a:endParaRPr lang="pt-BR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charset="0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23850" y="1484313"/>
            <a:ext cx="4103688" cy="4895850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110000"/>
              </a:lnSpc>
              <a:spcBef>
                <a:spcPct val="20000"/>
              </a:spcBef>
              <a:buFontTx/>
              <a:buAutoNum type="arabicPeriod"/>
            </a:pPr>
            <a:r>
              <a:rPr lang="pt-BR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Os líderes afirmam que estão alcançando os mais pobres.</a:t>
            </a:r>
            <a:endParaRPr lang="pt-BR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charset="0"/>
            </a:endParaRPr>
          </a:p>
          <a:p>
            <a:pPr marL="609600" indent="-609600">
              <a:lnSpc>
                <a:spcPct val="110000"/>
              </a:lnSpc>
              <a:spcBef>
                <a:spcPct val="20000"/>
              </a:spcBef>
              <a:buFontTx/>
              <a:buAutoNum type="arabicPeriod"/>
            </a:pPr>
            <a:r>
              <a:rPr lang="pt-BR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Falta de líderes.</a:t>
            </a:r>
          </a:p>
          <a:p>
            <a:pPr marL="609600" indent="-609600">
              <a:lnSpc>
                <a:spcPct val="110000"/>
              </a:lnSpc>
              <a:spcBef>
                <a:spcPct val="20000"/>
              </a:spcBef>
              <a:buFontTx/>
              <a:buAutoNum type="arabicPeriod"/>
            </a:pPr>
            <a:r>
              <a:rPr lang="pt-BR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Falta de discipulado.</a:t>
            </a:r>
          </a:p>
          <a:p>
            <a:pPr marL="609600" indent="-609600">
              <a:lnSpc>
                <a:spcPct val="110000"/>
              </a:lnSpc>
              <a:spcBef>
                <a:spcPct val="20000"/>
              </a:spcBef>
              <a:buFontTx/>
              <a:buAutoNum type="arabicPeriod"/>
            </a:pPr>
            <a:r>
              <a:rPr lang="pt-BR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Existe um problema de integração das pessoas na igreja.</a:t>
            </a:r>
            <a:endParaRPr lang="pt-BR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charset="0"/>
            </a:endParaRPr>
          </a:p>
          <a:p>
            <a:pPr marL="609600" indent="-609600">
              <a:lnSpc>
                <a:spcPct val="110000"/>
              </a:lnSpc>
              <a:spcBef>
                <a:spcPct val="20000"/>
              </a:spcBef>
              <a:buFontTx/>
              <a:buAutoNum type="arabicPeriod"/>
            </a:pPr>
            <a:r>
              <a:rPr lang="pt-BR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charset="0"/>
              </a:rPr>
              <a:t>A maioria planeja e tem desafios de longo prazo.</a:t>
            </a:r>
            <a:endParaRPr lang="pt-BR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8363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nimBg="1"/>
      <p:bldP spid="37892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2" name="Group 3"/>
          <p:cNvGrpSpPr/>
          <p:nvPr/>
        </p:nvGrpSpPr>
        <p:grpSpPr>
          <a:xfrm>
            <a:off x="-51789" y="714357"/>
            <a:ext cx="9247579" cy="5929354"/>
            <a:chOff x="0" y="1896159"/>
            <a:chExt cx="9247579" cy="3272675"/>
          </a:xfrm>
          <a:solidFill>
            <a:srgbClr val="FF0000"/>
          </a:solidFill>
          <a:scene3d>
            <a:camera prst="orthographicFront"/>
            <a:lightRig rig="flat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0" y="1896159"/>
              <a:ext cx="9247579" cy="3272675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80385" y="1896159"/>
              <a:ext cx="8767193" cy="327267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smtClean="0">
                  <a:solidFill>
                    <a:prstClr val="white"/>
                  </a:solidFill>
                  <a:latin typeface="Calibri"/>
                </a:rPr>
                <a:t>- </a:t>
              </a:r>
              <a:r>
                <a:rPr lang="pt-BR" sz="3600" b="1" smtClean="0">
                  <a:solidFill>
                    <a:prstClr val="white"/>
                  </a:solidFill>
                  <a:latin typeface="Calibri"/>
                </a:rPr>
                <a:t>Risco - </a:t>
              </a:r>
              <a:r>
                <a:rPr lang="pt-BR" sz="3600" b="1" smtClean="0">
                  <a:solidFill>
                    <a:sysClr val="windowText" lastClr="000000"/>
                  </a:solidFill>
                  <a:latin typeface="Calibri"/>
                </a:rPr>
                <a:t>Paralisia de Costumes</a:t>
              </a:r>
              <a:endParaRPr lang="pt-BR" sz="2800" b="1" smtClean="0">
                <a:solidFill>
                  <a:sysClr val="windowText" lastClr="000000"/>
                </a:solidFill>
                <a:latin typeface="Calibri"/>
              </a:endParaRP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smtClean="0">
                  <a:solidFill>
                    <a:prstClr val="white"/>
                  </a:solidFill>
                  <a:latin typeface="Calibri"/>
                </a:rPr>
                <a:t>- Causa – Manter por mais tempo do que o necessário a estrutura e a visão anterior que já não causam impacto.</a:t>
              </a: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smtClean="0">
                  <a:solidFill>
                    <a:prstClr val="white"/>
                  </a:solidFill>
                  <a:latin typeface="Calibri"/>
                </a:rPr>
                <a:t>- Sintomas </a:t>
              </a: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smtClean="0">
                  <a:solidFill>
                    <a:prstClr val="white"/>
                  </a:solidFill>
                  <a:latin typeface="Calibri"/>
                </a:rPr>
                <a:t>	- Líderes exaustos por sobrecarga.</a:t>
              </a: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smtClean="0">
                  <a:solidFill>
                    <a:prstClr val="white"/>
                  </a:solidFill>
                  <a:latin typeface="Calibri"/>
                </a:rPr>
                <a:t>	- Perda de potência na visão.</a:t>
              </a: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smtClean="0">
                  <a:solidFill>
                    <a:prstClr val="white"/>
                  </a:solidFill>
                  <a:latin typeface="Calibri"/>
                </a:rPr>
                <a:t>	- Redução da intensidade de crescimento.</a:t>
              </a: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smtClean="0">
                  <a:solidFill>
                    <a:prstClr val="white"/>
                  </a:solidFill>
                  <a:latin typeface="Calibri"/>
                </a:rPr>
                <a:t>- Efeitos colaterais</a:t>
              </a: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smtClean="0">
                  <a:solidFill>
                    <a:prstClr val="white"/>
                  </a:solidFill>
                  <a:latin typeface="Calibri"/>
                </a:rPr>
                <a:t>	- Redução da multiplicação de líderes.</a:t>
              </a: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smtClean="0">
                  <a:solidFill>
                    <a:prstClr val="white"/>
                  </a:solidFill>
                  <a:latin typeface="Calibri"/>
                </a:rPr>
                <a:t>	- Tentação para ações emergenciais de reversão.</a:t>
              </a:r>
            </a:p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smtClean="0">
                  <a:solidFill>
                    <a:prstClr val="white"/>
                  </a:solidFill>
                  <a:latin typeface="Calibri"/>
                </a:rPr>
                <a:t>	- Acúmulo de atividades.</a:t>
              </a:r>
              <a:endParaRPr lang="pt-BR" sz="2800" b="1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91058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97821" y="2712946"/>
            <a:ext cx="7386474" cy="152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x-none" sz="6000" b="1" dirty="0" smtClean="0">
                <a:solidFill>
                  <a:srgbClr val="FFFF00"/>
                </a:solidFill>
                <a:latin typeface="Arial Black"/>
                <a:cs typeface="Arial Black"/>
              </a:rPr>
              <a:t>definições</a:t>
            </a:r>
            <a:endParaRPr lang="en-US" b="1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51471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dirty="0" smtClean="0"/>
              <a:t>IPRB</a:t>
            </a:r>
            <a:r>
              <a:rPr lang="pt-BR" dirty="0" smtClean="0">
                <a:latin typeface="Myriad Pro" pitchFamily="34" charset="0"/>
              </a:rPr>
              <a:t/>
            </a:r>
            <a:br>
              <a:rPr lang="pt-BR" dirty="0" smtClean="0">
                <a:latin typeface="Myriad Pro" pitchFamily="34" charset="0"/>
              </a:rPr>
            </a:br>
            <a:r>
              <a:rPr lang="pt-BR" sz="3200" dirty="0" smtClean="0">
                <a:latin typeface="Myriad Pro" pitchFamily="34" charset="0"/>
              </a:rPr>
              <a:t> </a:t>
            </a:r>
            <a:r>
              <a:rPr lang="pt-BR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yriad Pro" pitchFamily="34" charset="0"/>
              </a:rPr>
              <a:t>A denominação que queremos ser...</a:t>
            </a:r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642938" y="1844675"/>
            <a:ext cx="7929562" cy="1569660"/>
          </a:xfrm>
          <a:prstGeom prst="rect">
            <a:avLst/>
          </a:prstGeom>
          <a:solidFill>
            <a:srgbClr val="FF9900">
              <a:alpha val="2196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ea typeface="ＭＳ Ｐゴシック" charset="0"/>
                <a:cs typeface="ＭＳ Ｐゴシック" charset="0"/>
              </a:rPr>
              <a:t>Ser uma igreja renovada pelo Espírito Santo para </a:t>
            </a:r>
            <a:r>
              <a:rPr lang="pt-BR" sz="3200" b="1" dirty="0" smtClean="0">
                <a:ea typeface="ＭＳ Ｐゴシック" charset="0"/>
                <a:cs typeface="ＭＳ Ｐゴシック" charset="0"/>
              </a:rPr>
              <a:t>adorar a Deus, pregar </a:t>
            </a:r>
            <a:r>
              <a:rPr lang="pt-BR" sz="3200" b="1" dirty="0">
                <a:ea typeface="ＭＳ Ｐゴシック" charset="0"/>
                <a:cs typeface="ＭＳ Ｐゴシック" charset="0"/>
              </a:rPr>
              <a:t>o evangelho e fazer discípulos.</a:t>
            </a:r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1857375" y="6022975"/>
            <a:ext cx="5810250" cy="7191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sz="26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NOSSA MISSÃO (nossa razão de ser)</a:t>
            </a:r>
          </a:p>
        </p:txBody>
      </p:sp>
      <p:pic>
        <p:nvPicPr>
          <p:cNvPr id="8500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8029" y="3687015"/>
            <a:ext cx="2549013" cy="240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58DB78-5EB1-4FC7-ABA0-23B6D594DCD6}" type="slidenum">
              <a:rPr lang="pt-BR" smtClean="0">
                <a:solidFill>
                  <a:srgbClr val="336666"/>
                </a:solidFill>
              </a:rPr>
              <a:pPr>
                <a:defRPr/>
              </a:pPr>
              <a:t>53</a:t>
            </a:fld>
            <a:endParaRPr lang="pt-BR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48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3" grpId="0" animBg="1"/>
      <p:bldP spid="8500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88913"/>
            <a:ext cx="7010400" cy="145415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IPRB</a:t>
            </a:r>
            <a:r>
              <a:rPr lang="pt-BR" dirty="0" smtClean="0">
                <a:latin typeface="Myriad Pro" pitchFamily="34" charset="0"/>
              </a:rPr>
              <a:t/>
            </a:r>
            <a:br>
              <a:rPr lang="pt-BR" dirty="0" smtClean="0">
                <a:latin typeface="Myriad Pro" pitchFamily="34" charset="0"/>
              </a:rPr>
            </a:br>
            <a:r>
              <a:rPr lang="pt-BR" sz="1600" dirty="0" smtClean="0">
                <a:latin typeface="Myriad Pro" pitchFamily="34" charset="0"/>
              </a:rPr>
              <a:t> </a:t>
            </a:r>
            <a:r>
              <a:rPr lang="pt-BR" dirty="0" smtClean="0">
                <a:latin typeface="Myriad Pro" pitchFamily="34" charset="0"/>
              </a:rPr>
              <a:t/>
            </a:r>
            <a:br>
              <a:rPr lang="pt-BR" dirty="0" smtClean="0">
                <a:latin typeface="Myriad Pro" pitchFamily="34" charset="0"/>
              </a:rPr>
            </a:br>
            <a:r>
              <a:rPr lang="pt-BR" sz="2400" b="1" dirty="0" smtClean="0"/>
              <a:t>NOSSA VISÃO (onde queremos chegar)</a:t>
            </a:r>
            <a:br>
              <a:rPr lang="pt-BR" sz="2400" b="1" dirty="0" smtClean="0"/>
            </a:br>
            <a:endParaRPr lang="pt-BR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Myriad Pro" pitchFamily="34" charset="0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905000"/>
            <a:ext cx="8248679" cy="4619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400" b="1" dirty="0" smtClean="0">
                <a:ea typeface="ＭＳ Ｐゴシック" charset="0"/>
                <a:cs typeface="ＭＳ Ｐゴシック" charset="0"/>
              </a:rPr>
              <a:t>Transformar discípulos em líderes multiplicadores.</a:t>
            </a:r>
          </a:p>
          <a:p>
            <a:pPr eaLnBrk="1" hangingPunct="1">
              <a:lnSpc>
                <a:spcPct val="90000"/>
              </a:lnSpc>
            </a:pPr>
            <a:endParaRPr lang="pt-BR" sz="2600" b="1" dirty="0" smtClean="0"/>
          </a:p>
          <a:p>
            <a:pPr eaLnBrk="1" hangingPunct="1">
              <a:lnSpc>
                <a:spcPct val="90000"/>
              </a:lnSpc>
            </a:pPr>
            <a:r>
              <a:rPr lang="pt-BR" sz="2600" b="1" dirty="0" smtClean="0">
                <a:solidFill>
                  <a:srgbClr val="FF0000"/>
                </a:solidFill>
              </a:rPr>
              <a:t>Implicações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200" b="1" dirty="0"/>
              <a:t>Proclamar</a:t>
            </a:r>
            <a:r>
              <a:rPr lang="pt-BR" sz="2200" dirty="0"/>
              <a:t> o Evangelho de Cristo com o </a:t>
            </a:r>
            <a:r>
              <a:rPr lang="pt-BR" sz="2200" dirty="0" smtClean="0"/>
              <a:t>poder </a:t>
            </a:r>
            <a:r>
              <a:rPr lang="pt-BR" sz="2200" dirty="0"/>
              <a:t>do </a:t>
            </a:r>
            <a:r>
              <a:rPr lang="pt-BR" sz="2200" dirty="0" smtClean="0"/>
              <a:t>Espírito</a:t>
            </a:r>
            <a:r>
              <a:rPr lang="pt-BR" sz="2200" dirty="0"/>
              <a:t>. </a:t>
            </a:r>
            <a:endParaRPr lang="pt-BR" sz="22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pt-BR" sz="2200" dirty="0" smtClean="0"/>
              <a:t>Renovar</a:t>
            </a:r>
            <a:r>
              <a:rPr lang="pt-BR" sz="2200" b="1" dirty="0" smtClean="0"/>
              <a:t> </a:t>
            </a:r>
            <a:r>
              <a:rPr lang="pt-BR" sz="2200" dirty="0" smtClean="0"/>
              <a:t>o processo de </a:t>
            </a:r>
            <a:r>
              <a:rPr lang="pt-BR" sz="2200" b="1" dirty="0" smtClean="0"/>
              <a:t>conexão</a:t>
            </a:r>
            <a:r>
              <a:rPr lang="pt-BR" sz="2200" dirty="0" smtClean="0"/>
              <a:t> das pessoas na igreja.</a:t>
            </a:r>
            <a:endParaRPr lang="pt-BR" sz="22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pt-BR" sz="2200" b="1" dirty="0" smtClean="0"/>
              <a:t>Levar </a:t>
            </a:r>
            <a:r>
              <a:rPr lang="pt-BR" sz="2200" dirty="0" smtClean="0"/>
              <a:t>as pessoas </a:t>
            </a:r>
            <a:r>
              <a:rPr lang="pt-BR" sz="2200" dirty="0"/>
              <a:t>no processo bíblico de transformação de </a:t>
            </a:r>
            <a:r>
              <a:rPr lang="pt-BR" sz="2200" dirty="0" smtClean="0"/>
              <a:t>vida para serem </a:t>
            </a:r>
            <a:r>
              <a:rPr lang="pt-BR" sz="2200" b="1" dirty="0" smtClean="0"/>
              <a:t>discípulos e discipuladores</a:t>
            </a:r>
            <a:r>
              <a:rPr lang="pt-BR" sz="2200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200" b="1" dirty="0" smtClean="0"/>
              <a:t>Desafiar</a:t>
            </a:r>
            <a:r>
              <a:rPr lang="pt-BR" sz="2200" dirty="0" smtClean="0"/>
              <a:t> discípulos a aceitarem o desafio da </a:t>
            </a:r>
            <a:r>
              <a:rPr lang="pt-BR" sz="2200" b="1" dirty="0" smtClean="0"/>
              <a:t>liderança </a:t>
            </a:r>
            <a:r>
              <a:rPr lang="pt-BR" sz="2200" dirty="0" smtClean="0"/>
              <a:t>e</a:t>
            </a:r>
            <a:r>
              <a:rPr lang="pt-BR" sz="2200" b="1" dirty="0" smtClean="0"/>
              <a:t> capacita-los </a:t>
            </a:r>
            <a:r>
              <a:rPr lang="pt-BR" sz="2200" dirty="0" smtClean="0"/>
              <a:t>para isto.</a:t>
            </a:r>
          </a:p>
          <a:p>
            <a:pPr lvl="1" eaLnBrk="1" hangingPunct="1">
              <a:lnSpc>
                <a:spcPct val="90000"/>
              </a:lnSpc>
            </a:pPr>
            <a:r>
              <a:rPr lang="pt-BR" sz="2200" b="1" dirty="0" smtClean="0"/>
              <a:t>Levar </a:t>
            </a:r>
            <a:r>
              <a:rPr lang="pt-BR" sz="2200" dirty="0" smtClean="0"/>
              <a:t>os líderes à conduzir suas igrejas à pregação, </a:t>
            </a:r>
            <a:r>
              <a:rPr lang="pt-BR" sz="2200" b="1" dirty="0" smtClean="0"/>
              <a:t>plantação de novas igrejas e </a:t>
            </a:r>
            <a:r>
              <a:rPr lang="pt-BR" sz="2200" dirty="0" smtClean="0"/>
              <a:t>transformação social.</a:t>
            </a:r>
          </a:p>
          <a:p>
            <a:pPr eaLnBrk="1" hangingPunct="1">
              <a:buFontTx/>
              <a:buNone/>
            </a:pPr>
            <a:endParaRPr lang="pt-BR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58DB78-5EB1-4FC7-ABA0-23B6D594DCD6}" type="slidenum">
              <a:rPr lang="pt-BR" smtClean="0">
                <a:solidFill>
                  <a:srgbClr val="336666"/>
                </a:solidFill>
              </a:rPr>
              <a:pPr>
                <a:defRPr/>
              </a:pPr>
              <a:t>54</a:t>
            </a:fld>
            <a:endParaRPr lang="pt-BR">
              <a:solidFill>
                <a:srgbClr val="33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2332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894099"/>
            <a:ext cx="8458200" cy="54638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1480" indent="-342900" eaLnBrk="1" hangingPunct="1">
              <a:buFont typeface="+mj-lt"/>
              <a:buAutoNum type="arabicPeriod"/>
              <a:defRPr/>
            </a:pPr>
            <a:r>
              <a:rPr lang="pt-BR" sz="28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Renovação Espiritual</a:t>
            </a:r>
          </a:p>
          <a:p>
            <a:pPr marL="411480" indent="-342900">
              <a:buFont typeface="+mj-lt"/>
              <a:buAutoNum type="arabicPeriod"/>
              <a:defRPr/>
            </a:pPr>
            <a:r>
              <a:rPr lang="pt-BR" sz="2800" b="1" dirty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Família</a:t>
            </a:r>
          </a:p>
          <a:p>
            <a:pPr marL="411480" indent="-342900">
              <a:buFont typeface="+mj-lt"/>
              <a:buAutoNum type="arabicPeriod"/>
              <a:defRPr/>
            </a:pPr>
            <a:r>
              <a:rPr lang="pt-BR" sz="2800" b="1" dirty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Integridade</a:t>
            </a:r>
            <a:endParaRPr lang="pt-BR" sz="4000" b="1" dirty="0">
              <a:solidFill>
                <a:srgbClr val="FFFF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411480" indent="-342900">
              <a:buFont typeface="+mj-lt"/>
              <a:buAutoNum type="arabicPeriod"/>
              <a:defRPr/>
            </a:pPr>
            <a:r>
              <a:rPr lang="pt-BR" sz="2800" b="1" dirty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Unidade</a:t>
            </a:r>
          </a:p>
          <a:p>
            <a:pPr marL="411480" indent="-342900" eaLnBrk="1" hangingPunct="1">
              <a:buFont typeface="+mj-lt"/>
              <a:buAutoNum type="arabicPeriod"/>
              <a:defRPr/>
            </a:pPr>
            <a:r>
              <a:rPr lang="pt-BR" sz="28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Pregação da Palavra (</a:t>
            </a:r>
            <a:r>
              <a:rPr lang="pt-BR" sz="2800" b="1" dirty="0" smtClean="0">
                <a:latin typeface="+mj-lt"/>
                <a:ea typeface="ＭＳ Ｐゴシック" charset="0"/>
                <a:cs typeface="ＭＳ Ｐゴシック" charset="0"/>
              </a:rPr>
              <a:t>missões</a:t>
            </a:r>
            <a:r>
              <a:rPr lang="pt-BR" sz="28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)</a:t>
            </a:r>
          </a:p>
          <a:p>
            <a:pPr marL="411480" indent="-342900">
              <a:buFont typeface="+mj-lt"/>
              <a:buAutoNum type="arabicPeriod"/>
              <a:defRPr/>
            </a:pPr>
            <a:r>
              <a:rPr lang="pt-BR" sz="28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Discipulado</a:t>
            </a:r>
            <a:r>
              <a:rPr lang="pt-BR" sz="2800" b="1" dirty="0" smtClean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pt-BR" sz="2800" b="1" dirty="0">
                <a:latin typeface="+mj-lt"/>
                <a:ea typeface="ＭＳ Ｐゴシック" charset="0"/>
                <a:cs typeface="ＭＳ Ｐゴシック" charset="0"/>
              </a:rPr>
              <a:t>(através do ensino vivencial e relacionamentos)</a:t>
            </a:r>
          </a:p>
          <a:p>
            <a:pPr marL="411480" indent="-342900" eaLnBrk="1" hangingPunct="1">
              <a:buFont typeface="+mj-lt"/>
              <a:buAutoNum type="arabicPeriod"/>
              <a:defRPr/>
            </a:pPr>
            <a:r>
              <a:rPr lang="pt-BR" sz="28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Serviço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5228"/>
            <a:ext cx="77724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valores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845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301750"/>
            <a:ext cx="8458200" cy="50561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1480" indent="-342900" eaLnBrk="1" hangingPunct="1">
              <a:buFont typeface="+mj-lt"/>
              <a:buAutoNum type="arabicPeriod"/>
              <a:defRPr/>
            </a:pPr>
            <a:r>
              <a:rPr lang="pt-BR" sz="28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Renovação Espiritual </a:t>
            </a:r>
            <a:r>
              <a:rPr lang="en-US" sz="28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–</a:t>
            </a:r>
            <a:r>
              <a:rPr lang="pt-BR" sz="28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pt-BR" sz="2800" dirty="0" smtClean="0">
                <a:latin typeface="+mj-lt"/>
                <a:ea typeface="ＭＳ Ｐゴシック" charset="0"/>
                <a:cs typeface="ＭＳ Ｐゴシック" charset="0"/>
              </a:rPr>
              <a:t>Viver na busca e dependência  do Espírito Santo para que a igreja viva ciclos constantes de renovação espiritual, proclamação do evangelho e impacto na sociedade. </a:t>
            </a:r>
          </a:p>
          <a:p>
            <a:pPr marL="411480" indent="-342900">
              <a:buFont typeface="+mj-lt"/>
              <a:buAutoNum type="arabicPeriod"/>
              <a:defRPr/>
            </a:pPr>
            <a:r>
              <a:rPr lang="pt-BR" sz="28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Família </a:t>
            </a:r>
            <a:r>
              <a:rPr lang="en-US" sz="28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–</a:t>
            </a:r>
            <a:r>
              <a:rPr lang="pt-BR" sz="28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pt-BR" sz="2800" dirty="0" smtClean="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rPr>
              <a:t>Lutar pela manutenção da família, criada e abençoada por Deus, para ser a base da igreja e da sociedade. </a:t>
            </a:r>
            <a:endParaRPr lang="pt-BR" sz="2800" b="1" dirty="0">
              <a:solidFill>
                <a:srgbClr val="FFFF00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5228"/>
            <a:ext cx="77724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valores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481667"/>
            <a:ext cx="8458200" cy="487627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82930" indent="-514350">
              <a:buFont typeface="+mj-lt"/>
              <a:buAutoNum type="arabicPeriod" startAt="3"/>
              <a:defRPr/>
            </a:pPr>
            <a:r>
              <a:rPr lang="pt-BR" sz="28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Integridade </a:t>
            </a:r>
            <a:r>
              <a:rPr lang="en-US" sz="28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–</a:t>
            </a:r>
            <a:r>
              <a:rPr lang="pt-BR" sz="28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pt-BR" sz="2800" dirty="0" smtClean="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rPr>
              <a:t>Viver a inteireza da vida em Cristo e refletir na sociedade o seu padrão de comportamento, relacionamentos e personalidade. </a:t>
            </a:r>
            <a:endParaRPr lang="pt-BR" sz="4000" b="1" dirty="0">
              <a:solidFill>
                <a:srgbClr val="FFFF00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411480" indent="-342900">
              <a:buFont typeface="+mj-lt"/>
              <a:buAutoNum type="arabicPeriod" startAt="3"/>
              <a:defRPr/>
            </a:pPr>
            <a:r>
              <a:rPr lang="pt-BR" sz="2800" b="1" dirty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pt-BR" sz="28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Unidade </a:t>
            </a:r>
            <a:r>
              <a:rPr lang="en-US" sz="28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–</a:t>
            </a:r>
            <a:r>
              <a:rPr lang="pt-BR" sz="28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pt-BR" sz="2800" dirty="0" smtClean="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rPr>
              <a:t>Viver como membros uns dos outros a fim de sermos um em Cristo</a:t>
            </a:r>
            <a:r>
              <a:rPr lang="pt-BR" sz="2800" dirty="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rPr>
              <a:t>.</a:t>
            </a:r>
            <a:endParaRPr lang="pt-BR" sz="2800" b="1" dirty="0">
              <a:solidFill>
                <a:srgbClr val="FFFF00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5228"/>
            <a:ext cx="77724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valores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39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894099"/>
            <a:ext cx="8458200" cy="54638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82930" indent="-514350" eaLnBrk="1" hangingPunct="1">
              <a:buFont typeface="+mj-lt"/>
              <a:buAutoNum type="arabicPeriod" startAt="5"/>
              <a:defRPr/>
            </a:pPr>
            <a:r>
              <a:rPr lang="pt-BR" sz="28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Pregação da Palavra </a:t>
            </a:r>
            <a:r>
              <a:rPr lang="en-US" sz="28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–</a:t>
            </a:r>
            <a:r>
              <a:rPr lang="pt-BR" sz="28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pt-BR" sz="2800" dirty="0" smtClean="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rPr>
              <a:t>Proclamar as boas novas de Jesus em todo tempo, todo lugar e para todas as pessoas e cumprir o papel </a:t>
            </a:r>
            <a:r>
              <a:rPr lang="pt-BR" sz="2800" dirty="0" err="1" smtClean="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rPr>
              <a:t>missional</a:t>
            </a:r>
            <a:r>
              <a:rPr lang="pt-BR" sz="2800" dirty="0" smtClean="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rPr>
              <a:t> da igreja no mundo. </a:t>
            </a:r>
          </a:p>
          <a:p>
            <a:pPr marL="582930" indent="-514350" eaLnBrk="1" hangingPunct="1">
              <a:buFont typeface="+mj-lt"/>
              <a:buAutoNum type="arabicPeriod" startAt="5"/>
              <a:defRPr/>
            </a:pPr>
            <a:r>
              <a:rPr lang="pt-BR" sz="28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Discipulado </a:t>
            </a:r>
            <a:r>
              <a:rPr lang="en-US" sz="28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–</a:t>
            </a:r>
            <a:r>
              <a:rPr lang="pt-BR" sz="28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pt-BR" sz="2800" dirty="0" smtClean="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rPr>
              <a:t>Tornar cada novo crente um discípulo de Jesus, </a:t>
            </a:r>
            <a:r>
              <a:rPr lang="pt-BR" sz="2800" dirty="0" smtClean="0">
                <a:latin typeface="+mj-lt"/>
                <a:ea typeface="ＭＳ Ｐゴシック" charset="0"/>
                <a:cs typeface="ＭＳ Ｐゴシック" charset="0"/>
              </a:rPr>
              <a:t>por meio </a:t>
            </a:r>
            <a:r>
              <a:rPr lang="pt-BR" sz="2800" dirty="0">
                <a:latin typeface="+mj-lt"/>
                <a:ea typeface="ＭＳ Ｐゴシック" charset="0"/>
                <a:cs typeface="ＭＳ Ｐゴシック" charset="0"/>
              </a:rPr>
              <a:t>do ensino vivencial </a:t>
            </a:r>
            <a:r>
              <a:rPr lang="pt-BR" sz="2800" dirty="0" smtClean="0">
                <a:latin typeface="+mj-lt"/>
                <a:ea typeface="ＭＳ Ｐゴシック" charset="0"/>
                <a:cs typeface="ＭＳ Ｐゴシック" charset="0"/>
              </a:rPr>
              <a:t>e através de relacionamentos saudáveis.</a:t>
            </a:r>
            <a:endParaRPr lang="pt-BR" sz="28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411480" indent="-342900" eaLnBrk="1" hangingPunct="1">
              <a:buFont typeface="+mj-lt"/>
              <a:buAutoNum type="arabicPeriod" startAt="5"/>
              <a:defRPr/>
            </a:pPr>
            <a:r>
              <a:rPr lang="pt-BR" sz="28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 Serviço </a:t>
            </a:r>
            <a:r>
              <a:rPr lang="en-US" sz="28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–</a:t>
            </a:r>
            <a:r>
              <a:rPr lang="pt-BR" sz="28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pt-BR" sz="2800" dirty="0" smtClean="0">
                <a:solidFill>
                  <a:srgbClr val="FFFFFF"/>
                </a:solidFill>
                <a:latin typeface="+mj-lt"/>
                <a:ea typeface="ＭＳ Ｐゴシック" charset="0"/>
                <a:cs typeface="ＭＳ Ｐゴシック" charset="0"/>
              </a:rPr>
              <a:t>Servir as pessoas em suas necessidades para que elas vejam Cristo em nós.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5228"/>
            <a:ext cx="77724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valores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226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562100"/>
            <a:ext cx="8458200" cy="46014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1480" indent="-342900" eaLnBrk="1" hangingPunct="1">
              <a:buFont typeface="+mj-lt"/>
              <a:buAutoNum type="arabicPeriod"/>
              <a:defRPr/>
            </a:pPr>
            <a:r>
              <a:rPr lang="x-none" sz="2800" b="1" dirty="0" smtClean="0">
                <a:latin typeface="+mj-lt"/>
                <a:ea typeface="ＭＳ Ｐゴシック" charset="0"/>
                <a:cs typeface="ＭＳ Ｐゴシック" charset="0"/>
              </a:rPr>
              <a:t>Infundir a visão de evangelismo e discipulado em cada crente.</a:t>
            </a:r>
          </a:p>
          <a:p>
            <a:pPr marL="411480" indent="-342900" eaLnBrk="1" hangingPunct="1">
              <a:buFont typeface="+mj-lt"/>
              <a:buAutoNum type="arabicPeriod"/>
              <a:defRPr/>
            </a:pPr>
            <a:r>
              <a:rPr lang="x-none" sz="2800" b="1" dirty="0" smtClean="0">
                <a:latin typeface="+mj-lt"/>
                <a:ea typeface="ＭＳ Ｐゴシック" charset="0"/>
                <a:cs typeface="ＭＳ Ｐゴシック" charset="0"/>
              </a:rPr>
              <a:t>Promover relacionamentos e conexão na igreja através de pequenos grupos.</a:t>
            </a:r>
          </a:p>
          <a:p>
            <a:pPr marL="411480" indent="-342900">
              <a:buFont typeface="+mj-lt"/>
              <a:buAutoNum type="arabicPeriod"/>
              <a:defRPr/>
            </a:pPr>
            <a:r>
              <a:rPr lang="x-none" sz="2800" b="1" dirty="0">
                <a:latin typeface="+mj-lt"/>
                <a:ea typeface="ＭＳ Ｐゴシック" charset="0"/>
                <a:cs typeface="ＭＳ Ｐゴシック" charset="0"/>
              </a:rPr>
              <a:t>Capacitar líderes multiplicadores.</a:t>
            </a:r>
          </a:p>
          <a:p>
            <a:pPr marL="411480" indent="-342900" eaLnBrk="1" hangingPunct="1">
              <a:buFont typeface="+mj-lt"/>
              <a:buAutoNum type="arabicPeriod"/>
              <a:defRPr/>
            </a:pPr>
            <a:r>
              <a:rPr lang="x-none" sz="2800" b="1" dirty="0" smtClean="0">
                <a:latin typeface="+mj-lt"/>
                <a:ea typeface="ＭＳ Ｐゴシック" charset="0"/>
                <a:cs typeface="ＭＳ Ｐゴシック" charset="0"/>
              </a:rPr>
              <a:t>Mentorear pastores e líderes.</a:t>
            </a:r>
          </a:p>
          <a:p>
            <a:pPr marL="411480" indent="-342900" eaLnBrk="1" hangingPunct="1">
              <a:buFont typeface="+mj-lt"/>
              <a:buAutoNum type="arabicPeriod"/>
              <a:defRPr/>
            </a:pPr>
            <a:r>
              <a:rPr lang="x-none" sz="2800" b="1" dirty="0" smtClean="0">
                <a:latin typeface="+mj-lt"/>
                <a:ea typeface="ＭＳ Ｐゴシック" charset="0"/>
                <a:cs typeface="ＭＳ Ｐゴシック" charset="0"/>
              </a:rPr>
              <a:t>Alcançar a nova geração.</a:t>
            </a:r>
            <a:endParaRPr lang="pt-BR" sz="2800" b="1" dirty="0">
              <a:solidFill>
                <a:srgbClr val="FFFF00"/>
              </a:solidFill>
              <a:ea typeface="ＭＳ Ｐゴシック" charset="0"/>
              <a:cs typeface="ＭＳ Ｐゴシック" charset="0"/>
            </a:endParaRPr>
          </a:p>
          <a:p>
            <a:pPr marL="68580" indent="0" algn="ctr">
              <a:buNone/>
              <a:defRPr/>
            </a:pPr>
            <a:endParaRPr lang="pt-BR" sz="2800" b="1" dirty="0">
              <a:solidFill>
                <a:srgbClr val="FFFF00"/>
              </a:solidFill>
              <a:ea typeface="ＭＳ Ｐゴシック" charset="0"/>
              <a:cs typeface="ＭＳ Ｐゴシック" charset="0"/>
            </a:endParaRPr>
          </a:p>
          <a:p>
            <a:pPr marL="411480" indent="-342900" eaLnBrk="1" hangingPunct="1">
              <a:buFont typeface="+mj-lt"/>
              <a:buAutoNum type="arabicPeriod"/>
              <a:defRPr/>
            </a:pPr>
            <a:endParaRPr lang="pt-BR" sz="2800" b="1" dirty="0" smtClean="0">
              <a:latin typeface="+mj-lt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pt-BR" sz="2800" b="1" dirty="0">
              <a:latin typeface="+mj-lt"/>
              <a:ea typeface="ＭＳ Ｐゴシック" charset="0"/>
              <a:cs typeface="ＭＳ Ｐゴシック" charset="0"/>
            </a:endParaRPr>
          </a:p>
          <a:p>
            <a:pPr marL="68580" indent="0" eaLnBrk="1" hangingPunct="1">
              <a:buNone/>
              <a:defRPr/>
            </a:pPr>
            <a:endParaRPr lang="en-US" sz="1800" b="1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43682"/>
            <a:ext cx="7772400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</a:rPr>
              <a:t>estratégia</a:t>
            </a:r>
            <a:endParaRPr lang="pt-B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84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smtClean="0">
                <a:solidFill>
                  <a:srgbClr val="FFFF00"/>
                </a:solidFill>
              </a:rPr>
              <a:t>Maior potencial</a:t>
            </a:r>
            <a:endParaRPr lang="pt-BR" b="1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sz="2400" b="1" dirty="0" smtClean="0"/>
              <a:t>Pastores em crescimento pessoal e com boa formação.</a:t>
            </a:r>
          </a:p>
          <a:p>
            <a:r>
              <a:rPr lang="pt-BR" sz="2400" b="1" dirty="0" smtClean="0"/>
              <a:t>Maior parte das igrejas em cidades abaixo de 300 mil habitantes, mas em crescimento.</a:t>
            </a:r>
          </a:p>
          <a:p>
            <a:r>
              <a:rPr lang="pt-BR" sz="2400" b="1" dirty="0" smtClean="0"/>
              <a:t>Desejo de crescimento das igrejas e pastores.</a:t>
            </a:r>
          </a:p>
          <a:p>
            <a:r>
              <a:rPr lang="pt-BR" sz="2400" b="1" dirty="0" smtClean="0"/>
              <a:t>Ênfase na pregação da Palavra por parte dos pastores.</a:t>
            </a:r>
          </a:p>
          <a:p>
            <a:r>
              <a:rPr lang="pt-BR" sz="2400" b="1" dirty="0" smtClean="0"/>
              <a:t>Um bom percentual tem planos estratégicos de médio e longo prazos.</a:t>
            </a:r>
          </a:p>
          <a:p>
            <a:r>
              <a:rPr lang="pt-BR" sz="2400" b="1" dirty="0" smtClean="0"/>
              <a:t>Os pastores acreditam em coisas que podem alavancar a igreja.</a:t>
            </a:r>
          </a:p>
          <a:p>
            <a:endParaRPr lang="pt-BR" sz="2400" b="1" dirty="0" smtClean="0"/>
          </a:p>
          <a:p>
            <a:endParaRPr lang="pt-BR" sz="2400" b="1" dirty="0" smtClean="0"/>
          </a:p>
          <a:p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747954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2286000"/>
            <a:ext cx="8458200" cy="24870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8580" indent="0" algn="ctr" eaLnBrk="1" hangingPunct="1">
              <a:buNone/>
              <a:defRPr/>
            </a:pPr>
            <a:r>
              <a:rPr lang="x-none" sz="4400" b="1" dirty="0" smtClean="0">
                <a:latin typeface="+mj-lt"/>
                <a:ea typeface="ＭＳ Ｐゴシック" charset="0"/>
                <a:cs typeface="ＭＳ Ｐゴシック" charset="0"/>
              </a:rPr>
              <a:t>Crescimento Integral</a:t>
            </a:r>
            <a:endParaRPr lang="pt-BR" sz="4400" b="1" dirty="0">
              <a:latin typeface="+mj-lt"/>
              <a:ea typeface="ＭＳ Ｐゴシック" charset="0"/>
              <a:cs typeface="ＭＳ Ｐゴシック" charset="0"/>
            </a:endParaRPr>
          </a:p>
          <a:p>
            <a:pPr marL="68580" indent="0" eaLnBrk="1" hangingPunct="1">
              <a:buNone/>
              <a:defRPr/>
            </a:pPr>
            <a:endParaRPr lang="en-US" sz="3200" b="1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5228"/>
            <a:ext cx="7772400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FFFF00"/>
                </a:solidFill>
              </a:rPr>
              <a:t>foco</a:t>
            </a:r>
            <a:endParaRPr lang="pt-B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182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85"/>
          <p:cNvGrpSpPr>
            <a:grpSpLocks/>
          </p:cNvGrpSpPr>
          <p:nvPr/>
        </p:nvGrpSpPr>
        <p:grpSpPr bwMode="auto">
          <a:xfrm>
            <a:off x="3751263" y="2601913"/>
            <a:ext cx="1612900" cy="1684337"/>
            <a:chOff x="3816790" y="2673791"/>
            <a:chExt cx="1510418" cy="1510418"/>
          </a:xfrm>
        </p:grpSpPr>
        <p:sp>
          <p:nvSpPr>
            <p:cNvPr id="158" name="Elipse 157"/>
            <p:cNvSpPr/>
            <p:nvPr/>
          </p:nvSpPr>
          <p:spPr>
            <a:xfrm>
              <a:off x="3816790" y="2673791"/>
              <a:ext cx="1510418" cy="1510418"/>
            </a:xfrm>
            <a:prstGeom prst="ellipse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9" name="Elipse 4"/>
            <p:cNvSpPr/>
            <p:nvPr/>
          </p:nvSpPr>
          <p:spPr>
            <a:xfrm>
              <a:off x="3964632" y="2838922"/>
              <a:ext cx="1189623" cy="1068028"/>
            </a:xfrm>
            <a:prstGeom prst="rect">
              <a:avLst/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5400" tIns="25400" rIns="25400" bIns="25400" spcCol="127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20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Foco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Crescimento Integral</a:t>
              </a:r>
              <a:endParaRPr lang="pt-B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grpSp>
        <p:nvGrpSpPr>
          <p:cNvPr id="3" name="Grupo 180"/>
          <p:cNvGrpSpPr>
            <a:grpSpLocks noChangeAspect="1"/>
          </p:cNvGrpSpPr>
          <p:nvPr/>
        </p:nvGrpSpPr>
        <p:grpSpPr bwMode="auto">
          <a:xfrm>
            <a:off x="5445125" y="1227138"/>
            <a:ext cx="2374900" cy="2374900"/>
            <a:chOff x="5647783" y="1616667"/>
            <a:chExt cx="1510418" cy="1510418"/>
          </a:xfrm>
          <a:solidFill>
            <a:srgbClr val="00FFFF"/>
          </a:solidFill>
          <a:scene3d>
            <a:camera prst="perspectiveRelaxed"/>
            <a:lightRig rig="threePt" dir="t"/>
          </a:scene3d>
        </p:grpSpPr>
        <p:sp>
          <p:nvSpPr>
            <p:cNvPr id="164" name="Elipse 163"/>
            <p:cNvSpPr/>
            <p:nvPr/>
          </p:nvSpPr>
          <p:spPr>
            <a:xfrm>
              <a:off x="5647783" y="1616667"/>
              <a:ext cx="1510418" cy="1510418"/>
            </a:xfrm>
            <a:prstGeom prst="ellipse">
              <a:avLst/>
            </a:prstGeom>
            <a:grpFill/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3465164"/>
                <a:satOff val="3131"/>
                <a:lumOff val="354"/>
                <a:alphaOff val="0"/>
              </a:schemeClr>
            </a:fillRef>
            <a:effectRef idx="2">
              <a:schemeClr val="accent2">
                <a:hueOff val="-3465164"/>
                <a:satOff val="3131"/>
                <a:lumOff val="35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5" name="Elipse 12"/>
            <p:cNvSpPr/>
            <p:nvPr/>
          </p:nvSpPr>
          <p:spPr>
            <a:xfrm>
              <a:off x="5868979" y="1837862"/>
              <a:ext cx="1068026" cy="1068028"/>
            </a:xfrm>
            <a:prstGeom prst="rect">
              <a:avLst/>
            </a:prstGeom>
            <a:no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pt-BR" sz="3200" b="1" dirty="0">
                  <a:solidFill>
                    <a:srgbClr val="E3DED1">
                      <a:lumMod val="1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</a:rPr>
                <a:t>Visão </a:t>
              </a:r>
              <a:endParaRPr lang="pt-BR" sz="2400" b="1" dirty="0">
                <a:solidFill>
                  <a:srgbClr val="E3DED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endParaRPr>
            </a:p>
          </p:txBody>
        </p:sp>
      </p:grpSp>
      <p:grpSp>
        <p:nvGrpSpPr>
          <p:cNvPr id="4" name="Grupo 181"/>
          <p:cNvGrpSpPr>
            <a:grpSpLocks noChangeAspect="1"/>
          </p:cNvGrpSpPr>
          <p:nvPr/>
        </p:nvGrpSpPr>
        <p:grpSpPr bwMode="auto">
          <a:xfrm>
            <a:off x="5399088" y="3267075"/>
            <a:ext cx="2376487" cy="2376488"/>
            <a:chOff x="5647783" y="3730915"/>
            <a:chExt cx="1510418" cy="1510418"/>
          </a:xfrm>
          <a:solidFill>
            <a:srgbClr val="FF0000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Relaxed"/>
            <a:lightRig rig="threePt" dir="t"/>
          </a:scene3d>
        </p:grpSpPr>
        <p:sp>
          <p:nvSpPr>
            <p:cNvPr id="167" name="Elipse 166"/>
            <p:cNvSpPr/>
            <p:nvPr/>
          </p:nvSpPr>
          <p:spPr>
            <a:xfrm>
              <a:off x="5647783" y="3730915"/>
              <a:ext cx="1510418" cy="1510418"/>
            </a:xfrm>
            <a:prstGeom prst="ellipse">
              <a:avLst/>
            </a:prstGeom>
            <a:grpFill/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6930327"/>
                <a:satOff val="6263"/>
                <a:lumOff val="707"/>
                <a:alphaOff val="0"/>
              </a:schemeClr>
            </a:fillRef>
            <a:effectRef idx="2">
              <a:schemeClr val="accent2">
                <a:hueOff val="-6930327"/>
                <a:satOff val="6263"/>
                <a:lumOff val="7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8" name="Elipse 16"/>
            <p:cNvSpPr/>
            <p:nvPr/>
          </p:nvSpPr>
          <p:spPr>
            <a:xfrm>
              <a:off x="5868979" y="3952110"/>
              <a:ext cx="1068026" cy="106802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pt-BR" sz="3200" b="1" dirty="0">
                  <a:solidFill>
                    <a:srgbClr val="E3DED1">
                      <a:lumMod val="1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</a:rPr>
                <a:t>Valores</a:t>
              </a:r>
              <a:endParaRPr lang="pt-BR" sz="2400" b="1" dirty="0">
                <a:solidFill>
                  <a:srgbClr val="E3DED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endParaRPr>
            </a:p>
          </p:txBody>
        </p:sp>
      </p:grpSp>
      <p:sp>
        <p:nvSpPr>
          <p:cNvPr id="172" name="Seta para a direita 22"/>
          <p:cNvSpPr/>
          <p:nvPr/>
        </p:nvSpPr>
        <p:spPr>
          <a:xfrm rot="19800000">
            <a:off x="3593910" y="3774969"/>
            <a:ext cx="224020" cy="308126"/>
          </a:xfrm>
          <a:prstGeom prst="rect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z="-254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6223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pt-BR" sz="1400" b="1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endParaRPr>
          </a:p>
        </p:txBody>
      </p:sp>
      <p:grpSp>
        <p:nvGrpSpPr>
          <p:cNvPr id="5" name="Grupo 183"/>
          <p:cNvGrpSpPr>
            <a:grpSpLocks noChangeAspect="1"/>
          </p:cNvGrpSpPr>
          <p:nvPr/>
        </p:nvGrpSpPr>
        <p:grpSpPr bwMode="auto">
          <a:xfrm>
            <a:off x="1331913" y="3214688"/>
            <a:ext cx="2374900" cy="2376487"/>
            <a:chOff x="1857356" y="3730915"/>
            <a:chExt cx="1510418" cy="1510418"/>
          </a:xfrm>
          <a:scene3d>
            <a:camera prst="perspectiveRelaxed"/>
            <a:lightRig rig="threePt" dir="t"/>
          </a:scene3d>
        </p:grpSpPr>
        <p:sp>
          <p:nvSpPr>
            <p:cNvPr id="173" name="Elipse 172"/>
            <p:cNvSpPr/>
            <p:nvPr/>
          </p:nvSpPr>
          <p:spPr>
            <a:xfrm>
              <a:off x="1857356" y="3730915"/>
              <a:ext cx="1510418" cy="1510418"/>
            </a:xfrm>
            <a:prstGeom prst="ellipse">
              <a:avLst/>
            </a:pr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3860655"/>
                <a:satOff val="12526"/>
                <a:lumOff val="1414"/>
                <a:alphaOff val="0"/>
              </a:schemeClr>
            </a:fillRef>
            <a:effectRef idx="2">
              <a:schemeClr val="accent2">
                <a:hueOff val="-13860655"/>
                <a:satOff val="12526"/>
                <a:lumOff val="14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4" name="Elipse 24"/>
            <p:cNvSpPr/>
            <p:nvPr/>
          </p:nvSpPr>
          <p:spPr>
            <a:xfrm>
              <a:off x="2078552" y="3952110"/>
              <a:ext cx="1068026" cy="10680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pt-BR" sz="2800" b="1" dirty="0">
                  <a:solidFill>
                    <a:srgbClr val="E3DED1">
                      <a:lumMod val="1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</a:rPr>
                <a:t>Estratégia</a:t>
              </a:r>
              <a:endParaRPr lang="pt-BR" sz="2000" b="1" dirty="0">
                <a:solidFill>
                  <a:srgbClr val="E3DED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endParaRPr>
            </a:p>
          </p:txBody>
        </p:sp>
      </p:grpSp>
      <p:grpSp>
        <p:nvGrpSpPr>
          <p:cNvPr id="6" name="Grupo 184"/>
          <p:cNvGrpSpPr>
            <a:grpSpLocks noChangeAspect="1"/>
          </p:cNvGrpSpPr>
          <p:nvPr/>
        </p:nvGrpSpPr>
        <p:grpSpPr bwMode="auto">
          <a:xfrm>
            <a:off x="1285875" y="1214438"/>
            <a:ext cx="2376488" cy="2376487"/>
            <a:chOff x="1985798" y="1616667"/>
            <a:chExt cx="1510418" cy="1510418"/>
          </a:xfrm>
          <a:scene3d>
            <a:camera prst="perspectiveRelaxed"/>
            <a:lightRig rig="threePt" dir="t"/>
          </a:scene3d>
        </p:grpSpPr>
        <p:sp>
          <p:nvSpPr>
            <p:cNvPr id="176" name="Elipse 175"/>
            <p:cNvSpPr/>
            <p:nvPr/>
          </p:nvSpPr>
          <p:spPr>
            <a:xfrm>
              <a:off x="1985798" y="1616667"/>
              <a:ext cx="1510418" cy="1510418"/>
            </a:xfrm>
            <a:prstGeom prst="ellipse">
              <a:avLst/>
            </a:prstGeom>
            <a:sp3d prstMaterial="plastic">
              <a:bevelT w="50800" h="50800"/>
              <a:bevelB w="50800" h="508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7325818"/>
                <a:satOff val="15657"/>
                <a:lumOff val="1768"/>
                <a:alphaOff val="0"/>
              </a:schemeClr>
            </a:fillRef>
            <a:effectRef idx="2">
              <a:schemeClr val="accent2">
                <a:hueOff val="-17325818"/>
                <a:satOff val="15657"/>
                <a:lumOff val="176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7" name="Elipse 28"/>
            <p:cNvSpPr/>
            <p:nvPr/>
          </p:nvSpPr>
          <p:spPr>
            <a:xfrm>
              <a:off x="2076624" y="1837862"/>
              <a:ext cx="1271563" cy="1068028"/>
            </a:xfrm>
            <a:prstGeom prst="rect">
              <a:avLst/>
            </a:prstGeom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7780" tIns="17780" rIns="17780" bIns="17780" spcCol="1270" anchor="ctr"/>
            <a:lstStyle/>
            <a:p>
              <a:pPr algn="ctr" defTabSz="6223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pt-BR" sz="2800" b="1" dirty="0">
                  <a:solidFill>
                    <a:srgbClr val="E3DED1">
                      <a:lumMod val="10000"/>
                    </a:srgb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bel"/>
                </a:rPr>
                <a:t>Missão</a:t>
              </a:r>
              <a:endParaRPr lang="pt-BR" sz="2400" b="1" dirty="0">
                <a:solidFill>
                  <a:srgbClr val="E3DED1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endParaRPr>
            </a:p>
          </p:txBody>
        </p:sp>
      </p:grpSp>
      <p:sp>
        <p:nvSpPr>
          <p:cNvPr id="179" name="Seta para a direita 22"/>
          <p:cNvSpPr/>
          <p:nvPr/>
        </p:nvSpPr>
        <p:spPr>
          <a:xfrm rot="19800000">
            <a:off x="3746310" y="3927369"/>
            <a:ext cx="224020" cy="308126"/>
          </a:xfrm>
          <a:prstGeom prst="rect">
            <a:avLst/>
          </a:prstGeom>
          <a:scene3d>
            <a:camera prst="perspectiveRelaxedModerately" zoom="92000"/>
            <a:lightRig rig="balanced" dir="t">
              <a:rot lat="0" lon="0" rev="12700000"/>
            </a:lightRig>
          </a:scene3d>
          <a:sp3d z="-254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6223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pt-BR" sz="1400" b="1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</a:endParaRPr>
          </a:p>
        </p:txBody>
      </p:sp>
      <p:sp>
        <p:nvSpPr>
          <p:cNvPr id="123913" name="Espaço Reservado para Número de Slide 3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B260ED0-63F6-364F-916C-E55C3E72C0A6}" type="slidenum">
              <a:rPr lang="en-GB">
                <a:latin typeface="Arial" charset="0"/>
                <a:ea typeface="Arial" charset="0"/>
                <a:cs typeface="Arial" charset="0"/>
              </a:rPr>
              <a:pPr/>
              <a:t>61</a:t>
            </a:fld>
            <a:endParaRPr lang="en-GB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CaixaDeTexto 32"/>
          <p:cNvSpPr txBox="1">
            <a:spLocks noChangeArrowheads="1"/>
          </p:cNvSpPr>
          <p:nvPr/>
        </p:nvSpPr>
        <p:spPr bwMode="auto">
          <a:xfrm>
            <a:off x="214282" y="652847"/>
            <a:ext cx="3071834" cy="147732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Ser uma igreja renovada pelo Espírito Santo para adorar a Deus, pregar o evangelho e fazer discípulos.</a:t>
            </a:r>
            <a:endParaRPr lang="pt-BR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" name="CaixaDeTexto 32"/>
          <p:cNvSpPr txBox="1">
            <a:spLocks noChangeArrowheads="1"/>
          </p:cNvSpPr>
          <p:nvPr/>
        </p:nvSpPr>
        <p:spPr bwMode="auto">
          <a:xfrm>
            <a:off x="71406" y="4660912"/>
            <a:ext cx="4929222" cy="224676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prstTxWarp prst="textNoShape">
              <a:avLst/>
            </a:prstTxWarp>
            <a:spAutoFit/>
          </a:bodyPr>
          <a:lstStyle/>
          <a:p>
            <a:pPr marL="411480" indent="-342900">
              <a:buFont typeface="+mj-lt"/>
              <a:buAutoNum type="arabicPeriod"/>
              <a:defRPr/>
            </a:pPr>
            <a:r>
              <a:rPr lang="x-none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Infundir a visão de evangelismo e </a:t>
            </a:r>
            <a:r>
              <a:rPr lang="x-none" sz="2000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discipulado em cada crente.</a:t>
            </a:r>
            <a:endParaRPr lang="x-none" sz="2000" b="1" dirty="0">
              <a:solidFill>
                <a:schemeClr val="bg1"/>
              </a:solidFill>
              <a:ea typeface="ＭＳ Ｐゴシック" charset="0"/>
              <a:cs typeface="ＭＳ Ｐゴシック" charset="0"/>
            </a:endParaRPr>
          </a:p>
          <a:p>
            <a:pPr marL="411480" indent="-342900">
              <a:buFont typeface="+mj-lt"/>
              <a:buAutoNum type="arabicPeriod"/>
              <a:defRPr/>
            </a:pPr>
            <a:r>
              <a:rPr lang="x-none" sz="2000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Promover </a:t>
            </a:r>
            <a:r>
              <a:rPr lang="x-none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relacionamentos e conexão </a:t>
            </a:r>
            <a:r>
              <a:rPr lang="x-none" sz="2000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na igreja através </a:t>
            </a:r>
            <a:r>
              <a:rPr lang="x-none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de pequenos grupos.</a:t>
            </a:r>
          </a:p>
          <a:p>
            <a:pPr marL="411480" indent="-342900">
              <a:buFont typeface="+mj-lt"/>
              <a:buAutoNum type="arabicPeriod"/>
              <a:defRPr/>
            </a:pPr>
            <a:r>
              <a:rPr lang="x-none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Capacitar líderes multiplicadores.</a:t>
            </a:r>
          </a:p>
          <a:p>
            <a:pPr marL="411480" indent="-342900">
              <a:buFont typeface="+mj-lt"/>
              <a:buAutoNum type="arabicPeriod"/>
              <a:defRPr/>
            </a:pPr>
            <a:r>
              <a:rPr lang="x-none" sz="2000" b="1" dirty="0" smtClean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Mentorear </a:t>
            </a:r>
            <a:r>
              <a:rPr lang="x-none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pastores e líderes.</a:t>
            </a:r>
          </a:p>
          <a:p>
            <a:pPr marL="411480" indent="-342900">
              <a:buFont typeface="+mj-lt"/>
              <a:buAutoNum type="arabicPeriod"/>
              <a:defRPr/>
            </a:pPr>
            <a:r>
              <a:rPr lang="x-none" sz="2000" b="1" dirty="0">
                <a:solidFill>
                  <a:schemeClr val="bg1"/>
                </a:solidFill>
                <a:ea typeface="ＭＳ Ｐゴシック" charset="0"/>
                <a:cs typeface="ＭＳ Ｐゴシック" charset="0"/>
              </a:rPr>
              <a:t>Alcançar a nova geração.</a:t>
            </a:r>
          </a:p>
        </p:txBody>
      </p:sp>
      <p:sp>
        <p:nvSpPr>
          <p:cNvPr id="37" name="CaixaDeTexto 32"/>
          <p:cNvSpPr txBox="1">
            <a:spLocks noChangeArrowheads="1"/>
          </p:cNvSpPr>
          <p:nvPr/>
        </p:nvSpPr>
        <p:spPr bwMode="auto">
          <a:xfrm>
            <a:off x="5643570" y="4648200"/>
            <a:ext cx="3428992" cy="224676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marL="411480" indent="-342900">
              <a:buFont typeface="+mj-lt"/>
              <a:buAutoNum type="arabicPeriod"/>
              <a:defRPr/>
            </a:pPr>
            <a:r>
              <a:rPr lang="pt-BR" sz="20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Renovação </a:t>
            </a:r>
            <a:r>
              <a:rPr lang="pt-BR" sz="20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Espiritual</a:t>
            </a:r>
          </a:p>
          <a:p>
            <a:pPr marL="411480" indent="-342900">
              <a:buFont typeface="+mj-lt"/>
              <a:buAutoNum type="arabicPeriod"/>
              <a:defRPr/>
            </a:pPr>
            <a:r>
              <a:rPr lang="pt-BR" sz="20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Família</a:t>
            </a:r>
          </a:p>
          <a:p>
            <a:pPr marL="411480" indent="-342900">
              <a:buFont typeface="+mj-lt"/>
              <a:buAutoNum type="arabicPeriod"/>
              <a:defRPr/>
            </a:pPr>
            <a:r>
              <a:rPr lang="pt-BR" sz="20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Integridade</a:t>
            </a:r>
            <a:endParaRPr lang="pt-BR" sz="3200" b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411480" indent="-342900">
              <a:buFont typeface="+mj-lt"/>
              <a:buAutoNum type="arabicPeriod"/>
              <a:defRPr/>
            </a:pPr>
            <a:r>
              <a:rPr lang="pt-BR" sz="20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Unidade</a:t>
            </a:r>
          </a:p>
          <a:p>
            <a:pPr marL="411480" indent="-342900">
              <a:buFont typeface="+mj-lt"/>
              <a:buAutoNum type="arabicPeriod"/>
              <a:defRPr/>
            </a:pPr>
            <a:r>
              <a:rPr lang="pt-BR" sz="20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Pregação </a:t>
            </a:r>
            <a:r>
              <a:rPr lang="pt-BR" sz="20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da Palavra </a:t>
            </a:r>
            <a:endParaRPr lang="pt-BR" sz="2000" b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411480" indent="-342900">
              <a:buFont typeface="+mj-lt"/>
              <a:buAutoNum type="arabicPeriod"/>
              <a:defRPr/>
            </a:pPr>
            <a:r>
              <a:rPr lang="pt-BR" sz="2000" b="1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Discipulado</a:t>
            </a:r>
            <a:endParaRPr lang="pt-BR" sz="2000" b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411480" indent="-342900">
              <a:buFont typeface="+mj-lt"/>
              <a:buAutoNum type="arabicPeriod"/>
              <a:defRPr/>
            </a:pPr>
            <a:r>
              <a:rPr lang="pt-BR" sz="20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Serviço</a:t>
            </a:r>
          </a:p>
        </p:txBody>
      </p:sp>
      <p:sp>
        <p:nvSpPr>
          <p:cNvPr id="38" name="CaixaDeTexto 32"/>
          <p:cNvSpPr txBox="1">
            <a:spLocks noChangeArrowheads="1"/>
          </p:cNvSpPr>
          <p:nvPr/>
        </p:nvSpPr>
        <p:spPr bwMode="auto">
          <a:xfrm>
            <a:off x="5105400" y="809607"/>
            <a:ext cx="3929058" cy="6608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91440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Transformar discípulos em líderes multiplicadores.</a:t>
            </a:r>
            <a:endParaRPr lang="pt-BR" sz="2000" b="1" dirty="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</p:txBody>
      </p:sp>
      <p:grpSp>
        <p:nvGrpSpPr>
          <p:cNvPr id="7" name="Grupo 32"/>
          <p:cNvGrpSpPr>
            <a:grpSpLocks/>
          </p:cNvGrpSpPr>
          <p:nvPr/>
        </p:nvGrpSpPr>
        <p:grpSpPr bwMode="auto">
          <a:xfrm>
            <a:off x="3522663" y="2749550"/>
            <a:ext cx="2073275" cy="1550988"/>
            <a:chOff x="3535940" y="2798413"/>
            <a:chExt cx="2072120" cy="1404050"/>
          </a:xfrm>
        </p:grpSpPr>
        <p:sp>
          <p:nvSpPr>
            <p:cNvPr id="48" name="Seta para a direita 47"/>
            <p:cNvSpPr/>
            <p:nvPr/>
          </p:nvSpPr>
          <p:spPr>
            <a:xfrm rot="19800000">
              <a:off x="5288031" y="2798413"/>
              <a:ext cx="320029" cy="51354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FFFF"/>
            </a:solidFill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z="-25400" prstMaterial="plastic">
              <a:bevelT w="25400" h="25400"/>
              <a:bevelB w="25400" h="254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3465164"/>
                <a:satOff val="3131"/>
                <a:lumOff val="354"/>
                <a:alphaOff val="0"/>
              </a:schemeClr>
            </a:fillRef>
            <a:effectRef idx="2">
              <a:schemeClr val="accent2">
                <a:hueOff val="-3465164"/>
                <a:satOff val="3131"/>
                <a:lumOff val="35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Seta para a direita 48"/>
            <p:cNvSpPr/>
            <p:nvPr/>
          </p:nvSpPr>
          <p:spPr>
            <a:xfrm rot="1800000">
              <a:off x="5283253" y="3650284"/>
              <a:ext cx="320029" cy="51354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0000"/>
            </a:solidFill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z="-25400" prstMaterial="plastic">
              <a:bevelT w="25400" h="25400"/>
              <a:bevelB w="25400" h="254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6930327"/>
                <a:satOff val="6263"/>
                <a:lumOff val="707"/>
                <a:alphaOff val="0"/>
              </a:schemeClr>
            </a:fillRef>
            <a:effectRef idx="2">
              <a:schemeClr val="accent2">
                <a:hueOff val="-6930327"/>
                <a:satOff val="6263"/>
                <a:lumOff val="70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Seta para a direita 50"/>
            <p:cNvSpPr/>
            <p:nvPr/>
          </p:nvSpPr>
          <p:spPr>
            <a:xfrm rot="12600000">
              <a:off x="3535940" y="2811292"/>
              <a:ext cx="320029" cy="513542"/>
            </a:xfrm>
            <a:prstGeom prst="rightArrow">
              <a:avLst>
                <a:gd name="adj1" fmla="val 60000"/>
                <a:gd name="adj2" fmla="val 50000"/>
              </a:avLst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z="-25400" prstMaterial="plastic">
              <a:bevelT w="25400" h="25400"/>
              <a:bevelB w="25400" h="254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7325818"/>
                <a:satOff val="15657"/>
                <a:lumOff val="1768"/>
                <a:alphaOff val="0"/>
              </a:schemeClr>
            </a:fillRef>
            <a:effectRef idx="2">
              <a:schemeClr val="accent2">
                <a:hueOff val="-17325818"/>
                <a:satOff val="15657"/>
                <a:lumOff val="176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Seta para a direita 51"/>
            <p:cNvSpPr/>
            <p:nvPr/>
          </p:nvSpPr>
          <p:spPr>
            <a:xfrm rot="9000000">
              <a:off x="3535940" y="3688921"/>
              <a:ext cx="320029" cy="513542"/>
            </a:xfrm>
            <a:prstGeom prst="rightArrow">
              <a:avLst>
                <a:gd name="adj1" fmla="val 60000"/>
                <a:gd name="adj2" fmla="val 50000"/>
              </a:avLst>
            </a:prstGeom>
            <a:scene3d>
              <a:camera prst="perspectiveRelaxedModerately" zoom="92000"/>
              <a:lightRig rig="balanced" dir="t">
                <a:rot lat="0" lon="0" rev="12700000"/>
              </a:lightRig>
            </a:scene3d>
            <a:sp3d z="-25400" prstMaterial="plastic">
              <a:bevelT w="25400" h="25400"/>
              <a:bevelB w="25400" h="25400"/>
            </a:sp3d>
          </p:spPr>
          <p:style>
            <a:lnRef idx="1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3860655"/>
                <a:satOff val="12526"/>
                <a:lumOff val="1414"/>
                <a:alphaOff val="0"/>
              </a:schemeClr>
            </a:fillRef>
            <a:effectRef idx="2">
              <a:schemeClr val="accent2">
                <a:hueOff val="-13860655"/>
                <a:satOff val="12526"/>
                <a:lumOff val="1414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256069055"/>
      </p:ext>
    </p:extLst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894099"/>
            <a:ext cx="8458200" cy="5463839"/>
          </a:xfrm>
          <a:prstGeom prst="rect">
            <a:avLst/>
          </a:prstGeom>
        </p:spPr>
        <p:txBody>
          <a:bodyPr/>
          <a:lstStyle/>
          <a:p>
            <a:pPr marL="411480" indent="-342900" eaLnBrk="1" hangingPunct="1">
              <a:buFont typeface="+mj-lt"/>
              <a:buAutoNum type="arabicPeriod"/>
              <a:defRPr/>
            </a:pPr>
            <a:r>
              <a:rPr lang="pt-BR" sz="1800" b="1" dirty="0" smtClean="0">
                <a:latin typeface="+mj-lt"/>
                <a:ea typeface="ＭＳ Ｐゴシック" charset="0"/>
                <a:cs typeface="ＭＳ Ｐゴシック" charset="0"/>
              </a:rPr>
              <a:t>Conquistar uma nova geração para Jesus e incendiá-la com o poder do Espírito Santo.</a:t>
            </a:r>
          </a:p>
          <a:p>
            <a:pPr marL="411480" indent="-342900">
              <a:buFont typeface="+mj-lt"/>
              <a:buAutoNum type="arabicPeriod"/>
              <a:defRPr/>
            </a:pPr>
            <a:r>
              <a:rPr lang="pt-BR" sz="1800" b="1" dirty="0" smtClean="0">
                <a:latin typeface="+mj-lt"/>
                <a:ea typeface="ＭＳ Ｐゴシック" charset="0"/>
                <a:cs typeface="ＭＳ Ｐゴシック" charset="0"/>
              </a:rPr>
              <a:t>Fortalecer a família na preservação dos valores éticos, morais e bíblicos.</a:t>
            </a:r>
          </a:p>
          <a:p>
            <a:pPr marL="411480" indent="-342900">
              <a:buFont typeface="+mj-lt"/>
              <a:buAutoNum type="arabicPeriod"/>
              <a:defRPr/>
            </a:pPr>
            <a:r>
              <a:rPr lang="pt-BR" sz="1800" b="1" dirty="0" smtClean="0">
                <a:latin typeface="+mj-lt"/>
                <a:ea typeface="ＭＳ Ｐゴシック" charset="0"/>
                <a:cs typeface="ＭＳ Ｐゴシック" charset="0"/>
              </a:rPr>
              <a:t>Conectar na igreja </a:t>
            </a:r>
            <a:r>
              <a:rPr lang="pt-BR" sz="1800" b="1" dirty="0">
                <a:latin typeface="+mj-lt"/>
                <a:ea typeface="ＭＳ Ｐゴシック" charset="0"/>
                <a:cs typeface="ＭＳ Ｐゴシック" charset="0"/>
              </a:rPr>
              <a:t>os novos crentes de maneira envolvente.</a:t>
            </a:r>
          </a:p>
          <a:p>
            <a:pPr marL="411480" indent="-342900" eaLnBrk="1" hangingPunct="1">
              <a:buFont typeface="+mj-lt"/>
              <a:buAutoNum type="arabicPeriod"/>
              <a:defRPr/>
            </a:pPr>
            <a:r>
              <a:rPr lang="pt-BR" sz="1800" b="1" dirty="0" smtClean="0">
                <a:latin typeface="+mj-lt"/>
                <a:ea typeface="ＭＳ Ｐゴシック" charset="0"/>
                <a:cs typeface="ＭＳ Ｐゴシック" charset="0"/>
              </a:rPr>
              <a:t>Atrair as pessoas através do relacionamento em grupos.</a:t>
            </a:r>
          </a:p>
          <a:p>
            <a:pPr marL="411480" indent="-342900" eaLnBrk="1" hangingPunct="1">
              <a:buFont typeface="+mj-lt"/>
              <a:buAutoNum type="arabicPeriod"/>
              <a:defRPr/>
            </a:pPr>
            <a:r>
              <a:rPr lang="pt-BR" sz="1800" b="1" dirty="0" smtClean="0">
                <a:latin typeface="+mj-lt"/>
                <a:ea typeface="ＭＳ Ｐゴシック" charset="0"/>
                <a:cs typeface="ＭＳ Ｐゴシック" charset="0"/>
              </a:rPr>
              <a:t>Capacitar os membros a serem discípulos e discipuladores.</a:t>
            </a:r>
          </a:p>
          <a:p>
            <a:pPr marL="411480" indent="-342900" eaLnBrk="1" hangingPunct="1">
              <a:buFont typeface="+mj-lt"/>
              <a:buAutoNum type="arabicPeriod"/>
              <a:defRPr/>
            </a:pPr>
            <a:r>
              <a:rPr lang="pt-BR" sz="1800" b="1" dirty="0" smtClean="0">
                <a:latin typeface="+mj-lt"/>
                <a:ea typeface="ＭＳ Ｐゴシック" charset="0"/>
                <a:cs typeface="ＭＳ Ｐゴシック" charset="0"/>
              </a:rPr>
              <a:t>Desenvolver discípulos para que sejam líderes multiplicadores.</a:t>
            </a:r>
          </a:p>
          <a:p>
            <a:pPr marL="411480" indent="-342900" eaLnBrk="1" hangingPunct="1">
              <a:buFont typeface="+mj-lt"/>
              <a:buAutoNum type="arabicPeriod"/>
              <a:defRPr/>
            </a:pPr>
            <a:r>
              <a:rPr lang="pt-BR" sz="1800" b="1" dirty="0" err="1" smtClean="0">
                <a:latin typeface="+mj-lt"/>
                <a:ea typeface="ＭＳ Ｐゴシック" charset="0"/>
                <a:cs typeface="ＭＳ Ｐゴシック" charset="0"/>
              </a:rPr>
              <a:t>Mentorear</a:t>
            </a:r>
            <a:r>
              <a:rPr lang="pt-BR" sz="1800" b="1" dirty="0" smtClean="0">
                <a:latin typeface="+mj-lt"/>
                <a:ea typeface="ＭＳ Ｐゴシック" charset="0"/>
                <a:cs typeface="ＭＳ Ｐゴシック" charset="0"/>
              </a:rPr>
              <a:t> pastores e líderes para uma vida saudável.</a:t>
            </a:r>
          </a:p>
          <a:p>
            <a:pPr marL="411480" indent="-342900">
              <a:buFont typeface="+mj-lt"/>
              <a:buAutoNum type="arabicPeriod"/>
              <a:defRPr/>
            </a:pPr>
            <a:r>
              <a:rPr lang="pt-BR" sz="1800" b="1" dirty="0" smtClean="0">
                <a:latin typeface="+mj-lt"/>
                <a:ea typeface="ＭＳ Ｐゴシック" charset="0"/>
                <a:cs typeface="ＭＳ Ｐゴシック" charset="0"/>
              </a:rPr>
              <a:t>Ter um projeto de ensino </a:t>
            </a:r>
            <a:r>
              <a:rPr lang="pt-BR" sz="1800" b="1" dirty="0">
                <a:latin typeface="+mj-lt"/>
                <a:ea typeface="ＭＳ Ｐゴシック" charset="0"/>
                <a:cs typeface="ＭＳ Ｐゴシック" charset="0"/>
              </a:rPr>
              <a:t>vivencial, envolvente, transformador e multiplicador</a:t>
            </a:r>
            <a:r>
              <a:rPr lang="pt-BR" sz="1800" b="1" dirty="0" smtClean="0">
                <a:latin typeface="+mj-lt"/>
                <a:ea typeface="ＭＳ Ｐゴシック" charset="0"/>
                <a:cs typeface="ＭＳ Ｐゴシック" charset="0"/>
              </a:rPr>
              <a:t>.</a:t>
            </a:r>
          </a:p>
          <a:p>
            <a:pPr marL="411480" indent="-342900">
              <a:buFont typeface="+mj-lt"/>
              <a:buAutoNum type="arabicPeriod"/>
              <a:defRPr/>
            </a:pPr>
            <a:r>
              <a:rPr lang="pt-BR" sz="1800" b="1" dirty="0" smtClean="0">
                <a:latin typeface="+mj-lt"/>
                <a:ea typeface="ＭＳ Ｐゴシック" charset="0"/>
                <a:cs typeface="ＭＳ Ｐゴシック" charset="0"/>
              </a:rPr>
              <a:t>Alinhar a identidade e os valores das igrejas e pastores, visando a unidade.</a:t>
            </a:r>
          </a:p>
          <a:p>
            <a:pPr marL="411480" indent="-342900">
              <a:buFont typeface="+mj-lt"/>
              <a:buAutoNum type="arabicPeriod"/>
              <a:defRPr/>
            </a:pPr>
            <a:r>
              <a:rPr lang="pt-BR" sz="1800" b="1" dirty="0" smtClean="0">
                <a:latin typeface="+mj-lt"/>
                <a:ea typeface="ＭＳ Ｐゴシック" charset="0"/>
                <a:cs typeface="ＭＳ Ｐゴシック" charset="0"/>
              </a:rPr>
              <a:t>Alcançar preferencialmente as cidades de até 300 mil habitantes.</a:t>
            </a:r>
          </a:p>
          <a:p>
            <a:pPr marL="411480" indent="-342900">
              <a:buFont typeface="+mj-lt"/>
              <a:buAutoNum type="arabicPeriod"/>
              <a:defRPr/>
            </a:pPr>
            <a:r>
              <a:rPr lang="pt-BR" sz="1800" b="1" dirty="0" smtClean="0">
                <a:latin typeface="+mj-lt"/>
                <a:ea typeface="ＭＳ Ｐゴシック" charset="0"/>
                <a:cs typeface="ＭＳ Ｐゴシック" charset="0"/>
              </a:rPr>
              <a:t>Despertar a vocação pastoral na nova geração.</a:t>
            </a:r>
          </a:p>
          <a:p>
            <a:pPr marL="411480" indent="-342900">
              <a:buFont typeface="+mj-lt"/>
              <a:buAutoNum type="arabicPeriod"/>
              <a:defRPr/>
            </a:pPr>
            <a:r>
              <a:rPr lang="pt-BR" sz="1800" b="1" dirty="0" smtClean="0">
                <a:latin typeface="+mj-lt"/>
                <a:ea typeface="ＭＳ Ｐゴシック" charset="0"/>
                <a:cs typeface="ＭＳ Ｐゴシック" charset="0"/>
              </a:rPr>
              <a:t>Desenvolver um projeto de transformação para as cidades através das igrejas locais.</a:t>
            </a:r>
            <a:endParaRPr lang="pt-BR" sz="1800" b="1" dirty="0">
              <a:latin typeface="+mj-lt"/>
              <a:ea typeface="ＭＳ Ｐゴシック" charset="0"/>
              <a:cs typeface="ＭＳ Ｐゴシック" charset="0"/>
            </a:endParaRPr>
          </a:p>
          <a:p>
            <a:pPr marL="411480" indent="-342900" eaLnBrk="1" hangingPunct="1">
              <a:buFont typeface="+mj-lt"/>
              <a:buAutoNum type="arabicPeriod"/>
              <a:defRPr/>
            </a:pPr>
            <a:endParaRPr lang="pt-BR" sz="1800" b="1" dirty="0" smtClean="0">
              <a:latin typeface="+mj-lt"/>
              <a:ea typeface="ＭＳ Ｐゴシック" charset="0"/>
              <a:cs typeface="ＭＳ Ｐゴシック" charset="0"/>
            </a:endParaRPr>
          </a:p>
          <a:p>
            <a:pPr marL="411480" indent="-342900" eaLnBrk="1" hangingPunct="1">
              <a:buFont typeface="+mj-lt"/>
              <a:buAutoNum type="arabicPeriod"/>
              <a:defRPr/>
            </a:pPr>
            <a:endParaRPr lang="pt-BR" sz="1800" b="1" dirty="0">
              <a:latin typeface="+mj-lt"/>
              <a:ea typeface="ＭＳ Ｐゴシック" charset="0"/>
              <a:cs typeface="ＭＳ Ｐゴシック" charset="0"/>
            </a:endParaRPr>
          </a:p>
          <a:p>
            <a:pPr marL="411480" indent="-342900" eaLnBrk="1" hangingPunct="1">
              <a:buFont typeface="+mj-lt"/>
              <a:buAutoNum type="arabicPeriod"/>
              <a:defRPr/>
            </a:pPr>
            <a:endParaRPr lang="en-US" sz="1800" b="1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5228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Agenda 2015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894099"/>
            <a:ext cx="8458200" cy="54638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1480" indent="-342900" eaLnBrk="1" hangingPunct="1">
              <a:buFont typeface="+mj-lt"/>
              <a:buAutoNum type="arabicPeriod"/>
              <a:defRPr/>
            </a:pP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Desenvolver uma visão de discipulado e ensino para as igrejas.</a:t>
            </a:r>
          </a:p>
          <a:p>
            <a:pPr marL="411480" indent="-342900" eaLnBrk="1" hangingPunct="1">
              <a:buFont typeface="+mj-lt"/>
              <a:buAutoNum type="arabicPeriod"/>
              <a:defRPr/>
            </a:pP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Ter um projeto de desenvolvimento de líderes.</a:t>
            </a:r>
          </a:p>
          <a:p>
            <a:pPr marL="411480" indent="-342900" eaLnBrk="1" hangingPunct="1">
              <a:buFont typeface="+mj-lt"/>
              <a:buAutoNum type="arabicPeriod"/>
              <a:defRPr/>
            </a:pP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Definir uma estratégia para alcançar a nova geração.</a:t>
            </a:r>
          </a:p>
          <a:p>
            <a:pPr marL="411480" indent="-342900" eaLnBrk="1" hangingPunct="1">
              <a:buFont typeface="+mj-lt"/>
              <a:buAutoNum type="arabicPeriod"/>
              <a:defRPr/>
            </a:pP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Desenvolver um projeto de conexão dos novos crentes. </a:t>
            </a:r>
          </a:p>
          <a:p>
            <a:pPr marL="411480" indent="-342900" eaLnBrk="1" hangingPunct="1">
              <a:buFont typeface="+mj-lt"/>
              <a:buAutoNum type="arabicPeriod"/>
              <a:defRPr/>
            </a:pP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Ter um projeto de pastoreio de pastores relacional e não funcional.</a:t>
            </a:r>
          </a:p>
          <a:p>
            <a:pPr marL="411480" indent="-342900">
              <a:buFont typeface="+mj-lt"/>
              <a:buAutoNum type="arabicPeriod"/>
              <a:defRPr/>
            </a:pP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Definir uma estratégia de crescimento e plantação de igrejas. </a:t>
            </a:r>
          </a:p>
          <a:p>
            <a:pPr marL="411480" indent="-342900">
              <a:buFont typeface="+mj-lt"/>
              <a:buAutoNum type="arabicPeriod"/>
              <a:defRPr/>
            </a:pP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Identificar novas formas de despertamento de vocações pastorais.</a:t>
            </a:r>
            <a:endParaRPr lang="pt-BR" sz="2400" b="1" dirty="0">
              <a:latin typeface="+mj-lt"/>
              <a:ea typeface="ＭＳ Ｐゴシック" charset="0"/>
              <a:cs typeface="ＭＳ Ｐゴシック" charset="0"/>
            </a:endParaRPr>
          </a:p>
          <a:p>
            <a:pPr marL="411480" indent="-342900" eaLnBrk="1" hangingPunct="1">
              <a:buFont typeface="+mj-lt"/>
              <a:buAutoNum type="arabicPeriod"/>
              <a:defRPr/>
            </a:pPr>
            <a:endParaRPr lang="pt-BR" sz="2400" b="1" dirty="0" smtClean="0">
              <a:latin typeface="+mj-lt"/>
              <a:ea typeface="ＭＳ Ｐゴシック" charset="0"/>
              <a:cs typeface="ＭＳ Ｐゴシック" charset="0"/>
            </a:endParaRPr>
          </a:p>
          <a:p>
            <a:pPr marL="411480" indent="-342900" eaLnBrk="1" hangingPunct="1">
              <a:buFont typeface="+mj-lt"/>
              <a:buAutoNum type="arabicPeriod"/>
              <a:defRPr/>
            </a:pPr>
            <a:endParaRPr lang="pt-BR" sz="2400" b="1" dirty="0">
              <a:latin typeface="+mj-lt"/>
              <a:ea typeface="ＭＳ Ｐゴシック" charset="0"/>
              <a:cs typeface="ＭＳ Ｐゴシック" charset="0"/>
            </a:endParaRPr>
          </a:p>
          <a:p>
            <a:pPr marL="411480" indent="-342900" eaLnBrk="1" hangingPunct="1">
              <a:buFont typeface="+mj-lt"/>
              <a:buAutoNum type="arabicPeriod"/>
              <a:defRPr/>
            </a:pPr>
            <a:endParaRPr lang="en-US" sz="2400" b="1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5228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x-none" dirty="0" smtClean="0">
                <a:solidFill>
                  <a:srgbClr val="FFFF00"/>
                </a:solidFill>
              </a:rPr>
              <a:t>rioridades na execução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5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956652"/>
            <a:ext cx="8458200" cy="440128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11480" indent="-342900" eaLnBrk="1" hangingPunct="1">
              <a:buFont typeface="+mj-lt"/>
              <a:buAutoNum type="arabicPeriod"/>
              <a:defRPr/>
            </a:pP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Plano </a:t>
            </a:r>
            <a:r>
              <a:rPr lang="pt-BR" sz="24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discipulado</a:t>
            </a: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 e </a:t>
            </a:r>
            <a:r>
              <a:rPr lang="pt-BR" sz="24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ensino</a:t>
            </a: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.</a:t>
            </a:r>
          </a:p>
          <a:p>
            <a:pPr marL="411480" indent="-342900" eaLnBrk="1" hangingPunct="1">
              <a:buFont typeface="+mj-lt"/>
              <a:buAutoNum type="arabicPeriod"/>
              <a:defRPr/>
            </a:pP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Plano de desenvolvimento de </a:t>
            </a:r>
            <a:r>
              <a:rPr lang="pt-BR" sz="24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líderes</a:t>
            </a: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.</a:t>
            </a:r>
          </a:p>
          <a:p>
            <a:pPr marL="411480" indent="-342900" eaLnBrk="1" hangingPunct="1">
              <a:buFont typeface="+mj-lt"/>
              <a:buAutoNum type="arabicPeriod"/>
              <a:defRPr/>
            </a:pP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Plano </a:t>
            </a:r>
            <a:r>
              <a:rPr lang="pt-BR" sz="24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nova</a:t>
            </a: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pt-BR" sz="24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geração</a:t>
            </a: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.</a:t>
            </a:r>
          </a:p>
          <a:p>
            <a:pPr marL="411480" indent="-342900" eaLnBrk="1" hangingPunct="1">
              <a:buFont typeface="+mj-lt"/>
              <a:buAutoNum type="arabicPeriod"/>
              <a:defRPr/>
            </a:pP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Plano </a:t>
            </a:r>
            <a:r>
              <a:rPr lang="pt-BR" sz="24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conexão</a:t>
            </a: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 dos novos crentes. </a:t>
            </a:r>
          </a:p>
          <a:p>
            <a:pPr marL="411480" indent="-342900" eaLnBrk="1" hangingPunct="1">
              <a:buFont typeface="+mj-lt"/>
              <a:buAutoNum type="arabicPeriod"/>
              <a:defRPr/>
            </a:pP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Plano </a:t>
            </a:r>
            <a:r>
              <a:rPr lang="pt-BR" sz="2400" b="1" dirty="0" err="1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mentoreamento</a:t>
            </a:r>
            <a:r>
              <a:rPr lang="pt-BR" sz="24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 de pastores e líderes</a:t>
            </a: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.</a:t>
            </a:r>
          </a:p>
          <a:p>
            <a:pPr marL="411480" indent="-342900">
              <a:buFont typeface="+mj-lt"/>
              <a:buAutoNum type="arabicPeriod"/>
              <a:defRPr/>
            </a:pP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Plano </a:t>
            </a:r>
            <a:r>
              <a:rPr lang="pt-BR" sz="24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missões</a:t>
            </a: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 e </a:t>
            </a:r>
            <a:r>
              <a:rPr lang="pt-BR" sz="24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plantação de igrejas</a:t>
            </a: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. </a:t>
            </a:r>
          </a:p>
          <a:p>
            <a:pPr marL="411480" indent="-342900">
              <a:buFont typeface="+mj-lt"/>
              <a:buAutoNum type="arabicPeriod"/>
              <a:defRPr/>
            </a:pP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Plano </a:t>
            </a:r>
            <a:r>
              <a:rPr lang="pt-BR" sz="2400" b="1" dirty="0" smtClean="0">
                <a:solidFill>
                  <a:srgbClr val="FFFF00"/>
                </a:solidFill>
                <a:latin typeface="+mj-lt"/>
                <a:ea typeface="ＭＳ Ｐゴシック" charset="0"/>
                <a:cs typeface="ＭＳ Ｐゴシック" charset="0"/>
              </a:rPr>
              <a:t>vocação pastoral</a:t>
            </a:r>
            <a:r>
              <a:rPr lang="pt-BR" sz="2400" b="1" dirty="0" smtClean="0">
                <a:latin typeface="+mj-lt"/>
                <a:ea typeface="ＭＳ Ｐゴシック" charset="0"/>
                <a:cs typeface="ＭＳ Ｐゴシック" charset="0"/>
              </a:rPr>
              <a:t>.</a:t>
            </a:r>
            <a:endParaRPr lang="pt-BR" sz="2400" b="1" dirty="0">
              <a:latin typeface="+mj-lt"/>
              <a:ea typeface="ＭＳ Ｐゴシック" charset="0"/>
              <a:cs typeface="ＭＳ Ｐゴシック" charset="0"/>
            </a:endParaRPr>
          </a:p>
          <a:p>
            <a:pPr marL="411480" indent="-342900" eaLnBrk="1" hangingPunct="1">
              <a:buFont typeface="+mj-lt"/>
              <a:buAutoNum type="arabicPeriod"/>
              <a:defRPr/>
            </a:pPr>
            <a:endParaRPr lang="pt-BR" sz="2400" b="1" dirty="0" smtClean="0">
              <a:latin typeface="+mj-lt"/>
              <a:ea typeface="ＭＳ Ｐゴシック" charset="0"/>
              <a:cs typeface="ＭＳ Ｐゴシック" charset="0"/>
            </a:endParaRPr>
          </a:p>
          <a:p>
            <a:pPr marL="411480" indent="-342900" eaLnBrk="1" hangingPunct="1">
              <a:buFont typeface="+mj-lt"/>
              <a:buAutoNum type="arabicPeriod"/>
              <a:defRPr/>
            </a:pPr>
            <a:endParaRPr lang="pt-BR" sz="2400" b="1" dirty="0">
              <a:latin typeface="+mj-lt"/>
              <a:ea typeface="ＭＳ Ｐゴシック" charset="0"/>
              <a:cs typeface="ＭＳ Ｐゴシック" charset="0"/>
            </a:endParaRPr>
          </a:p>
          <a:p>
            <a:pPr marL="411480" indent="-342900" eaLnBrk="1" hangingPunct="1">
              <a:buFont typeface="+mj-lt"/>
              <a:buAutoNum type="arabicPeriod"/>
              <a:defRPr/>
            </a:pPr>
            <a:endParaRPr lang="en-US" sz="2400" b="1" dirty="0"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522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</a:t>
            </a:r>
            <a:r>
              <a:rPr lang="x-none" dirty="0" smtClean="0">
                <a:solidFill>
                  <a:srgbClr val="FFFF00"/>
                </a:solidFill>
              </a:rPr>
              <a:t>ada prioridade um plano de ação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5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963175091"/>
              </p:ext>
            </p:extLst>
          </p:nvPr>
        </p:nvGraphicFramePr>
        <p:xfrm>
          <a:off x="285720" y="1052513"/>
          <a:ext cx="8572560" cy="4805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6019" name="Text Box 16"/>
          <p:cNvSpPr txBox="1">
            <a:spLocks noChangeArrowheads="1"/>
          </p:cNvSpPr>
          <p:nvPr/>
        </p:nvSpPr>
        <p:spPr bwMode="auto">
          <a:xfrm>
            <a:off x="179388" y="2286000"/>
            <a:ext cx="3314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b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Objetivos Determinantes</a:t>
            </a:r>
            <a:endParaRPr lang="en-US" b="1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6021" name="Text Box 16"/>
          <p:cNvSpPr txBox="1">
            <a:spLocks noChangeArrowheads="1"/>
          </p:cNvSpPr>
          <p:nvPr/>
        </p:nvSpPr>
        <p:spPr bwMode="auto">
          <a:xfrm>
            <a:off x="142875" y="1785938"/>
            <a:ext cx="3314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2000" b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Foco Principal</a:t>
            </a:r>
            <a:endParaRPr lang="en-US" sz="2000" b="1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714625" y="1928813"/>
            <a:ext cx="500063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857375" y="2643188"/>
            <a:ext cx="214313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andar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0CB935-E256-493E-9D69-A6A6DC46B5D7}" type="slidenum">
              <a:rPr>
                <a:solidFill>
                  <a:srgbClr val="795339"/>
                </a:solidFill>
                <a:latin typeface="Candara"/>
                <a:ea typeface="Candara"/>
                <a:cs typeface="Candara"/>
              </a:rPr>
              <a:pPr>
                <a:defRPr/>
              </a:pPr>
              <a:t>65</a:t>
            </a:fld>
            <a:endParaRPr>
              <a:solidFill>
                <a:srgbClr val="795339"/>
              </a:solidFill>
              <a:latin typeface="Candara"/>
              <a:ea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88158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282C6A-29A9-B043-88E1-55C6B97A2E96}" type="slidenum">
              <a:rPr lang="pt-BR" smtClean="0">
                <a:latin typeface="Arial" charset="0"/>
              </a:rPr>
              <a:pPr/>
              <a:t>66</a:t>
            </a:fld>
            <a:endParaRPr lang="pt-BR" smtClean="0">
              <a:latin typeface="Arial" charset="0"/>
            </a:endParaRPr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141663"/>
            <a:ext cx="8640763" cy="1470025"/>
          </a:xfrm>
          <a:solidFill>
            <a:srgbClr val="00FF00">
              <a:alpha val="61000"/>
            </a:srgb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Planos de Ação</a:t>
            </a:r>
          </a:p>
        </p:txBody>
      </p:sp>
    </p:spTree>
    <p:extLst>
      <p:ext uri="{BB962C8B-B14F-4D97-AF65-F5344CB8AC3E}">
        <p14:creationId xmlns:p14="http://schemas.microsoft.com/office/powerpoint/2010/main" val="40906896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oon 3"/>
          <p:cNvSpPr/>
          <p:nvPr/>
        </p:nvSpPr>
        <p:spPr>
          <a:xfrm rot="10800000">
            <a:off x="-1285916" y="-24"/>
            <a:ext cx="5000660" cy="6858024"/>
          </a:xfrm>
          <a:prstGeom prst="moon">
            <a:avLst>
              <a:gd name="adj" fmla="val 66740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PT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14810" y="500042"/>
            <a:ext cx="4572032" cy="4286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Ações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Estratégicas</a:t>
            </a:r>
            <a:endParaRPr lang="pt-PT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714375"/>
            <a:ext cx="2714625" cy="1285875"/>
          </a:xfrm>
          <a:prstGeom prst="roundRect">
            <a:avLst/>
          </a:prstGeom>
          <a:solidFill>
            <a:srgbClr val="00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Discipulado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 e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Ensino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err="1" smtClean="0">
                <a:solidFill>
                  <a:srgbClr val="000000"/>
                </a:solidFill>
                <a:latin typeface="Calibri" charset="0"/>
              </a:rPr>
              <a:t>Macroobjetivos</a:t>
            </a:r>
            <a:endParaRPr lang="pt-PT" sz="16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05833" name="Slide Number Placeholder 7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C1A571-3047-6249-9298-87D6814B4B0F}" type="slidenum">
              <a:rPr lang="en-US">
                <a:solidFill>
                  <a:srgbClr val="898989"/>
                </a:solidFill>
                <a:latin typeface="Arial" charset="0"/>
                <a:ea typeface="Arial" charset="0"/>
                <a:cs typeface="Arial" charset="0"/>
              </a:rPr>
              <a:pPr/>
              <a:t>67</a:t>
            </a:fld>
            <a:endParaRPr lang="en-US">
              <a:solidFill>
                <a:srgbClr val="89898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0063" y="2571750"/>
            <a:ext cx="3000375" cy="7143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600" b="1" dirty="0">
                <a:solidFill>
                  <a:prstClr val="black"/>
                </a:solidFill>
                <a:latin typeface="Calibri"/>
              </a:rPr>
              <a:t>Infundir o conceito de cada membro um discipulador.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0063" y="3571875"/>
            <a:ext cx="3000375" cy="7143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b="1" dirty="0">
                <a:solidFill>
                  <a:prstClr val="black"/>
                </a:solidFill>
                <a:latin typeface="Calibri"/>
              </a:rPr>
              <a:t>Ensinar a Bíblia visando transformação pessoal  e </a:t>
            </a:r>
            <a:r>
              <a:rPr lang="pt-BR" sz="1600" b="1" dirty="0" smtClean="0">
                <a:solidFill>
                  <a:prstClr val="black"/>
                </a:solidFill>
                <a:latin typeface="Calibri"/>
              </a:rPr>
              <a:t>capacitação para a </a:t>
            </a:r>
            <a:r>
              <a:rPr lang="pt-BR" sz="1600" b="1" dirty="0">
                <a:solidFill>
                  <a:prstClr val="black"/>
                </a:solidFill>
                <a:latin typeface="Calibri"/>
              </a:rPr>
              <a:t>missão.</a:t>
            </a:r>
            <a:endParaRPr lang="pt-PT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57588" y="1285860"/>
            <a:ext cx="5286412" cy="48673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t-PT" sz="2000" b="1" dirty="0">
                <a:solidFill>
                  <a:prstClr val="black"/>
                </a:solidFill>
                <a:latin typeface="Calibri" pitchFamily="34" charset="0"/>
              </a:rPr>
              <a:t>Infundir em cada pessoa que chega à igreja, a visão do </a:t>
            </a:r>
            <a:r>
              <a:rPr lang="pt-PT" sz="2000" b="1" dirty="0" smtClean="0">
                <a:solidFill>
                  <a:prstClr val="black"/>
                </a:solidFill>
                <a:latin typeface="Calibri" pitchFamily="34" charset="0"/>
              </a:rPr>
              <a:t>discipulado, a partir do processo de conexão </a:t>
            </a:r>
          </a:p>
          <a:p>
            <a:pPr marL="609600" indent="-6096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t-PT" sz="2000" b="1" dirty="0">
                <a:solidFill>
                  <a:prstClr val="black"/>
                </a:solidFill>
                <a:latin typeface="Calibri" pitchFamily="34" charset="0"/>
              </a:rPr>
              <a:t>Alinhar o conceito de “discipulado</a:t>
            </a:r>
            <a:r>
              <a:rPr lang="pt-PT" sz="2000" b="1" dirty="0" smtClean="0">
                <a:solidFill>
                  <a:prstClr val="black"/>
                </a:solidFill>
                <a:latin typeface="Calibri" pitchFamily="34" charset="0"/>
              </a:rPr>
              <a:t>” e </a:t>
            </a:r>
            <a:r>
              <a:rPr lang="pt-PT" sz="2000" b="1" dirty="0">
                <a:solidFill>
                  <a:prstClr val="black"/>
                </a:solidFill>
                <a:latin typeface="Calibri" pitchFamily="34" charset="0"/>
              </a:rPr>
              <a:t>“ensino</a:t>
            </a:r>
            <a:r>
              <a:rPr lang="pt-PT" sz="2000" b="1" dirty="0" smtClean="0">
                <a:solidFill>
                  <a:prstClr val="black"/>
                </a:solidFill>
                <a:latin typeface="Calibri" pitchFamily="34" charset="0"/>
              </a:rPr>
              <a:t>”</a:t>
            </a:r>
            <a:r>
              <a:rPr lang="pt-PT" sz="2000" b="1" dirty="0">
                <a:solidFill>
                  <a:prstClr val="black"/>
                </a:solidFill>
                <a:latin typeface="Calibri" pitchFamily="34" charset="0"/>
              </a:rPr>
              <a:t> entre pastores e </a:t>
            </a:r>
            <a:r>
              <a:rPr lang="pt-PT" sz="2000" b="1" dirty="0" smtClean="0">
                <a:solidFill>
                  <a:prstClr val="black"/>
                </a:solidFill>
                <a:latin typeface="Calibri" pitchFamily="34" charset="0"/>
              </a:rPr>
              <a:t>líderes, </a:t>
            </a:r>
            <a:r>
              <a:rPr lang="pt-PT" sz="2000" b="1" dirty="0">
                <a:solidFill>
                  <a:prstClr val="black"/>
                </a:solidFill>
                <a:latin typeface="Calibri" pitchFamily="34" charset="0"/>
              </a:rPr>
              <a:t>num currículo bíblico </a:t>
            </a:r>
            <a:r>
              <a:rPr lang="pt-PT" sz="2000" b="1" dirty="0" smtClean="0">
                <a:solidFill>
                  <a:prstClr val="black"/>
                </a:solidFill>
                <a:latin typeface="Calibri" pitchFamily="34" charset="0"/>
              </a:rPr>
              <a:t>e pratico.</a:t>
            </a:r>
            <a:endParaRPr lang="pt-PT" sz="20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pt-PT" sz="2000" b="1" dirty="0">
                <a:solidFill>
                  <a:prstClr val="black"/>
                </a:solidFill>
                <a:latin typeface="Calibri" pitchFamily="34" charset="0"/>
              </a:rPr>
              <a:t>Desenvolver e implantar um programa de ensino bíblico </a:t>
            </a:r>
            <a:r>
              <a:rPr lang="pt-PT" sz="2000" b="1" dirty="0" smtClean="0">
                <a:solidFill>
                  <a:prstClr val="black"/>
                </a:solidFill>
                <a:latin typeface="Calibri" pitchFamily="34" charset="0"/>
              </a:rPr>
              <a:t>vivencial nas igrejas.</a:t>
            </a:r>
            <a:endParaRPr lang="pt-PT" sz="20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pt-PT" sz="2000" b="1" dirty="0">
                <a:solidFill>
                  <a:prstClr val="black"/>
                </a:solidFill>
                <a:latin typeface="Calibri" pitchFamily="34" charset="0"/>
              </a:rPr>
              <a:t>Usar a internet como uma ferramenta a todas as ações de conexão e ensino. </a:t>
            </a:r>
          </a:p>
          <a:p>
            <a:pPr marL="609600" indent="-6096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t-BR" sz="2000" b="1" dirty="0" smtClean="0">
                <a:solidFill>
                  <a:prstClr val="black"/>
                </a:solidFill>
                <a:latin typeface="Calibri"/>
              </a:rPr>
              <a:t>Desafiar os discípulos à multiplicação e ao cumprimento da missão. </a:t>
            </a:r>
          </a:p>
          <a:p>
            <a:pPr marL="609600" indent="-6096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t-BR" sz="2000" b="1" dirty="0" smtClean="0">
                <a:solidFill>
                  <a:prstClr val="black"/>
                </a:solidFill>
                <a:latin typeface="Calibri"/>
              </a:rPr>
              <a:t>Alinhar o programa de discipulado e ensino bíblico com a estratégia dos pequenos grupos. </a:t>
            </a:r>
            <a:endParaRPr lang="pt-BR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54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800" dirty="0" smtClean="0"/>
              <a:t>Discipulado e Ensino</a:t>
            </a:r>
            <a:br>
              <a:rPr lang="pt-BR" sz="4800" dirty="0" smtClean="0"/>
            </a:br>
            <a:r>
              <a:rPr lang="pt-BR" sz="4800" dirty="0" smtClean="0"/>
              <a:t>Alvos 2013/2015</a:t>
            </a:r>
            <a:endParaRPr lang="en-US" sz="4800" dirty="0"/>
          </a:p>
        </p:txBody>
      </p:sp>
      <p:sp>
        <p:nvSpPr>
          <p:cNvPr id="6" name="Subtitle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7329510" cy="3951288"/>
          </a:xfrm>
        </p:spPr>
        <p:txBody>
          <a:bodyPr>
            <a:normAutofit fontScale="55000" lnSpcReduction="20000"/>
          </a:bodyPr>
          <a:lstStyle/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 smtClean="0"/>
              <a:t>Passar</a:t>
            </a:r>
            <a:r>
              <a:rPr lang="en-US" sz="3600" dirty="0" smtClean="0"/>
              <a:t> a </a:t>
            </a:r>
            <a:r>
              <a:rPr lang="en-US" sz="3600" dirty="0" err="1" smtClean="0"/>
              <a:t>visão</a:t>
            </a:r>
            <a:r>
              <a:rPr lang="en-US" sz="3600" dirty="0" smtClean="0"/>
              <a:t> do </a:t>
            </a:r>
            <a:r>
              <a:rPr lang="en-US" sz="3600" dirty="0" err="1" smtClean="0"/>
              <a:t>discipulado</a:t>
            </a:r>
            <a:r>
              <a:rPr lang="en-US" sz="3600" dirty="0" smtClean="0"/>
              <a:t> </a:t>
            </a:r>
            <a:r>
              <a:rPr lang="en-US" sz="3600" dirty="0" err="1" smtClean="0"/>
              <a:t>para</a:t>
            </a:r>
            <a:r>
              <a:rPr lang="en-US" sz="3600" dirty="0" smtClean="0"/>
              <a:t> 100% dos </a:t>
            </a:r>
            <a:r>
              <a:rPr lang="en-US" sz="3600" dirty="0" err="1" smtClean="0"/>
              <a:t>presbitérios</a:t>
            </a:r>
            <a:r>
              <a:rPr lang="en-US" sz="3600" dirty="0" smtClean="0"/>
              <a:t> e 60% dos </a:t>
            </a:r>
            <a:r>
              <a:rPr lang="en-US" sz="3600" dirty="0" err="1" smtClean="0"/>
              <a:t>pastores</a:t>
            </a:r>
            <a:r>
              <a:rPr lang="en-US" sz="3600" dirty="0" smtClean="0"/>
              <a:t>.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 smtClean="0"/>
              <a:t>Criar</a:t>
            </a:r>
            <a:r>
              <a:rPr lang="en-US" sz="3600" dirty="0" smtClean="0"/>
              <a:t> e </a:t>
            </a:r>
            <a:r>
              <a:rPr lang="en-US" sz="3600" dirty="0" err="1" smtClean="0"/>
              <a:t>testar</a:t>
            </a:r>
            <a:r>
              <a:rPr lang="en-US" sz="3600" dirty="0" smtClean="0"/>
              <a:t> um </a:t>
            </a:r>
            <a:r>
              <a:rPr lang="en-US" sz="3600" dirty="0" err="1" smtClean="0"/>
              <a:t>currículo</a:t>
            </a:r>
            <a:r>
              <a:rPr lang="en-US" sz="3600" dirty="0" smtClean="0"/>
              <a:t> </a:t>
            </a:r>
            <a:r>
              <a:rPr lang="en-US" sz="3600" dirty="0" err="1" smtClean="0"/>
              <a:t>integrado</a:t>
            </a:r>
            <a:r>
              <a:rPr lang="en-US" sz="3600" dirty="0" smtClean="0"/>
              <a:t> </a:t>
            </a:r>
            <a:r>
              <a:rPr lang="en-US" sz="3600" dirty="0" err="1" smtClean="0"/>
              <a:t>para</a:t>
            </a:r>
            <a:r>
              <a:rPr lang="en-US" sz="3600" dirty="0"/>
              <a:t> </a:t>
            </a:r>
            <a:r>
              <a:rPr lang="en-US" sz="3600" dirty="0" err="1" smtClean="0"/>
              <a:t>discipulado</a:t>
            </a:r>
            <a:r>
              <a:rPr lang="en-US" sz="3600" dirty="0" smtClean="0"/>
              <a:t> e </a:t>
            </a:r>
            <a:r>
              <a:rPr lang="en-US" sz="3600" dirty="0" err="1" smtClean="0"/>
              <a:t>ensino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</a:t>
            </a:r>
            <a:r>
              <a:rPr lang="en-US" sz="3600" dirty="0" err="1" smtClean="0"/>
              <a:t>seja</a:t>
            </a:r>
            <a:r>
              <a:rPr lang="en-US" sz="3600" dirty="0" smtClean="0"/>
              <a:t> </a:t>
            </a:r>
            <a:r>
              <a:rPr lang="en-US" sz="3600" dirty="0" err="1" smtClean="0"/>
              <a:t>implementado</a:t>
            </a:r>
            <a:r>
              <a:rPr lang="en-US" sz="3600" dirty="0" smtClean="0"/>
              <a:t> </a:t>
            </a:r>
            <a:r>
              <a:rPr lang="en-US" sz="3600" dirty="0" err="1" smtClean="0"/>
              <a:t>por</a:t>
            </a:r>
            <a:r>
              <a:rPr lang="en-US" sz="3600" dirty="0" smtClean="0"/>
              <a:t> 40% das </a:t>
            </a:r>
            <a:r>
              <a:rPr lang="en-US" sz="3600" dirty="0" err="1" smtClean="0"/>
              <a:t>igrejas</a:t>
            </a:r>
            <a:r>
              <a:rPr lang="en-US" sz="3600" dirty="0" smtClean="0"/>
              <a:t>.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 smtClean="0"/>
              <a:t>Criar</a:t>
            </a:r>
            <a:r>
              <a:rPr lang="en-US" sz="3600" dirty="0" smtClean="0"/>
              <a:t> </a:t>
            </a:r>
            <a:r>
              <a:rPr lang="en-US" sz="3600" dirty="0" err="1" smtClean="0"/>
              <a:t>ferramentas</a:t>
            </a:r>
            <a:r>
              <a:rPr lang="en-US" sz="3600" dirty="0" smtClean="0"/>
              <a:t> </a:t>
            </a:r>
            <a:r>
              <a:rPr lang="en-US" sz="3600" dirty="0" err="1" smtClean="0"/>
              <a:t>para</a:t>
            </a:r>
            <a:r>
              <a:rPr lang="en-US" sz="3600" dirty="0" smtClean="0"/>
              <a:t> </a:t>
            </a:r>
            <a:r>
              <a:rPr lang="en-US" sz="3600" dirty="0" err="1" smtClean="0"/>
              <a:t>conexão</a:t>
            </a:r>
            <a:r>
              <a:rPr lang="en-US" sz="3600" dirty="0" smtClean="0"/>
              <a:t> e </a:t>
            </a:r>
            <a:r>
              <a:rPr lang="en-US" sz="3600" dirty="0" err="1" smtClean="0"/>
              <a:t>ensino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</a:t>
            </a:r>
            <a:r>
              <a:rPr lang="en-US" sz="3600" dirty="0" err="1" smtClean="0"/>
              <a:t>possam</a:t>
            </a:r>
            <a:r>
              <a:rPr lang="en-US" sz="3600" dirty="0" smtClean="0"/>
              <a:t> </a:t>
            </a:r>
            <a:r>
              <a:rPr lang="en-US" sz="3600" dirty="0" err="1" smtClean="0"/>
              <a:t>ser</a:t>
            </a:r>
            <a:r>
              <a:rPr lang="en-US" sz="3600" dirty="0" smtClean="0"/>
              <a:t> </a:t>
            </a:r>
            <a:r>
              <a:rPr lang="en-US" sz="3600" dirty="0" err="1" smtClean="0"/>
              <a:t>testadas</a:t>
            </a:r>
            <a:r>
              <a:rPr lang="en-US" sz="3600" dirty="0" smtClean="0"/>
              <a:t> </a:t>
            </a:r>
            <a:r>
              <a:rPr lang="en-US" sz="3600" dirty="0" err="1" smtClean="0"/>
              <a:t>em</a:t>
            </a:r>
            <a:r>
              <a:rPr lang="en-US" sz="3600" dirty="0" smtClean="0"/>
              <a:t> 30% das </a:t>
            </a:r>
            <a:r>
              <a:rPr lang="en-US" sz="3600" dirty="0" err="1" smtClean="0"/>
              <a:t>igrejas</a:t>
            </a:r>
            <a:r>
              <a:rPr lang="en-US" sz="3600" dirty="0" smtClean="0"/>
              <a:t>.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 smtClean="0"/>
              <a:t>Desafiar</a:t>
            </a:r>
            <a:r>
              <a:rPr lang="en-US" sz="3600" dirty="0" smtClean="0"/>
              <a:t> as </a:t>
            </a:r>
            <a:r>
              <a:rPr lang="en-US" sz="3600" dirty="0" err="1" smtClean="0"/>
              <a:t>igrejas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</a:t>
            </a:r>
            <a:r>
              <a:rPr lang="en-US" sz="3600" dirty="0" err="1" smtClean="0"/>
              <a:t>implatarem</a:t>
            </a:r>
            <a:r>
              <a:rPr lang="en-US" sz="3600" dirty="0" smtClean="0"/>
              <a:t> o </a:t>
            </a:r>
            <a:r>
              <a:rPr lang="en-US" sz="3600" dirty="0" err="1" smtClean="0"/>
              <a:t>processo</a:t>
            </a:r>
            <a:r>
              <a:rPr lang="en-US" sz="3600" dirty="0" smtClean="0"/>
              <a:t> de </a:t>
            </a:r>
            <a:r>
              <a:rPr lang="en-US" sz="3600" dirty="0" err="1" smtClean="0"/>
              <a:t>discipulado</a:t>
            </a:r>
            <a:r>
              <a:rPr lang="en-US" sz="3600" dirty="0" smtClean="0"/>
              <a:t> a </a:t>
            </a:r>
            <a:r>
              <a:rPr lang="en-US" sz="3600" dirty="0" err="1" smtClean="0"/>
              <a:t>terem</a:t>
            </a:r>
            <a:r>
              <a:rPr lang="en-US" sz="3600" dirty="0" smtClean="0"/>
              <a:t> 40% dos </a:t>
            </a:r>
            <a:r>
              <a:rPr lang="en-US" sz="3600" dirty="0" err="1" smtClean="0"/>
              <a:t>membros</a:t>
            </a:r>
            <a:r>
              <a:rPr lang="en-US" sz="3600" dirty="0" smtClean="0"/>
              <a:t> </a:t>
            </a:r>
            <a:r>
              <a:rPr lang="en-US" sz="3600" dirty="0" err="1" smtClean="0"/>
              <a:t>envolvidos</a:t>
            </a:r>
            <a:r>
              <a:rPr lang="en-US" sz="3600" dirty="0" smtClean="0"/>
              <a:t> no </a:t>
            </a:r>
            <a:r>
              <a:rPr lang="en-US" sz="3600" dirty="0" err="1" smtClean="0"/>
              <a:t>processo</a:t>
            </a:r>
            <a:r>
              <a:rPr lang="en-US" sz="3600" dirty="0" smtClean="0"/>
              <a:t>.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endParaRPr lang="en-US" sz="3600" dirty="0" smtClean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endParaRPr lang="en-US" sz="3600" dirty="0" smtClean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endParaRPr lang="en-US" sz="3600" dirty="0" smtClean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endParaRPr sz="3600" dirty="0" smtClean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endParaRPr lang="pt-PT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BD64215-F6BC-4E0E-BDF6-FCAE6BF3AFEA}" type="slidenum">
              <a:rPr lang="en-US" sz="1200" kern="1200">
                <a:solidFill>
                  <a:srgbClr val="795339"/>
                </a:solidFill>
                <a:latin typeface="Candara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US" sz="1200" kern="1200">
              <a:solidFill>
                <a:srgbClr val="795339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310757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oon 3"/>
          <p:cNvSpPr/>
          <p:nvPr/>
        </p:nvSpPr>
        <p:spPr>
          <a:xfrm rot="10800000">
            <a:off x="-1285916" y="-24"/>
            <a:ext cx="5000660" cy="6858024"/>
          </a:xfrm>
          <a:prstGeom prst="moon">
            <a:avLst>
              <a:gd name="adj" fmla="val 66740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PT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86182" y="571480"/>
            <a:ext cx="5286412" cy="614366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t-BR" sz="2200" b="1" dirty="0" smtClean="0">
                <a:solidFill>
                  <a:prstClr val="black"/>
                </a:solidFill>
                <a:latin typeface="Calibri"/>
              </a:rPr>
              <a:t>Implantar </a:t>
            </a:r>
            <a:r>
              <a:rPr lang="pt-BR" sz="2200" b="1" dirty="0">
                <a:solidFill>
                  <a:prstClr val="black"/>
                </a:solidFill>
                <a:latin typeface="Calibri"/>
              </a:rPr>
              <a:t>um programa de desenvolvimento </a:t>
            </a:r>
            <a:r>
              <a:rPr lang="pt-BR" sz="2200" b="1" dirty="0" smtClean="0">
                <a:solidFill>
                  <a:prstClr val="black"/>
                </a:solidFill>
                <a:latin typeface="Calibri"/>
              </a:rPr>
              <a:t>graduado e contínuo de </a:t>
            </a:r>
            <a:r>
              <a:rPr lang="pt-BR" sz="2200" b="1" dirty="0">
                <a:solidFill>
                  <a:prstClr val="black"/>
                </a:solidFill>
                <a:latin typeface="Calibri"/>
              </a:rPr>
              <a:t>líderes para </a:t>
            </a:r>
            <a:r>
              <a:rPr lang="pt-BR" sz="2200" b="1" dirty="0" smtClean="0">
                <a:solidFill>
                  <a:prstClr val="black"/>
                </a:solidFill>
                <a:latin typeface="Calibri"/>
              </a:rPr>
              <a:t>atuarem </a:t>
            </a:r>
            <a:r>
              <a:rPr lang="pt-BR" sz="2200" b="1" dirty="0">
                <a:solidFill>
                  <a:prstClr val="black"/>
                </a:solidFill>
                <a:latin typeface="Calibri"/>
              </a:rPr>
              <a:t>dentro e fora da igreja</a:t>
            </a:r>
            <a:r>
              <a:rPr lang="pt-BR" sz="2200" b="1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609600" indent="-6096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pt-PT" sz="2200" b="1" dirty="0">
                <a:solidFill>
                  <a:prstClr val="black"/>
                </a:solidFill>
                <a:latin typeface="Calibri" pitchFamily="34" charset="0"/>
              </a:rPr>
              <a:t>Capacitar líderes </a:t>
            </a:r>
            <a:r>
              <a:rPr lang="pt-PT" sz="2200" b="1" dirty="0" smtClean="0">
                <a:solidFill>
                  <a:prstClr val="black"/>
                </a:solidFill>
                <a:latin typeface="Calibri" pitchFamily="34" charset="0"/>
              </a:rPr>
              <a:t>com a visão de gerarem </a:t>
            </a:r>
            <a:r>
              <a:rPr lang="pt-PT" sz="2200" b="1" dirty="0">
                <a:solidFill>
                  <a:prstClr val="black"/>
                </a:solidFill>
                <a:latin typeface="Calibri" pitchFamily="34" charset="0"/>
              </a:rPr>
              <a:t>novos líderes, produzindo a multiplicação de </a:t>
            </a:r>
            <a:r>
              <a:rPr lang="pt-PT" sz="2200" b="1" dirty="0" smtClean="0">
                <a:solidFill>
                  <a:prstClr val="black"/>
                </a:solidFill>
                <a:latin typeface="Calibri" pitchFamily="34" charset="0"/>
              </a:rPr>
              <a:t>grupos e ministérios. </a:t>
            </a:r>
            <a:endParaRPr lang="pt-PT" sz="22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pt-PT" sz="2200" b="1" dirty="0" smtClean="0">
                <a:solidFill>
                  <a:prstClr val="black"/>
                </a:solidFill>
                <a:latin typeface="Calibri" pitchFamily="34" charset="0"/>
              </a:rPr>
              <a:t>Formar uma </a:t>
            </a:r>
            <a:r>
              <a:rPr lang="pt-PT" sz="2200" b="1" dirty="0">
                <a:solidFill>
                  <a:prstClr val="black"/>
                </a:solidFill>
                <a:latin typeface="Calibri" pitchFamily="34" charset="0"/>
              </a:rPr>
              <a:t>rede de </a:t>
            </a:r>
            <a:r>
              <a:rPr lang="pt-PT" sz="2200" b="1" dirty="0" smtClean="0">
                <a:solidFill>
                  <a:prstClr val="black"/>
                </a:solidFill>
                <a:latin typeface="Calibri" pitchFamily="34" charset="0"/>
              </a:rPr>
              <a:t>suporte e pastoreio </a:t>
            </a:r>
            <a:r>
              <a:rPr lang="pt-PT" sz="2200" b="1" dirty="0">
                <a:solidFill>
                  <a:prstClr val="black"/>
                </a:solidFill>
                <a:latin typeface="Calibri" pitchFamily="34" charset="0"/>
              </a:rPr>
              <a:t>dos líderes </a:t>
            </a:r>
            <a:r>
              <a:rPr lang="pt-PT" sz="2200" b="1" dirty="0" smtClean="0">
                <a:solidFill>
                  <a:prstClr val="black"/>
                </a:solidFill>
                <a:latin typeface="Calibri" pitchFamily="34" charset="0"/>
              </a:rPr>
              <a:t>nas igrejas. </a:t>
            </a:r>
          </a:p>
          <a:p>
            <a:pPr marL="609600" indent="-6096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pt-PT" sz="2200" b="1" dirty="0" smtClean="0">
                <a:solidFill>
                  <a:prstClr val="black"/>
                </a:solidFill>
                <a:latin typeface="Calibri" pitchFamily="34" charset="0"/>
              </a:rPr>
              <a:t>Implementar o projeto a partir dos presbitérios para as igrejas locais.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43372" y="71438"/>
            <a:ext cx="4572032" cy="4286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Ações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Estratégicas</a:t>
            </a:r>
            <a:endParaRPr lang="pt-PT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928688"/>
            <a:ext cx="2714625" cy="1071562"/>
          </a:xfrm>
          <a:prstGeom prst="roundRect">
            <a:avLst/>
          </a:prstGeom>
          <a:solidFill>
            <a:srgbClr val="00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Liderança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err="1" smtClean="0">
                <a:solidFill>
                  <a:prstClr val="black"/>
                </a:solidFill>
                <a:latin typeface="Calibri"/>
              </a:rPr>
              <a:t>Macroobjetivos</a:t>
            </a:r>
            <a:endParaRPr lang="pt-PT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28625" y="2428875"/>
            <a:ext cx="3000375" cy="121443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600" b="1" dirty="0" smtClean="0">
                <a:solidFill>
                  <a:srgbClr val="000000"/>
                </a:solidFill>
                <a:latin typeface="Calibri" charset="0"/>
              </a:rPr>
              <a:t>Capacitar líderes com visão estratégica e multiplicadora.</a:t>
            </a:r>
            <a:r>
              <a:rPr lang="pt-PT" sz="1600" b="1" dirty="0">
                <a:solidFill>
                  <a:srgbClr val="000000"/>
                </a:solidFill>
                <a:latin typeface="Calibri" charset="0"/>
              </a:rPr>
              <a:t> </a:t>
            </a:r>
          </a:p>
        </p:txBody>
      </p:sp>
      <p:sp>
        <p:nvSpPr>
          <p:cNvPr id="201741" name="Slide Number Placeholder 7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F477C9-A036-6E4C-AA4C-CA8DF633971D}" type="slidenum">
              <a:rPr lang="en-US">
                <a:solidFill>
                  <a:srgbClr val="898989"/>
                </a:solidFill>
                <a:latin typeface="Arial" charset="0"/>
                <a:ea typeface="Arial" charset="0"/>
                <a:cs typeface="Arial" charset="0"/>
              </a:rPr>
              <a:pPr/>
              <a:t>69</a:t>
            </a:fld>
            <a:endParaRPr lang="en-US">
              <a:solidFill>
                <a:srgbClr val="898989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124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Maiores desafios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7638"/>
            <a:ext cx="7772400" cy="3916363"/>
          </a:xfrm>
        </p:spPr>
        <p:txBody>
          <a:bodyPr>
            <a:noAutofit/>
          </a:bodyPr>
          <a:lstStyle/>
          <a:p>
            <a:r>
              <a:rPr lang="pt-BR" sz="2200" b="1" dirty="0" smtClean="0"/>
              <a:t>Vocação pastoral.</a:t>
            </a:r>
          </a:p>
          <a:p>
            <a:r>
              <a:rPr lang="pt-BR" sz="2200" b="1" dirty="0" smtClean="0"/>
              <a:t>O problema não é o evangelismo, mas a integração.</a:t>
            </a:r>
          </a:p>
          <a:p>
            <a:r>
              <a:rPr lang="pt-BR" sz="2200" b="1" dirty="0" smtClean="0"/>
              <a:t>Os pastores fazerem aquilo em que eles acreditam que fará a igreja crescer.</a:t>
            </a:r>
          </a:p>
          <a:p>
            <a:r>
              <a:rPr lang="pt-BR" sz="2200" b="1" dirty="0" smtClean="0"/>
              <a:t>Os pastores terem uma visão não apenas para a igreja, mas para a cidade e se envolverem com a cidade.</a:t>
            </a:r>
          </a:p>
          <a:p>
            <a:r>
              <a:rPr lang="pt-BR" sz="2200" b="1" dirty="0" smtClean="0"/>
              <a:t>Desenvolvimento de líderes.</a:t>
            </a:r>
          </a:p>
          <a:p>
            <a:r>
              <a:rPr lang="pt-BR" sz="2200" b="1" dirty="0" smtClean="0"/>
              <a:t>Projeto de integração, ensino e discipulado.</a:t>
            </a:r>
          </a:p>
          <a:p>
            <a:r>
              <a:rPr lang="pt-BR" sz="2200" b="1" dirty="0" smtClean="0"/>
              <a:t>Ajudar os pastores a transformar planejamento em ação.</a:t>
            </a:r>
          </a:p>
          <a:p>
            <a:endParaRPr lang="pt-BR" sz="2200" b="1" dirty="0" smtClean="0"/>
          </a:p>
          <a:p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256799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800" dirty="0" smtClean="0"/>
              <a:t>Liderança</a:t>
            </a:r>
            <a:br>
              <a:rPr lang="pt-BR" sz="4800" dirty="0" smtClean="0"/>
            </a:br>
            <a:r>
              <a:rPr lang="pt-BR" sz="4800" dirty="0" smtClean="0"/>
              <a:t>Alvos 2013/2015</a:t>
            </a:r>
            <a:endParaRPr lang="en-US" sz="4800" dirty="0"/>
          </a:p>
        </p:txBody>
      </p:sp>
      <p:sp>
        <p:nvSpPr>
          <p:cNvPr id="6" name="Subtitle 5"/>
          <p:cNvSpPr>
            <a:spLocks noGrp="1"/>
          </p:cNvSpPr>
          <p:nvPr>
            <p:ph sz="half" idx="2"/>
          </p:nvPr>
        </p:nvSpPr>
        <p:spPr>
          <a:xfrm>
            <a:off x="457200" y="1778000"/>
            <a:ext cx="7329510" cy="4348163"/>
          </a:xfrm>
        </p:spPr>
        <p:txBody>
          <a:bodyPr>
            <a:normAutofit/>
          </a:bodyPr>
          <a:lstStyle/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 smtClean="0"/>
              <a:t>Definir</a:t>
            </a:r>
            <a:r>
              <a:rPr lang="en-US" sz="1800" dirty="0" smtClean="0"/>
              <a:t> </a:t>
            </a:r>
            <a:r>
              <a:rPr lang="en-US" sz="1800" dirty="0" err="1" smtClean="0"/>
              <a:t>os</a:t>
            </a:r>
            <a:r>
              <a:rPr lang="en-US" sz="1800" dirty="0" smtClean="0"/>
              <a:t> </a:t>
            </a:r>
            <a:r>
              <a:rPr lang="en-US" sz="1800" dirty="0" err="1" smtClean="0"/>
              <a:t>cursos</a:t>
            </a:r>
            <a:r>
              <a:rPr lang="en-US" sz="1800" dirty="0" smtClean="0"/>
              <a:t> do </a:t>
            </a:r>
            <a:r>
              <a:rPr lang="en-US" sz="1800" dirty="0" err="1" smtClean="0"/>
              <a:t>programa</a:t>
            </a:r>
            <a:r>
              <a:rPr lang="en-US" sz="1800" dirty="0" smtClean="0"/>
              <a:t> de </a:t>
            </a:r>
            <a:r>
              <a:rPr lang="en-US" sz="1800" dirty="0" err="1" smtClean="0"/>
              <a:t>desenvolvimento</a:t>
            </a:r>
            <a:r>
              <a:rPr lang="en-US" sz="1800" dirty="0" smtClean="0"/>
              <a:t> de </a:t>
            </a:r>
            <a:r>
              <a:rPr lang="en-US" sz="1800" dirty="0" err="1" smtClean="0"/>
              <a:t>líderes</a:t>
            </a:r>
            <a:r>
              <a:rPr lang="en-US" sz="1800" dirty="0" smtClean="0"/>
              <a:t> e </a:t>
            </a:r>
            <a:r>
              <a:rPr lang="en-US" sz="1800" dirty="0" err="1" smtClean="0"/>
              <a:t>capacitar</a:t>
            </a:r>
            <a:r>
              <a:rPr lang="en-US" sz="1800" dirty="0" smtClean="0"/>
              <a:t> um </a:t>
            </a:r>
            <a:r>
              <a:rPr lang="en-US" sz="1800" dirty="0" err="1" smtClean="0"/>
              <a:t>grupo</a:t>
            </a:r>
            <a:r>
              <a:rPr lang="en-US" sz="1800" dirty="0" smtClean="0"/>
              <a:t> de </a:t>
            </a:r>
            <a:r>
              <a:rPr lang="en-US" sz="1800" dirty="0" err="1" smtClean="0"/>
              <a:t>multiplicadores</a:t>
            </a:r>
            <a:r>
              <a:rPr lang="en-US" sz="1800" dirty="0" smtClean="0"/>
              <a:t> </a:t>
            </a:r>
            <a:r>
              <a:rPr lang="en-US" sz="1800" dirty="0" err="1" smtClean="0"/>
              <a:t>em</a:t>
            </a:r>
            <a:r>
              <a:rPr lang="en-US" sz="1800" dirty="0" smtClean="0"/>
              <a:t> </a:t>
            </a:r>
            <a:r>
              <a:rPr lang="en-US" sz="1800" dirty="0" err="1" smtClean="0"/>
              <a:t>cada</a:t>
            </a:r>
            <a:r>
              <a:rPr lang="en-US" sz="1800" dirty="0" smtClean="0"/>
              <a:t> </a:t>
            </a:r>
            <a:r>
              <a:rPr lang="en-US" sz="1800" dirty="0" err="1" smtClean="0"/>
              <a:t>presbitério</a:t>
            </a:r>
            <a:r>
              <a:rPr lang="en-US" sz="1800" dirty="0" smtClean="0"/>
              <a:t> </a:t>
            </a:r>
            <a:r>
              <a:rPr lang="en-US" sz="1800" dirty="0" err="1" smtClean="0"/>
              <a:t>durante</a:t>
            </a:r>
            <a:r>
              <a:rPr lang="en-US" sz="1800" dirty="0" smtClean="0"/>
              <a:t> 2013.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 smtClean="0"/>
              <a:t>Desafiar</a:t>
            </a:r>
            <a:r>
              <a:rPr lang="en-US" sz="1800" dirty="0" smtClean="0"/>
              <a:t> </a:t>
            </a:r>
            <a:r>
              <a:rPr lang="en-US" sz="1800" dirty="0" err="1" smtClean="0"/>
              <a:t>cada</a:t>
            </a:r>
            <a:r>
              <a:rPr lang="en-US" sz="1800" dirty="0" smtClean="0"/>
              <a:t> </a:t>
            </a:r>
            <a:r>
              <a:rPr lang="en-US" sz="1800" dirty="0" err="1" smtClean="0"/>
              <a:t>multiplicador</a:t>
            </a:r>
            <a:r>
              <a:rPr lang="en-US" sz="1800" dirty="0" smtClean="0"/>
              <a:t> do </a:t>
            </a:r>
            <a:r>
              <a:rPr lang="en-US" sz="1800" dirty="0" err="1" smtClean="0"/>
              <a:t>programa</a:t>
            </a:r>
            <a:r>
              <a:rPr lang="en-US" sz="1800" dirty="0" smtClean="0"/>
              <a:t> a </a:t>
            </a:r>
            <a:r>
              <a:rPr lang="en-US" sz="1800" dirty="0" err="1" smtClean="0"/>
              <a:t>capacitar</a:t>
            </a:r>
            <a:r>
              <a:rPr lang="en-US" sz="1800" dirty="0" smtClean="0"/>
              <a:t> 5 </a:t>
            </a:r>
            <a:r>
              <a:rPr lang="en-US" sz="1800" dirty="0" err="1" smtClean="0"/>
              <a:t>multiplicadores</a:t>
            </a:r>
            <a:r>
              <a:rPr lang="en-US" sz="1800" dirty="0" smtClean="0"/>
              <a:t> </a:t>
            </a:r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 err="1" smtClean="0"/>
              <a:t>presbitério</a:t>
            </a:r>
            <a:r>
              <a:rPr lang="en-US" sz="1800" dirty="0" smtClean="0"/>
              <a:t> e 30 </a:t>
            </a:r>
            <a:r>
              <a:rPr lang="en-US" sz="1800" dirty="0" err="1" smtClean="0"/>
              <a:t>líderes</a:t>
            </a:r>
            <a:r>
              <a:rPr lang="en-US" sz="1800" dirty="0" smtClean="0"/>
              <a:t> </a:t>
            </a:r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 err="1" smtClean="0"/>
              <a:t>igreja</a:t>
            </a:r>
            <a:r>
              <a:rPr lang="en-US" sz="1800" dirty="0" smtClean="0"/>
              <a:t> a </a:t>
            </a:r>
            <a:r>
              <a:rPr lang="en-US" sz="1800" dirty="0" err="1" smtClean="0"/>
              <a:t>cada</a:t>
            </a:r>
            <a:r>
              <a:rPr lang="en-US" sz="1800" dirty="0" smtClean="0"/>
              <a:t> </a:t>
            </a:r>
            <a:r>
              <a:rPr lang="en-US" sz="1800" dirty="0" err="1" smtClean="0"/>
              <a:t>ano</a:t>
            </a:r>
            <a:r>
              <a:rPr lang="en-US" sz="1800" dirty="0" smtClean="0"/>
              <a:t>.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 smtClean="0"/>
              <a:t>Focar</a:t>
            </a:r>
            <a:r>
              <a:rPr lang="en-US" sz="1800" dirty="0" smtClean="0"/>
              <a:t> 50% do </a:t>
            </a:r>
            <a:r>
              <a:rPr lang="en-US" sz="1800" dirty="0" err="1" smtClean="0"/>
              <a:t>programa</a:t>
            </a:r>
            <a:r>
              <a:rPr lang="en-US" sz="1800" dirty="0" smtClean="0"/>
              <a:t> de </a:t>
            </a:r>
            <a:r>
              <a:rPr lang="en-US" sz="1800" dirty="0" err="1" smtClean="0"/>
              <a:t>desenvolvimento</a:t>
            </a:r>
            <a:r>
              <a:rPr lang="en-US" sz="1800" dirty="0" smtClean="0"/>
              <a:t> de </a:t>
            </a:r>
            <a:r>
              <a:rPr lang="en-US" sz="1800" dirty="0" err="1" smtClean="0"/>
              <a:t>líderes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a </a:t>
            </a:r>
            <a:r>
              <a:rPr lang="en-US" sz="1800" dirty="0" err="1" smtClean="0"/>
              <a:t>capacitação</a:t>
            </a:r>
            <a:r>
              <a:rPr lang="en-US" sz="1800" dirty="0" smtClean="0"/>
              <a:t> de </a:t>
            </a:r>
            <a:r>
              <a:rPr lang="en-US" sz="1800" dirty="0" err="1" smtClean="0"/>
              <a:t>discipuladores</a:t>
            </a:r>
            <a:r>
              <a:rPr lang="en-US" sz="1800" dirty="0" smtClean="0"/>
              <a:t> e </a:t>
            </a:r>
            <a:r>
              <a:rPr lang="en-US" sz="1800" dirty="0" err="1" smtClean="0"/>
              <a:t>líderes</a:t>
            </a:r>
            <a:r>
              <a:rPr lang="en-US" sz="1800" dirty="0" smtClean="0"/>
              <a:t> de </a:t>
            </a:r>
            <a:r>
              <a:rPr lang="en-US" sz="1800" dirty="0" err="1" smtClean="0"/>
              <a:t>pequenos</a:t>
            </a:r>
            <a:r>
              <a:rPr lang="en-US" sz="1800" dirty="0" smtClean="0"/>
              <a:t> </a:t>
            </a:r>
            <a:r>
              <a:rPr lang="en-US" sz="1800" dirty="0" err="1" smtClean="0"/>
              <a:t>grupos</a:t>
            </a:r>
            <a:r>
              <a:rPr lang="en-US" sz="1800" dirty="0" smtClean="0"/>
              <a:t>.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 smtClean="0"/>
              <a:t>Criar</a:t>
            </a:r>
            <a:r>
              <a:rPr lang="en-US" sz="1800" dirty="0" smtClean="0"/>
              <a:t> um </a:t>
            </a:r>
            <a:r>
              <a:rPr lang="en-US" sz="1800" dirty="0" err="1" smtClean="0"/>
              <a:t>processo</a:t>
            </a:r>
            <a:r>
              <a:rPr lang="en-US" sz="1800" dirty="0" smtClean="0"/>
              <a:t> de </a:t>
            </a:r>
            <a:r>
              <a:rPr lang="en-US" sz="1800" dirty="0" err="1" smtClean="0"/>
              <a:t>consultoria</a:t>
            </a:r>
            <a:r>
              <a:rPr lang="en-US" sz="1800" dirty="0" smtClean="0"/>
              <a:t> </a:t>
            </a:r>
            <a:r>
              <a:rPr lang="en-US" sz="1800" dirty="0" err="1" smtClean="0"/>
              <a:t>em</a:t>
            </a:r>
            <a:r>
              <a:rPr lang="en-US" sz="1800" dirty="0" smtClean="0"/>
              <a:t> </a:t>
            </a:r>
            <a:r>
              <a:rPr lang="en-US" sz="1800" dirty="0" err="1" smtClean="0"/>
              <a:t>cada</a:t>
            </a:r>
            <a:r>
              <a:rPr lang="en-US" sz="1800" dirty="0" smtClean="0"/>
              <a:t> </a:t>
            </a:r>
            <a:r>
              <a:rPr lang="en-US" sz="1800" dirty="0" err="1" smtClean="0"/>
              <a:t>presbitério</a:t>
            </a:r>
            <a:r>
              <a:rPr lang="en-US" sz="1800" dirty="0" smtClean="0"/>
              <a:t> </a:t>
            </a:r>
            <a:r>
              <a:rPr lang="en-US" sz="1800" dirty="0" err="1" smtClean="0"/>
              <a:t>para</a:t>
            </a:r>
            <a:r>
              <a:rPr lang="en-US" sz="1800" dirty="0" smtClean="0"/>
              <a:t> </a:t>
            </a:r>
            <a:r>
              <a:rPr lang="en-US" sz="1800" dirty="0" err="1" smtClean="0"/>
              <a:t>ajudar</a:t>
            </a:r>
            <a:r>
              <a:rPr lang="en-US" sz="1800" dirty="0" smtClean="0"/>
              <a:t> as </a:t>
            </a:r>
            <a:r>
              <a:rPr lang="en-US" sz="1800" dirty="0" err="1" smtClean="0"/>
              <a:t>igrejas</a:t>
            </a:r>
            <a:r>
              <a:rPr lang="en-US" sz="1800" dirty="0" smtClean="0"/>
              <a:t> no </a:t>
            </a:r>
            <a:r>
              <a:rPr lang="en-US" sz="1800" dirty="0" err="1" smtClean="0"/>
              <a:t>processo</a:t>
            </a:r>
            <a:r>
              <a:rPr lang="en-US" sz="1800" dirty="0" smtClean="0"/>
              <a:t> de </a:t>
            </a:r>
            <a:r>
              <a:rPr lang="en-US" sz="1800" dirty="0" err="1" smtClean="0"/>
              <a:t>capacitação</a:t>
            </a:r>
            <a:r>
              <a:rPr lang="en-US" sz="1800" dirty="0" smtClean="0"/>
              <a:t> de </a:t>
            </a:r>
            <a:r>
              <a:rPr lang="en-US" sz="1800" dirty="0" err="1" smtClean="0"/>
              <a:t>líderes</a:t>
            </a:r>
            <a:r>
              <a:rPr lang="en-US" sz="1800" dirty="0" smtClean="0"/>
              <a:t> e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rede</a:t>
            </a:r>
            <a:r>
              <a:rPr lang="en-US" sz="1800" dirty="0" smtClean="0"/>
              <a:t> de </a:t>
            </a:r>
            <a:r>
              <a:rPr lang="en-US" sz="1800" dirty="0" err="1" smtClean="0"/>
              <a:t>suporte</a:t>
            </a:r>
            <a:r>
              <a:rPr lang="en-US" sz="1800" dirty="0" smtClean="0"/>
              <a:t> e </a:t>
            </a:r>
            <a:r>
              <a:rPr lang="en-US" sz="1800" dirty="0" err="1" smtClean="0"/>
              <a:t>pastoreio</a:t>
            </a:r>
            <a:r>
              <a:rPr lang="en-US" sz="1800" dirty="0" smtClean="0"/>
              <a:t> dos </a:t>
            </a:r>
            <a:r>
              <a:rPr lang="en-US" sz="1800" dirty="0" err="1" smtClean="0"/>
              <a:t>líderes</a:t>
            </a:r>
            <a:r>
              <a:rPr lang="en-US" sz="1800" dirty="0" smtClean="0"/>
              <a:t>.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endParaRPr sz="1800" dirty="0" smtClean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endParaRPr lang="pt-PT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BD64215-F6BC-4E0E-BDF6-FCAE6BF3AFEA}" type="slidenum">
              <a:rPr lang="en-US" sz="1200" kern="1200">
                <a:solidFill>
                  <a:srgbClr val="795339"/>
                </a:solidFill>
                <a:latin typeface="Candara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en-US" sz="1200" kern="1200">
              <a:solidFill>
                <a:srgbClr val="795339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145656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oon 3"/>
          <p:cNvSpPr/>
          <p:nvPr/>
        </p:nvSpPr>
        <p:spPr>
          <a:xfrm rot="10800000">
            <a:off x="-1285916" y="-24"/>
            <a:ext cx="5000660" cy="6858024"/>
          </a:xfrm>
          <a:prstGeom prst="moon">
            <a:avLst>
              <a:gd name="adj" fmla="val 66740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PT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86182" y="571480"/>
            <a:ext cx="5286412" cy="614366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t-BR" sz="2000" b="1" dirty="0">
                <a:solidFill>
                  <a:prstClr val="black"/>
                </a:solidFill>
                <a:latin typeface="Calibri"/>
              </a:rPr>
              <a:t>Desenvolver um processo de discipulado para jovens e adolescentes.</a:t>
            </a:r>
          </a:p>
          <a:p>
            <a:pPr marL="609600" indent="-6096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t-BR" sz="2000" b="1" dirty="0">
                <a:solidFill>
                  <a:prstClr val="black"/>
                </a:solidFill>
                <a:latin typeface="Calibri"/>
              </a:rPr>
              <a:t>Conectar a nova geração num pequeno </a:t>
            </a:r>
            <a:r>
              <a:rPr lang="pt-BR" sz="2000" b="1" dirty="0" smtClean="0">
                <a:solidFill>
                  <a:prstClr val="black"/>
                </a:solidFill>
                <a:latin typeface="Calibri"/>
              </a:rPr>
              <a:t>grupo que atenda suas necessidades.</a:t>
            </a:r>
            <a:endParaRPr lang="pt-BR" sz="2000" b="1" dirty="0">
              <a:solidFill>
                <a:prstClr val="black"/>
              </a:solidFill>
              <a:latin typeface="Calibri"/>
            </a:endParaRPr>
          </a:p>
          <a:p>
            <a:pPr marL="609600" indent="-6096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t-BR" sz="2000" b="1" dirty="0">
                <a:solidFill>
                  <a:prstClr val="black"/>
                </a:solidFill>
                <a:latin typeface="Calibri"/>
              </a:rPr>
              <a:t>Desenvolver ações evangelísticas  criativas para crianças, adolescentes e </a:t>
            </a:r>
            <a:r>
              <a:rPr lang="pt-BR" sz="2000" b="1" dirty="0" smtClean="0">
                <a:solidFill>
                  <a:prstClr val="black"/>
                </a:solidFill>
                <a:latin typeface="Calibri"/>
              </a:rPr>
              <a:t>jovens.</a:t>
            </a:r>
            <a:endParaRPr lang="pt-BR" sz="2000" b="1" dirty="0">
              <a:solidFill>
                <a:prstClr val="black"/>
              </a:solidFill>
              <a:latin typeface="Calibri"/>
            </a:endParaRPr>
          </a:p>
          <a:p>
            <a:pPr marL="609600" indent="-6096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t-BR" sz="2000" b="1" dirty="0">
                <a:solidFill>
                  <a:prstClr val="black"/>
                </a:solidFill>
                <a:latin typeface="Calibri"/>
              </a:rPr>
              <a:t>Preparar os adolescentes para o ambiente universitário.</a:t>
            </a:r>
          </a:p>
          <a:p>
            <a:pPr marL="609600" indent="-6096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t-BR" sz="2000" b="1" dirty="0">
                <a:solidFill>
                  <a:prstClr val="black"/>
                </a:solidFill>
                <a:latin typeface="Calibri"/>
              </a:rPr>
              <a:t>Despertar e capacitar novos líderes para a </a:t>
            </a:r>
            <a:r>
              <a:rPr lang="pt-BR" sz="2000" b="1" dirty="0" smtClean="0">
                <a:solidFill>
                  <a:prstClr val="black"/>
                </a:solidFill>
                <a:latin typeface="Calibri"/>
              </a:rPr>
              <a:t>área, através de um projeto específico de capacitação.</a:t>
            </a:r>
            <a:endParaRPr lang="pt-BR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43372" y="71438"/>
            <a:ext cx="4572032" cy="4286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Ações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Estratégicas</a:t>
            </a:r>
            <a:endParaRPr lang="pt-PT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928688"/>
            <a:ext cx="2428875" cy="785812"/>
          </a:xfrm>
          <a:prstGeom prst="roundRect">
            <a:avLst/>
          </a:prstGeom>
          <a:solidFill>
            <a:srgbClr val="00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Nova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Geração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alibri" charset="0"/>
              </a:rPr>
              <a:t>Macroobjetivos</a:t>
            </a:r>
            <a:endParaRPr lang="pt-PT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8625" y="2357438"/>
            <a:ext cx="3000375" cy="7143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b="1" dirty="0">
                <a:solidFill>
                  <a:prstClr val="black"/>
                </a:solidFill>
                <a:latin typeface="Calibri"/>
              </a:rPr>
              <a:t>Alcançar a nova </a:t>
            </a:r>
            <a:r>
              <a:rPr lang="pt-BR" sz="1600" b="1" dirty="0" smtClean="0">
                <a:solidFill>
                  <a:prstClr val="black"/>
                </a:solidFill>
                <a:latin typeface="Calibri"/>
              </a:rPr>
              <a:t>geração </a:t>
            </a:r>
            <a:r>
              <a:rPr lang="pt-BR" sz="1600" b="1" dirty="0">
                <a:solidFill>
                  <a:prstClr val="black"/>
                </a:solidFill>
                <a:latin typeface="Calibri"/>
              </a:rPr>
              <a:t>de forma contextualizada.</a:t>
            </a:r>
            <a:endParaRPr lang="pt-PT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0063" y="3143250"/>
            <a:ext cx="3000375" cy="7143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b="1" dirty="0">
                <a:solidFill>
                  <a:prstClr val="black"/>
                </a:solidFill>
                <a:latin typeface="Calibri"/>
              </a:rPr>
              <a:t>Conscientizar e ajudar os pais na formação espiritual de seus filhos.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7188" y="3929063"/>
            <a:ext cx="3000375" cy="7143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b="1" dirty="0" smtClean="0">
                <a:solidFill>
                  <a:prstClr val="black"/>
                </a:solidFill>
                <a:latin typeface="Calibri"/>
              </a:rPr>
              <a:t>Ensinar os princípios bíblicos para a nova geração.</a:t>
            </a:r>
            <a:endParaRPr lang="pt-PT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7647" name="Slide Number Placeholder 8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E29B41-8510-2C43-A0C1-787AB1EE5586}" type="slidenum">
              <a:rPr lang="en-US">
                <a:solidFill>
                  <a:srgbClr val="898989"/>
                </a:solidFill>
                <a:latin typeface="Arial" charset="0"/>
                <a:ea typeface="Arial" charset="0"/>
                <a:cs typeface="Arial" charset="0"/>
              </a:rPr>
              <a:pPr/>
              <a:t>71</a:t>
            </a:fld>
            <a:endParaRPr lang="en-US">
              <a:solidFill>
                <a:srgbClr val="898989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27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800" dirty="0" smtClean="0"/>
              <a:t>Nova Geração</a:t>
            </a:r>
            <a:br>
              <a:rPr lang="pt-BR" sz="4800" dirty="0" smtClean="0"/>
            </a:br>
            <a:r>
              <a:rPr lang="pt-BR" sz="4800" dirty="0" smtClean="0"/>
              <a:t>Alvos 2013/2015</a:t>
            </a:r>
            <a:endParaRPr lang="en-US" sz="4800" dirty="0"/>
          </a:p>
        </p:txBody>
      </p:sp>
      <p:sp>
        <p:nvSpPr>
          <p:cNvPr id="6" name="Subtitle 5"/>
          <p:cNvSpPr>
            <a:spLocks noGrp="1"/>
          </p:cNvSpPr>
          <p:nvPr>
            <p:ph sz="half" idx="2"/>
          </p:nvPr>
        </p:nvSpPr>
        <p:spPr>
          <a:xfrm>
            <a:off x="457200" y="1714500"/>
            <a:ext cx="7886700" cy="4411663"/>
          </a:xfrm>
        </p:spPr>
        <p:txBody>
          <a:bodyPr>
            <a:noAutofit/>
          </a:bodyPr>
          <a:lstStyle/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1700" dirty="0" err="1" smtClean="0"/>
              <a:t>Treinar</a:t>
            </a:r>
            <a:r>
              <a:rPr lang="en-US" sz="1700" dirty="0" smtClean="0"/>
              <a:t> </a:t>
            </a:r>
            <a:r>
              <a:rPr lang="en-US" sz="1700" dirty="0" err="1" smtClean="0"/>
              <a:t>em</a:t>
            </a:r>
            <a:r>
              <a:rPr lang="en-US" sz="1700" dirty="0" smtClean="0"/>
              <a:t> </a:t>
            </a:r>
            <a:r>
              <a:rPr lang="en-US" sz="1700" dirty="0" err="1" smtClean="0"/>
              <a:t>cada</a:t>
            </a:r>
            <a:r>
              <a:rPr lang="en-US" sz="1700" dirty="0" smtClean="0"/>
              <a:t> </a:t>
            </a:r>
            <a:r>
              <a:rPr lang="en-US" sz="1700" dirty="0" err="1" smtClean="0"/>
              <a:t>presbitério</a:t>
            </a:r>
            <a:r>
              <a:rPr lang="en-US" sz="1700" dirty="0" smtClean="0"/>
              <a:t> 20% dos </a:t>
            </a:r>
            <a:r>
              <a:rPr lang="en-US" sz="1700" dirty="0" err="1" smtClean="0"/>
              <a:t>líderes</a:t>
            </a:r>
            <a:r>
              <a:rPr lang="en-US" sz="1700" dirty="0" smtClean="0"/>
              <a:t> </a:t>
            </a:r>
            <a:r>
              <a:rPr lang="en-US" sz="1700" dirty="0" err="1" smtClean="0"/>
              <a:t>capacitados</a:t>
            </a:r>
            <a:r>
              <a:rPr lang="en-US" sz="1700" dirty="0" smtClean="0"/>
              <a:t> </a:t>
            </a:r>
            <a:r>
              <a:rPr lang="en-US" sz="1700" dirty="0" err="1" smtClean="0"/>
              <a:t>para</a:t>
            </a:r>
            <a:r>
              <a:rPr lang="en-US" sz="1700" dirty="0" smtClean="0"/>
              <a:t> </a:t>
            </a:r>
            <a:r>
              <a:rPr lang="en-US" sz="1700" dirty="0" err="1" smtClean="0"/>
              <a:t>atuarem</a:t>
            </a:r>
            <a:r>
              <a:rPr lang="en-US" sz="1700" dirty="0" smtClean="0"/>
              <a:t> com nova </a:t>
            </a:r>
            <a:r>
              <a:rPr lang="en-US" sz="1700" dirty="0" err="1" smtClean="0"/>
              <a:t>geração</a:t>
            </a:r>
            <a:r>
              <a:rPr lang="en-US" sz="1700" dirty="0" smtClean="0"/>
              <a:t> </a:t>
            </a:r>
            <a:r>
              <a:rPr lang="en-US" sz="1700" dirty="0" err="1" smtClean="0"/>
              <a:t>nas</a:t>
            </a:r>
            <a:r>
              <a:rPr lang="en-US" sz="1700" dirty="0" smtClean="0"/>
              <a:t> </a:t>
            </a:r>
            <a:r>
              <a:rPr lang="en-US" sz="1700" dirty="0" err="1" smtClean="0"/>
              <a:t>áreas</a:t>
            </a:r>
            <a:r>
              <a:rPr lang="en-US" sz="1700" dirty="0" smtClean="0"/>
              <a:t> de </a:t>
            </a:r>
            <a:r>
              <a:rPr lang="en-US" sz="1700" dirty="0" err="1" smtClean="0"/>
              <a:t>discipulado</a:t>
            </a:r>
            <a:r>
              <a:rPr lang="en-US" sz="1700" dirty="0" smtClean="0"/>
              <a:t> e </a:t>
            </a:r>
            <a:r>
              <a:rPr lang="en-US" sz="1700" dirty="0" err="1" smtClean="0"/>
              <a:t>pequenos</a:t>
            </a:r>
            <a:r>
              <a:rPr lang="en-US" sz="1700" dirty="0" smtClean="0"/>
              <a:t> </a:t>
            </a:r>
            <a:r>
              <a:rPr lang="en-US" sz="1700" dirty="0" err="1" smtClean="0"/>
              <a:t>grupos</a:t>
            </a:r>
            <a:r>
              <a:rPr lang="en-US" sz="1700" dirty="0" smtClean="0"/>
              <a:t>.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1700" dirty="0" err="1" smtClean="0"/>
              <a:t>Treinar</a:t>
            </a:r>
            <a:r>
              <a:rPr lang="en-US" sz="1700" dirty="0" smtClean="0"/>
              <a:t> </a:t>
            </a:r>
            <a:r>
              <a:rPr lang="en-US" sz="1700" dirty="0" err="1" smtClean="0"/>
              <a:t>em</a:t>
            </a:r>
            <a:r>
              <a:rPr lang="en-US" sz="1700" dirty="0" smtClean="0"/>
              <a:t> </a:t>
            </a:r>
            <a:r>
              <a:rPr lang="en-US" sz="1700" dirty="0" err="1" smtClean="0"/>
              <a:t>cada</a:t>
            </a:r>
            <a:r>
              <a:rPr lang="en-US" sz="1700" dirty="0" smtClean="0"/>
              <a:t> </a:t>
            </a:r>
            <a:r>
              <a:rPr lang="en-US" sz="1700" dirty="0" err="1" smtClean="0"/>
              <a:t>presbitério</a:t>
            </a:r>
            <a:r>
              <a:rPr lang="en-US" sz="1700" dirty="0" smtClean="0"/>
              <a:t> 15% dos </a:t>
            </a:r>
            <a:r>
              <a:rPr lang="en-US" sz="1700" dirty="0" err="1" smtClean="0"/>
              <a:t>líderes</a:t>
            </a:r>
            <a:r>
              <a:rPr lang="en-US" sz="1700" dirty="0" smtClean="0"/>
              <a:t> </a:t>
            </a:r>
            <a:r>
              <a:rPr lang="en-US" sz="1700" dirty="0" err="1" smtClean="0"/>
              <a:t>capacitados</a:t>
            </a:r>
            <a:r>
              <a:rPr lang="en-US" sz="1700" dirty="0" smtClean="0"/>
              <a:t> </a:t>
            </a:r>
            <a:r>
              <a:rPr lang="en-US" sz="1700" dirty="0" err="1" smtClean="0"/>
              <a:t>para</a:t>
            </a:r>
            <a:r>
              <a:rPr lang="en-US" sz="1700" dirty="0" smtClean="0"/>
              <a:t> </a:t>
            </a:r>
            <a:r>
              <a:rPr lang="en-US" sz="1700" dirty="0" err="1" smtClean="0"/>
              <a:t>atuarem</a:t>
            </a:r>
            <a:r>
              <a:rPr lang="en-US" sz="1700" dirty="0" smtClean="0"/>
              <a:t> com a </a:t>
            </a:r>
            <a:r>
              <a:rPr lang="en-US" sz="1700" dirty="0" err="1" smtClean="0"/>
              <a:t>janela</a:t>
            </a:r>
            <a:r>
              <a:rPr lang="en-US" sz="1700" dirty="0" smtClean="0"/>
              <a:t> 4/14.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1700" dirty="0" err="1" smtClean="0"/>
              <a:t>Conectar</a:t>
            </a:r>
            <a:r>
              <a:rPr lang="en-US" sz="1700" dirty="0" smtClean="0"/>
              <a:t> 40% da nova </a:t>
            </a:r>
            <a:r>
              <a:rPr lang="en-US" sz="1700" dirty="0" err="1" smtClean="0"/>
              <a:t>geração</a:t>
            </a:r>
            <a:r>
              <a:rPr lang="en-US" sz="1700" dirty="0" smtClean="0"/>
              <a:t> </a:t>
            </a:r>
            <a:r>
              <a:rPr lang="en-US" sz="1700" dirty="0" err="1" smtClean="0"/>
              <a:t>nas</a:t>
            </a:r>
            <a:r>
              <a:rPr lang="en-US" sz="1700" dirty="0" smtClean="0"/>
              <a:t> </a:t>
            </a:r>
            <a:r>
              <a:rPr lang="en-US" sz="1700" dirty="0" err="1" smtClean="0"/>
              <a:t>igrejas</a:t>
            </a:r>
            <a:r>
              <a:rPr lang="en-US" sz="1700" dirty="0" smtClean="0"/>
              <a:t> </a:t>
            </a:r>
            <a:r>
              <a:rPr lang="en-US" sz="1700" dirty="0" err="1" smtClean="0"/>
              <a:t>em</a:t>
            </a:r>
            <a:r>
              <a:rPr lang="en-US" sz="1700" dirty="0" smtClean="0"/>
              <a:t> </a:t>
            </a:r>
            <a:r>
              <a:rPr lang="en-US" sz="1700" dirty="0" err="1" smtClean="0"/>
              <a:t>pequenos</a:t>
            </a:r>
            <a:r>
              <a:rPr lang="en-US" sz="1700" dirty="0" smtClean="0"/>
              <a:t> </a:t>
            </a:r>
            <a:r>
              <a:rPr lang="en-US" sz="1700" dirty="0" err="1" smtClean="0"/>
              <a:t>grupos</a:t>
            </a:r>
            <a:r>
              <a:rPr lang="en-US" sz="1700" dirty="0" smtClean="0"/>
              <a:t> e </a:t>
            </a:r>
            <a:r>
              <a:rPr lang="en-US" sz="1700" dirty="0" err="1" smtClean="0"/>
              <a:t>discipulado</a:t>
            </a:r>
            <a:r>
              <a:rPr lang="en-US" sz="1700" dirty="0" smtClean="0"/>
              <a:t>.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1700" dirty="0" err="1" smtClean="0"/>
              <a:t>Criar</a:t>
            </a:r>
            <a:r>
              <a:rPr lang="en-US" sz="1700" dirty="0" smtClean="0"/>
              <a:t> </a:t>
            </a:r>
            <a:r>
              <a:rPr lang="en-US" sz="1700" dirty="0" err="1" smtClean="0"/>
              <a:t>uma</a:t>
            </a:r>
            <a:r>
              <a:rPr lang="en-US" sz="1700" dirty="0" smtClean="0"/>
              <a:t> “</a:t>
            </a:r>
            <a:r>
              <a:rPr lang="en-US" sz="1700" dirty="0" err="1" smtClean="0"/>
              <a:t>incubadora</a:t>
            </a:r>
            <a:r>
              <a:rPr lang="en-US" sz="1700" dirty="0" smtClean="0"/>
              <a:t> de </a:t>
            </a:r>
            <a:r>
              <a:rPr lang="en-US" sz="1700" dirty="0" err="1" smtClean="0"/>
              <a:t>idéias</a:t>
            </a:r>
            <a:r>
              <a:rPr lang="en-US" sz="1700" dirty="0" smtClean="0"/>
              <a:t>” </a:t>
            </a:r>
            <a:r>
              <a:rPr lang="en-US" sz="1700" dirty="0" err="1" smtClean="0"/>
              <a:t>em</a:t>
            </a:r>
            <a:r>
              <a:rPr lang="en-US" sz="1700" dirty="0" smtClean="0"/>
              <a:t> </a:t>
            </a:r>
            <a:r>
              <a:rPr lang="en-US" sz="1700" dirty="0" err="1" smtClean="0"/>
              <a:t>cada</a:t>
            </a:r>
            <a:r>
              <a:rPr lang="en-US" sz="1700" dirty="0" smtClean="0"/>
              <a:t> </a:t>
            </a:r>
            <a:r>
              <a:rPr lang="en-US" sz="1700" dirty="0" err="1" smtClean="0"/>
              <a:t>presbitério</a:t>
            </a:r>
            <a:r>
              <a:rPr lang="en-US" sz="1700" dirty="0" smtClean="0"/>
              <a:t>, com </a:t>
            </a:r>
            <a:r>
              <a:rPr lang="en-US" sz="1700" dirty="0" err="1" smtClean="0"/>
              <a:t>líderes</a:t>
            </a:r>
            <a:r>
              <a:rPr lang="en-US" sz="1700" dirty="0" smtClean="0"/>
              <a:t> da nova </a:t>
            </a:r>
            <a:r>
              <a:rPr lang="en-US" sz="1700" dirty="0" err="1" smtClean="0"/>
              <a:t>geração</a:t>
            </a:r>
            <a:r>
              <a:rPr lang="en-US" sz="1700" dirty="0" smtClean="0"/>
              <a:t> </a:t>
            </a:r>
            <a:r>
              <a:rPr lang="en-US" sz="1700" dirty="0" err="1" smtClean="0"/>
              <a:t>para</a:t>
            </a:r>
            <a:r>
              <a:rPr lang="en-US" sz="1700" dirty="0" smtClean="0"/>
              <a:t> </a:t>
            </a:r>
            <a:r>
              <a:rPr lang="en-US" sz="1700" dirty="0" err="1" smtClean="0"/>
              <a:t>gerarem</a:t>
            </a:r>
            <a:r>
              <a:rPr lang="en-US" sz="1700" dirty="0" smtClean="0"/>
              <a:t> </a:t>
            </a:r>
            <a:r>
              <a:rPr lang="en-US" sz="1700" dirty="0" err="1" smtClean="0"/>
              <a:t>idéias</a:t>
            </a:r>
            <a:r>
              <a:rPr lang="en-US" sz="1700" dirty="0" smtClean="0"/>
              <a:t> </a:t>
            </a:r>
            <a:r>
              <a:rPr lang="en-US" sz="1700" dirty="0" err="1" smtClean="0"/>
              <a:t>para</a:t>
            </a:r>
            <a:r>
              <a:rPr lang="en-US" sz="1700" dirty="0" smtClean="0"/>
              <a:t> o </a:t>
            </a:r>
            <a:r>
              <a:rPr lang="en-US" sz="1700" dirty="0" err="1" smtClean="0"/>
              <a:t>alcançe</a:t>
            </a:r>
            <a:r>
              <a:rPr lang="en-US" sz="1700" dirty="0" smtClean="0"/>
              <a:t> da nova </a:t>
            </a:r>
            <a:r>
              <a:rPr lang="en-US" sz="1700" dirty="0" err="1" smtClean="0"/>
              <a:t>geração</a:t>
            </a:r>
            <a:r>
              <a:rPr lang="en-US" sz="1700" dirty="0" smtClean="0"/>
              <a:t> e </a:t>
            </a:r>
            <a:r>
              <a:rPr lang="en-US" sz="1700" dirty="0" err="1" smtClean="0"/>
              <a:t>uma</a:t>
            </a:r>
            <a:r>
              <a:rPr lang="en-US" sz="1700" dirty="0" smtClean="0"/>
              <a:t> </a:t>
            </a:r>
            <a:r>
              <a:rPr lang="en-US" sz="1700" dirty="0" err="1" smtClean="0"/>
              <a:t>rede</a:t>
            </a:r>
            <a:r>
              <a:rPr lang="en-US" sz="1700" dirty="0" smtClean="0"/>
              <a:t> de </a:t>
            </a:r>
            <a:r>
              <a:rPr lang="en-US" sz="1700" dirty="0" err="1" smtClean="0"/>
              <a:t>apoio</a:t>
            </a:r>
            <a:r>
              <a:rPr lang="en-US" sz="1700" dirty="0" smtClean="0"/>
              <a:t> e </a:t>
            </a:r>
            <a:r>
              <a:rPr lang="en-US" sz="1700" dirty="0" err="1" smtClean="0"/>
              <a:t>troca</a:t>
            </a:r>
            <a:r>
              <a:rPr lang="en-US" sz="1700" dirty="0" smtClean="0"/>
              <a:t> de </a:t>
            </a:r>
            <a:r>
              <a:rPr lang="en-US" sz="1700" dirty="0" err="1" smtClean="0"/>
              <a:t>idéias</a:t>
            </a:r>
            <a:r>
              <a:rPr lang="en-US" sz="1700" dirty="0" smtClean="0"/>
              <a:t> entre as </a:t>
            </a:r>
            <a:r>
              <a:rPr lang="en-US" sz="1700" dirty="0" err="1" smtClean="0"/>
              <a:t>igrejas</a:t>
            </a:r>
            <a:r>
              <a:rPr lang="en-US" sz="1700" dirty="0" smtClean="0"/>
              <a:t> do </a:t>
            </a:r>
            <a:r>
              <a:rPr lang="en-US" sz="1700" dirty="0" err="1" smtClean="0"/>
              <a:t>presbitério</a:t>
            </a:r>
            <a:r>
              <a:rPr lang="en-US" sz="1700" dirty="0" smtClean="0"/>
              <a:t>.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1700" dirty="0" err="1" smtClean="0"/>
              <a:t>Criar</a:t>
            </a:r>
            <a:r>
              <a:rPr lang="en-US" sz="1700" dirty="0" smtClean="0"/>
              <a:t> um </a:t>
            </a:r>
            <a:r>
              <a:rPr lang="en-US" sz="1700" dirty="0" err="1" smtClean="0"/>
              <a:t>processo</a:t>
            </a:r>
            <a:r>
              <a:rPr lang="en-US" sz="1700" dirty="0" smtClean="0"/>
              <a:t> de </a:t>
            </a:r>
            <a:r>
              <a:rPr lang="en-US" sz="1700" dirty="0" err="1" smtClean="0"/>
              <a:t>preparação</a:t>
            </a:r>
            <a:r>
              <a:rPr lang="en-US" sz="1700" dirty="0" smtClean="0"/>
              <a:t> do </a:t>
            </a:r>
            <a:r>
              <a:rPr lang="en-US" sz="1700" dirty="0" err="1" smtClean="0"/>
              <a:t>adolescente</a:t>
            </a:r>
            <a:r>
              <a:rPr lang="en-US" sz="1700" dirty="0" smtClean="0"/>
              <a:t> </a:t>
            </a:r>
            <a:r>
              <a:rPr lang="en-US" sz="1700" dirty="0" err="1" smtClean="0"/>
              <a:t>para</a:t>
            </a:r>
            <a:r>
              <a:rPr lang="en-US" sz="1700" dirty="0" smtClean="0"/>
              <a:t> o </a:t>
            </a:r>
            <a:r>
              <a:rPr lang="en-US" sz="1700" dirty="0" err="1" smtClean="0"/>
              <a:t>ambiente</a:t>
            </a:r>
            <a:r>
              <a:rPr lang="en-US" sz="1700" dirty="0" smtClean="0"/>
              <a:t> </a:t>
            </a:r>
            <a:r>
              <a:rPr lang="en-US" sz="1700" dirty="0" err="1" smtClean="0"/>
              <a:t>universitário</a:t>
            </a:r>
            <a:r>
              <a:rPr lang="en-US" sz="1700" dirty="0" smtClean="0"/>
              <a:t>, </a:t>
            </a:r>
            <a:r>
              <a:rPr lang="en-US" sz="1700" dirty="0" err="1" smtClean="0"/>
              <a:t>conectado</a:t>
            </a:r>
            <a:r>
              <a:rPr lang="en-US" sz="1700" dirty="0" smtClean="0"/>
              <a:t> </a:t>
            </a:r>
            <a:r>
              <a:rPr lang="en-US" sz="1700" dirty="0" err="1" smtClean="0"/>
              <a:t>ao</a:t>
            </a:r>
            <a:r>
              <a:rPr lang="en-US" sz="1700" dirty="0" smtClean="0"/>
              <a:t> </a:t>
            </a:r>
            <a:r>
              <a:rPr lang="en-US" sz="1700" dirty="0" err="1" smtClean="0"/>
              <a:t>processo</a:t>
            </a:r>
            <a:r>
              <a:rPr lang="en-US" sz="1700" dirty="0" smtClean="0"/>
              <a:t> de </a:t>
            </a:r>
            <a:r>
              <a:rPr lang="en-US" sz="1700" dirty="0" err="1" smtClean="0"/>
              <a:t>discipulado</a:t>
            </a:r>
            <a:r>
              <a:rPr lang="en-US" sz="1700" dirty="0" smtClean="0"/>
              <a:t>, </a:t>
            </a:r>
            <a:r>
              <a:rPr lang="en-US" sz="1700" dirty="0" err="1" smtClean="0"/>
              <a:t>que</a:t>
            </a:r>
            <a:r>
              <a:rPr lang="en-US" sz="1700" dirty="0" smtClean="0"/>
              <a:t> </a:t>
            </a:r>
            <a:r>
              <a:rPr lang="en-US" sz="1700" dirty="0" err="1" smtClean="0"/>
              <a:t>alcance</a:t>
            </a:r>
            <a:r>
              <a:rPr lang="en-US" sz="1700" dirty="0" smtClean="0"/>
              <a:t> 70% </a:t>
            </a:r>
            <a:r>
              <a:rPr lang="en-US" sz="1700" dirty="0" err="1" smtClean="0"/>
              <a:t>desta</a:t>
            </a:r>
            <a:r>
              <a:rPr lang="en-US" sz="1700" dirty="0" smtClean="0"/>
              <a:t> </a:t>
            </a:r>
            <a:r>
              <a:rPr lang="en-US" sz="1700" dirty="0" err="1" smtClean="0"/>
              <a:t>faixa</a:t>
            </a:r>
            <a:r>
              <a:rPr lang="en-US" sz="1700" dirty="0" smtClean="0"/>
              <a:t> </a:t>
            </a:r>
            <a:r>
              <a:rPr lang="en-US" sz="1700" dirty="0" err="1" smtClean="0"/>
              <a:t>etária</a:t>
            </a:r>
            <a:r>
              <a:rPr lang="en-US" sz="1700" dirty="0" smtClean="0"/>
              <a:t> </a:t>
            </a:r>
            <a:r>
              <a:rPr lang="en-US" sz="1700" dirty="0" err="1" smtClean="0"/>
              <a:t>nas</a:t>
            </a:r>
            <a:r>
              <a:rPr lang="en-US" sz="1700" dirty="0" smtClean="0"/>
              <a:t> </a:t>
            </a:r>
            <a:r>
              <a:rPr lang="en-US" sz="1700" dirty="0" err="1" smtClean="0"/>
              <a:t>igrejas</a:t>
            </a:r>
            <a:r>
              <a:rPr lang="en-US" sz="1700" dirty="0"/>
              <a:t>.</a:t>
            </a:r>
            <a:endParaRPr lang="en-US" sz="1700" dirty="0" smtClean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endParaRPr lang="en-US" sz="1700" dirty="0" smtClean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endParaRPr lang="en-US" sz="1700" dirty="0" smtClean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endParaRPr sz="1700" dirty="0" smtClean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endParaRPr lang="pt-PT" sz="17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BD64215-F6BC-4E0E-BDF6-FCAE6BF3AFEA}" type="slidenum">
              <a:rPr lang="en-US" sz="1200" kern="1200">
                <a:solidFill>
                  <a:srgbClr val="795339"/>
                </a:solidFill>
                <a:latin typeface="Candara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en-US" sz="1200" kern="1200">
              <a:solidFill>
                <a:srgbClr val="795339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06177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oon 3"/>
          <p:cNvSpPr/>
          <p:nvPr/>
        </p:nvSpPr>
        <p:spPr>
          <a:xfrm rot="10800000">
            <a:off x="-1285916" y="-24"/>
            <a:ext cx="5000660" cy="6858024"/>
          </a:xfrm>
          <a:prstGeom prst="moon">
            <a:avLst>
              <a:gd name="adj" fmla="val 66740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PT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86182" y="571480"/>
            <a:ext cx="5286412" cy="614366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pt-PT" sz="2200" b="1" dirty="0">
                <a:solidFill>
                  <a:prstClr val="black"/>
                </a:solidFill>
                <a:latin typeface="Calibri" pitchFamily="34" charset="0"/>
              </a:rPr>
              <a:t>Conectar cada membro da </a:t>
            </a:r>
            <a:r>
              <a:rPr lang="pt-PT" sz="2200" b="1" dirty="0" smtClean="0">
                <a:solidFill>
                  <a:prstClr val="black"/>
                </a:solidFill>
                <a:latin typeface="Calibri" pitchFamily="34" charset="0"/>
              </a:rPr>
              <a:t>igreja e cada novo crente </a:t>
            </a:r>
            <a:r>
              <a:rPr lang="pt-PT" sz="2200" b="1" dirty="0">
                <a:solidFill>
                  <a:prstClr val="black"/>
                </a:solidFill>
                <a:latin typeface="Calibri" pitchFamily="34" charset="0"/>
              </a:rPr>
              <a:t>a um pequeno grupo.</a:t>
            </a:r>
          </a:p>
          <a:p>
            <a:pPr marL="609600" indent="-6096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pt-PT" sz="2200" b="1" dirty="0" smtClean="0">
                <a:solidFill>
                  <a:prstClr val="black"/>
                </a:solidFill>
                <a:latin typeface="Calibri" pitchFamily="34" charset="0"/>
              </a:rPr>
              <a:t>Capacitar </a:t>
            </a:r>
            <a:r>
              <a:rPr lang="pt-PT" sz="2200" b="1" dirty="0">
                <a:solidFill>
                  <a:prstClr val="black"/>
                </a:solidFill>
                <a:latin typeface="Calibri" pitchFamily="34" charset="0"/>
              </a:rPr>
              <a:t>líderes que geram novos líderes, produzindo a multiplicação de grupos. </a:t>
            </a:r>
          </a:p>
          <a:p>
            <a:pPr marL="609600" indent="-6096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pt-PT" sz="2200" b="1" dirty="0">
                <a:solidFill>
                  <a:prstClr val="black"/>
                </a:solidFill>
                <a:latin typeface="Calibri" pitchFamily="34" charset="0"/>
              </a:rPr>
              <a:t>Criar uma rede de pastoreio dos líderes de </a:t>
            </a:r>
            <a:r>
              <a:rPr lang="pt-PT" sz="2200" b="1" dirty="0" smtClean="0">
                <a:solidFill>
                  <a:prstClr val="black"/>
                </a:solidFill>
                <a:latin typeface="Calibri" pitchFamily="34" charset="0"/>
              </a:rPr>
              <a:t>pequenos grupos. </a:t>
            </a:r>
            <a:endParaRPr lang="pt-PT" sz="2200" b="1" dirty="0">
              <a:solidFill>
                <a:prstClr val="black"/>
              </a:solidFill>
              <a:latin typeface="Calibri" pitchFamily="34" charset="0"/>
            </a:endParaRPr>
          </a:p>
          <a:p>
            <a:pPr marL="609600" indent="-6096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  <a:defRPr/>
            </a:pPr>
            <a:r>
              <a:rPr lang="pt-PT" sz="2200" b="1" dirty="0">
                <a:solidFill>
                  <a:prstClr val="black"/>
                </a:solidFill>
                <a:latin typeface="Calibri" pitchFamily="34" charset="0"/>
              </a:rPr>
              <a:t>Capacitar os líderes de pequenos grupos para </a:t>
            </a:r>
            <a:r>
              <a:rPr lang="pt-PT" sz="2200" b="1" dirty="0" smtClean="0">
                <a:solidFill>
                  <a:prstClr val="black"/>
                </a:solidFill>
                <a:latin typeface="Calibri" pitchFamily="34" charset="0"/>
              </a:rPr>
              <a:t>o discipulado e aconselhamento </a:t>
            </a:r>
            <a:r>
              <a:rPr lang="pt-PT" sz="2200" b="1" dirty="0">
                <a:solidFill>
                  <a:prstClr val="black"/>
                </a:solidFill>
                <a:latin typeface="Calibri" pitchFamily="34" charset="0"/>
              </a:rPr>
              <a:t>dos membros da igreja.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143372" y="71438"/>
            <a:ext cx="4572032" cy="4286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Ações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Estratégicas</a:t>
            </a:r>
            <a:endParaRPr lang="pt-PT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928688"/>
            <a:ext cx="2428875" cy="1071562"/>
          </a:xfrm>
          <a:prstGeom prst="roundRect">
            <a:avLst/>
          </a:prstGeom>
          <a:solidFill>
            <a:srgbClr val="00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Conexão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err="1" smtClean="0">
                <a:solidFill>
                  <a:prstClr val="black"/>
                </a:solidFill>
                <a:latin typeface="Calibri"/>
              </a:rPr>
              <a:t>Macroobjetivos</a:t>
            </a: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 </a:t>
            </a:r>
            <a:endParaRPr lang="pt-PT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7188" y="2286000"/>
            <a:ext cx="3000375" cy="7143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600" b="1" dirty="0" smtClean="0">
                <a:solidFill>
                  <a:prstClr val="black"/>
                </a:solidFill>
                <a:latin typeface="Calibri"/>
              </a:rPr>
              <a:t>Tornar o pequeno grupo a estratégia de conexão e pastoreio </a:t>
            </a:r>
            <a:r>
              <a:rPr lang="pt-PT" sz="1600" b="1" dirty="0">
                <a:solidFill>
                  <a:prstClr val="black"/>
                </a:solidFill>
                <a:latin typeface="Calibri"/>
              </a:rPr>
              <a:t>da </a:t>
            </a:r>
            <a:r>
              <a:rPr lang="pt-PT" sz="1600" b="1" dirty="0" smtClean="0">
                <a:solidFill>
                  <a:prstClr val="black"/>
                </a:solidFill>
                <a:latin typeface="Calibri"/>
              </a:rPr>
              <a:t>igreja.</a:t>
            </a:r>
            <a:endParaRPr lang="pt-PT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9693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C94E00-87E9-A841-9B9E-836CD43D53CE}" type="slidenum">
              <a:rPr lang="en-US">
                <a:solidFill>
                  <a:srgbClr val="898989"/>
                </a:solidFill>
                <a:latin typeface="Arial" charset="0"/>
                <a:ea typeface="Arial" charset="0"/>
                <a:cs typeface="Arial" charset="0"/>
              </a:rPr>
              <a:pPr/>
              <a:t>73</a:t>
            </a:fld>
            <a:endParaRPr lang="en-US">
              <a:solidFill>
                <a:srgbClr val="89898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400" y="3352800"/>
            <a:ext cx="3000375" cy="7143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600" b="1" dirty="0">
                <a:solidFill>
                  <a:prstClr val="black"/>
                </a:solidFill>
                <a:latin typeface="Calibri"/>
              </a:rPr>
              <a:t>Prover o desenvolvimento de líderes para o pastoreio.</a:t>
            </a:r>
          </a:p>
        </p:txBody>
      </p:sp>
    </p:spTree>
    <p:extLst>
      <p:ext uri="{BB962C8B-B14F-4D97-AF65-F5344CB8AC3E}">
        <p14:creationId xmlns:p14="http://schemas.microsoft.com/office/powerpoint/2010/main" val="385807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800" dirty="0" smtClean="0"/>
              <a:t>Conexão</a:t>
            </a:r>
            <a:br>
              <a:rPr lang="pt-BR" sz="4800" dirty="0" smtClean="0"/>
            </a:br>
            <a:r>
              <a:rPr lang="pt-BR" sz="4800" dirty="0" smtClean="0"/>
              <a:t>Alvos 2013/2015</a:t>
            </a:r>
            <a:endParaRPr lang="en-US" sz="4800" dirty="0"/>
          </a:p>
        </p:txBody>
      </p:sp>
      <p:sp>
        <p:nvSpPr>
          <p:cNvPr id="6" name="Subtitle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7329510" cy="3951288"/>
          </a:xfrm>
        </p:spPr>
        <p:txBody>
          <a:bodyPr>
            <a:normAutofit fontScale="55000" lnSpcReduction="20000"/>
          </a:bodyPr>
          <a:lstStyle/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 smtClean="0"/>
              <a:t>Desafiar</a:t>
            </a:r>
            <a:r>
              <a:rPr lang="en-US" sz="3600" dirty="0" smtClean="0"/>
              <a:t> 50% das </a:t>
            </a:r>
            <a:r>
              <a:rPr lang="en-US" sz="3600" dirty="0" err="1" smtClean="0"/>
              <a:t>igrejas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</a:t>
            </a:r>
            <a:r>
              <a:rPr lang="en-US" sz="3600" dirty="0" err="1" smtClean="0"/>
              <a:t>implatarem</a:t>
            </a:r>
            <a:r>
              <a:rPr lang="en-US" sz="3600" dirty="0" smtClean="0"/>
              <a:t> o </a:t>
            </a:r>
            <a:r>
              <a:rPr lang="en-US" sz="3600" dirty="0" err="1" smtClean="0"/>
              <a:t>processo</a:t>
            </a:r>
            <a:r>
              <a:rPr lang="en-US" sz="3600" dirty="0" smtClean="0"/>
              <a:t> de </a:t>
            </a:r>
            <a:r>
              <a:rPr lang="en-US" sz="3600" dirty="0" err="1" smtClean="0"/>
              <a:t>pequenos</a:t>
            </a:r>
            <a:r>
              <a:rPr lang="en-US" sz="3600" dirty="0" smtClean="0"/>
              <a:t> </a:t>
            </a:r>
            <a:r>
              <a:rPr lang="en-US" sz="3600" dirty="0" err="1" smtClean="0"/>
              <a:t>grupos</a:t>
            </a:r>
            <a:r>
              <a:rPr lang="en-US" sz="3600" dirty="0" smtClean="0"/>
              <a:t> </a:t>
            </a:r>
            <a:r>
              <a:rPr lang="en-US" sz="3600" dirty="0" err="1" smtClean="0"/>
              <a:t>para</a:t>
            </a:r>
            <a:r>
              <a:rPr lang="en-US" sz="3600" dirty="0" smtClean="0"/>
              <a:t> </a:t>
            </a:r>
            <a:r>
              <a:rPr lang="en-US" sz="3600" dirty="0" err="1" smtClean="0"/>
              <a:t>conexão</a:t>
            </a:r>
            <a:r>
              <a:rPr lang="en-US" sz="3600" dirty="0" smtClean="0"/>
              <a:t>, </a:t>
            </a:r>
            <a:r>
              <a:rPr lang="en-US" sz="3600" dirty="0" err="1" smtClean="0"/>
              <a:t>pastoreio</a:t>
            </a:r>
            <a:r>
              <a:rPr lang="en-US" sz="3600" dirty="0" smtClean="0"/>
              <a:t> e </a:t>
            </a:r>
            <a:r>
              <a:rPr lang="en-US" sz="3600" dirty="0" err="1" smtClean="0"/>
              <a:t>discipulado</a:t>
            </a:r>
            <a:r>
              <a:rPr lang="en-US" sz="3600" dirty="0" smtClean="0"/>
              <a:t> dos </a:t>
            </a:r>
            <a:r>
              <a:rPr lang="en-US" sz="3600" dirty="0" err="1" smtClean="0"/>
              <a:t>membros</a:t>
            </a:r>
            <a:r>
              <a:rPr lang="en-US" sz="3600" dirty="0" smtClean="0"/>
              <a:t>.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 smtClean="0"/>
              <a:t>Desafiar</a:t>
            </a:r>
            <a:r>
              <a:rPr lang="en-US" sz="3600" dirty="0" smtClean="0"/>
              <a:t> as </a:t>
            </a:r>
            <a:r>
              <a:rPr lang="en-US" sz="3600" dirty="0" err="1" smtClean="0"/>
              <a:t>igrejas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</a:t>
            </a:r>
            <a:r>
              <a:rPr lang="en-US" sz="3600" dirty="0" err="1" smtClean="0"/>
              <a:t>implatarem</a:t>
            </a:r>
            <a:r>
              <a:rPr lang="en-US" sz="3600" dirty="0" smtClean="0"/>
              <a:t> o </a:t>
            </a:r>
            <a:r>
              <a:rPr lang="en-US" sz="3600" dirty="0" err="1" smtClean="0"/>
              <a:t>processo</a:t>
            </a:r>
            <a:r>
              <a:rPr lang="en-US" sz="3600" dirty="0" smtClean="0"/>
              <a:t> de </a:t>
            </a:r>
            <a:r>
              <a:rPr lang="en-US" sz="3600" dirty="0" err="1" smtClean="0"/>
              <a:t>pequenos</a:t>
            </a:r>
            <a:r>
              <a:rPr lang="en-US" sz="3600" dirty="0" smtClean="0"/>
              <a:t> </a:t>
            </a:r>
            <a:r>
              <a:rPr lang="en-US" sz="3600" dirty="0" err="1" smtClean="0"/>
              <a:t>grupos</a:t>
            </a:r>
            <a:r>
              <a:rPr lang="en-US" sz="3600" dirty="0" smtClean="0"/>
              <a:t> a </a:t>
            </a:r>
            <a:r>
              <a:rPr lang="en-US" sz="3600" dirty="0" err="1" smtClean="0"/>
              <a:t>terem</a:t>
            </a:r>
            <a:r>
              <a:rPr lang="en-US" sz="3600" dirty="0" smtClean="0"/>
              <a:t> 50% dos </a:t>
            </a:r>
            <a:r>
              <a:rPr lang="en-US" sz="3600" dirty="0" err="1" smtClean="0"/>
              <a:t>membros</a:t>
            </a:r>
            <a:r>
              <a:rPr lang="en-US" sz="3600" dirty="0" smtClean="0"/>
              <a:t> </a:t>
            </a:r>
            <a:r>
              <a:rPr lang="en-US" sz="3600" dirty="0" err="1" smtClean="0"/>
              <a:t>envolvidos</a:t>
            </a:r>
            <a:r>
              <a:rPr lang="en-US" sz="3600" dirty="0" smtClean="0"/>
              <a:t> no </a:t>
            </a:r>
            <a:r>
              <a:rPr lang="en-US" sz="3600" dirty="0" err="1" smtClean="0"/>
              <a:t>processo</a:t>
            </a:r>
            <a:r>
              <a:rPr lang="en-US" sz="3600" dirty="0" smtClean="0"/>
              <a:t> </a:t>
            </a:r>
            <a:r>
              <a:rPr lang="en-US" sz="3600" dirty="0" err="1" smtClean="0"/>
              <a:t>até</a:t>
            </a:r>
            <a:r>
              <a:rPr lang="en-US" sz="3600" dirty="0" smtClean="0"/>
              <a:t> 2015.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 smtClean="0"/>
              <a:t>Desafiar</a:t>
            </a:r>
            <a:r>
              <a:rPr lang="en-US" sz="3600" dirty="0" smtClean="0"/>
              <a:t> </a:t>
            </a:r>
            <a:r>
              <a:rPr lang="en-US" sz="3600" dirty="0" err="1" smtClean="0"/>
              <a:t>os</a:t>
            </a:r>
            <a:r>
              <a:rPr lang="en-US" sz="3600" dirty="0" smtClean="0"/>
              <a:t> </a:t>
            </a:r>
            <a:r>
              <a:rPr lang="en-US" sz="3600" dirty="0" err="1" smtClean="0"/>
              <a:t>pequenos</a:t>
            </a:r>
            <a:r>
              <a:rPr lang="en-US" sz="3600" dirty="0" smtClean="0"/>
              <a:t> </a:t>
            </a:r>
            <a:r>
              <a:rPr lang="en-US" sz="3600" dirty="0" err="1" smtClean="0"/>
              <a:t>grupos</a:t>
            </a:r>
            <a:r>
              <a:rPr lang="en-US" sz="3600" dirty="0" smtClean="0"/>
              <a:t> a </a:t>
            </a:r>
            <a:r>
              <a:rPr lang="en-US" sz="3600" dirty="0" err="1" smtClean="0"/>
              <a:t>terem</a:t>
            </a:r>
            <a:r>
              <a:rPr lang="en-US" sz="3600" dirty="0" smtClean="0"/>
              <a:t> a “</a:t>
            </a:r>
            <a:r>
              <a:rPr lang="en-US" sz="3600" dirty="0" err="1" smtClean="0"/>
              <a:t>cadeira</a:t>
            </a:r>
            <a:r>
              <a:rPr lang="en-US" sz="3600" dirty="0" smtClean="0"/>
              <a:t> </a:t>
            </a:r>
            <a:r>
              <a:rPr lang="en-US" sz="3600" dirty="0" err="1" smtClean="0"/>
              <a:t>vazia</a:t>
            </a:r>
            <a:r>
              <a:rPr lang="en-US" sz="3600" dirty="0" smtClean="0"/>
              <a:t>” </a:t>
            </a:r>
            <a:r>
              <a:rPr lang="en-US" sz="3600" dirty="0" err="1" smtClean="0"/>
              <a:t>para</a:t>
            </a:r>
            <a:r>
              <a:rPr lang="en-US" sz="3600" dirty="0" smtClean="0"/>
              <a:t> </a:t>
            </a:r>
            <a:r>
              <a:rPr lang="en-US" sz="3600" dirty="0" err="1" smtClean="0"/>
              <a:t>levar</a:t>
            </a:r>
            <a:r>
              <a:rPr lang="en-US" sz="3600" dirty="0" smtClean="0"/>
              <a:t> a Jesus 7.000 </a:t>
            </a:r>
            <a:r>
              <a:rPr lang="en-US" sz="3600" dirty="0" err="1" smtClean="0"/>
              <a:t>pessoas</a:t>
            </a:r>
            <a:r>
              <a:rPr lang="en-US" sz="3600" dirty="0" smtClean="0"/>
              <a:t> </a:t>
            </a:r>
            <a:r>
              <a:rPr lang="en-US" sz="3600" dirty="0" err="1" smtClean="0"/>
              <a:t>por</a:t>
            </a:r>
            <a:r>
              <a:rPr lang="en-US" sz="3600" dirty="0" smtClean="0"/>
              <a:t> </a:t>
            </a:r>
            <a:r>
              <a:rPr lang="en-US" sz="3600" dirty="0" err="1" smtClean="0"/>
              <a:t>ano</a:t>
            </a:r>
            <a:r>
              <a:rPr lang="en-US" sz="3600" dirty="0" smtClean="0"/>
              <a:t>.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 smtClean="0"/>
              <a:t>Capacitar</a:t>
            </a:r>
            <a:r>
              <a:rPr lang="en-US" sz="3600" dirty="0" smtClean="0"/>
              <a:t> 2.000 </a:t>
            </a:r>
            <a:r>
              <a:rPr lang="en-US" sz="3600" dirty="0" err="1" smtClean="0"/>
              <a:t>líderes</a:t>
            </a:r>
            <a:r>
              <a:rPr lang="en-US" sz="3600" dirty="0" smtClean="0"/>
              <a:t> de </a:t>
            </a:r>
            <a:r>
              <a:rPr lang="en-US" sz="3600" dirty="0" err="1" smtClean="0"/>
              <a:t>pequenos</a:t>
            </a:r>
            <a:r>
              <a:rPr lang="en-US" sz="3600" dirty="0" smtClean="0"/>
              <a:t> </a:t>
            </a:r>
            <a:r>
              <a:rPr lang="en-US" sz="3600" dirty="0" err="1" smtClean="0"/>
              <a:t>grupos</a:t>
            </a:r>
            <a:r>
              <a:rPr lang="en-US" sz="3600" dirty="0" smtClean="0"/>
              <a:t> </a:t>
            </a:r>
            <a:r>
              <a:rPr lang="en-US" sz="3600" dirty="0" err="1" smtClean="0"/>
              <a:t>até</a:t>
            </a:r>
            <a:r>
              <a:rPr lang="en-US" sz="3600" dirty="0" smtClean="0"/>
              <a:t> 2015.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endParaRPr lang="en-US" sz="3600" dirty="0" smtClean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endParaRPr lang="en-US" sz="3600" dirty="0" smtClean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endParaRPr lang="en-US" sz="3600" dirty="0" smtClean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endParaRPr sz="3600" dirty="0" smtClean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endParaRPr lang="pt-PT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BD64215-F6BC-4E0E-BDF6-FCAE6BF3AFEA}" type="slidenum">
              <a:rPr lang="en-US" sz="1200" kern="1200">
                <a:solidFill>
                  <a:srgbClr val="795339"/>
                </a:solidFill>
                <a:latin typeface="Candara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74</a:t>
            </a:fld>
            <a:endParaRPr lang="en-US" sz="1200" kern="1200">
              <a:solidFill>
                <a:srgbClr val="795339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72755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oon 3"/>
          <p:cNvSpPr/>
          <p:nvPr/>
        </p:nvSpPr>
        <p:spPr>
          <a:xfrm rot="10800000">
            <a:off x="-1285916" y="-24"/>
            <a:ext cx="5000660" cy="6858024"/>
          </a:xfrm>
          <a:prstGeom prst="moon">
            <a:avLst>
              <a:gd name="adj" fmla="val 66740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PT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86182" y="571480"/>
            <a:ext cx="5286412" cy="614366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t-PT" sz="2200" b="1" dirty="0" smtClean="0">
                <a:solidFill>
                  <a:prstClr val="black"/>
                </a:solidFill>
                <a:latin typeface="Calibri"/>
              </a:rPr>
              <a:t>Cuidar dos pastores da denominação na sua vida espiritual, emocional</a:t>
            </a:r>
            <a:r>
              <a:rPr lang="pt-PT" sz="2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2200" b="1" dirty="0" smtClean="0">
                <a:solidFill>
                  <a:prstClr val="black"/>
                </a:solidFill>
                <a:latin typeface="Calibri"/>
              </a:rPr>
              <a:t>e familiar.</a:t>
            </a:r>
          </a:p>
          <a:p>
            <a:pPr marL="609600" indent="-6096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t-PT" sz="2200" b="1" dirty="0" smtClean="0">
                <a:solidFill>
                  <a:prstClr val="black"/>
                </a:solidFill>
                <a:latin typeface="Calibri"/>
              </a:rPr>
              <a:t>Usar o discipulado pastoral como estratégia para despertar vocações.</a:t>
            </a:r>
          </a:p>
          <a:p>
            <a:pPr marL="609600" indent="-6096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t-PT" sz="2200" b="1" dirty="0" smtClean="0">
                <a:solidFill>
                  <a:prstClr val="black"/>
                </a:solidFill>
                <a:latin typeface="Calibri"/>
              </a:rPr>
              <a:t>Tornar a formação dos novos pastores um equilíbrio entre o conhecimento teológico, a pratica devocional e vivencia pastoral.</a:t>
            </a:r>
            <a:endParaRPr lang="pt-PT" sz="2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43372" y="71438"/>
            <a:ext cx="4572032" cy="4286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Ações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Estratégicas</a:t>
            </a:r>
            <a:endParaRPr lang="pt-PT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928688"/>
            <a:ext cx="2714625" cy="1071562"/>
          </a:xfrm>
          <a:prstGeom prst="roundRect">
            <a:avLst/>
          </a:prstGeom>
          <a:solidFill>
            <a:srgbClr val="00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Pastoreio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err="1" smtClean="0">
                <a:solidFill>
                  <a:prstClr val="black"/>
                </a:solidFill>
                <a:latin typeface="Calibri"/>
              </a:rPr>
              <a:t>Macroobjetivos</a:t>
            </a:r>
            <a:endParaRPr lang="pt-PT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28625" y="2428875"/>
            <a:ext cx="3000375" cy="121443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600" b="1" dirty="0" err="1" smtClean="0">
                <a:solidFill>
                  <a:srgbClr val="000000"/>
                </a:solidFill>
                <a:latin typeface="Calibri" charset="0"/>
              </a:rPr>
              <a:t>Mentorear</a:t>
            </a:r>
            <a:r>
              <a:rPr lang="pt-PT" sz="1600" b="1" dirty="0" smtClean="0">
                <a:solidFill>
                  <a:srgbClr val="000000"/>
                </a:solidFill>
                <a:latin typeface="Calibri" charset="0"/>
              </a:rPr>
              <a:t> os pastores e líderes da denominação.</a:t>
            </a:r>
            <a:endParaRPr lang="pt-PT" sz="16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01741" name="Slide Number Placeholder 7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F477C9-A036-6E4C-AA4C-CA8DF633971D}" type="slidenum">
              <a:rPr lang="en-US">
                <a:solidFill>
                  <a:srgbClr val="898989"/>
                </a:solidFill>
                <a:latin typeface="Arial" charset="0"/>
                <a:ea typeface="Arial" charset="0"/>
                <a:cs typeface="Arial" charset="0"/>
              </a:rPr>
              <a:pPr/>
              <a:t>75</a:t>
            </a:fld>
            <a:endParaRPr lang="en-US">
              <a:solidFill>
                <a:srgbClr val="898989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8625" y="3795713"/>
            <a:ext cx="3000375" cy="121443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600" b="1" dirty="0" smtClean="0">
                <a:solidFill>
                  <a:srgbClr val="000000"/>
                </a:solidFill>
                <a:latin typeface="Calibri" charset="0"/>
              </a:rPr>
              <a:t>Despertar novas vocações através do discipulado pastoral.</a:t>
            </a:r>
            <a:endParaRPr lang="pt-PT" sz="1600" b="1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64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800" dirty="0" smtClean="0"/>
              <a:t>Pastoreio</a:t>
            </a:r>
            <a:br>
              <a:rPr lang="pt-BR" sz="4800" dirty="0" smtClean="0"/>
            </a:br>
            <a:r>
              <a:rPr lang="pt-BR" sz="4800" dirty="0" smtClean="0"/>
              <a:t>Alvos 2013/2015</a:t>
            </a:r>
            <a:endParaRPr lang="en-US" sz="4800" dirty="0"/>
          </a:p>
        </p:txBody>
      </p:sp>
      <p:sp>
        <p:nvSpPr>
          <p:cNvPr id="6" name="Subtitle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7329510" cy="3951288"/>
          </a:xfrm>
        </p:spPr>
        <p:txBody>
          <a:bodyPr>
            <a:normAutofit fontScale="70000" lnSpcReduction="20000"/>
          </a:bodyPr>
          <a:lstStyle/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 smtClean="0"/>
              <a:t>Envolver</a:t>
            </a:r>
            <a:r>
              <a:rPr lang="en-US" sz="3600" dirty="0" smtClean="0"/>
              <a:t> 50% dos </a:t>
            </a:r>
            <a:r>
              <a:rPr lang="en-US" sz="3600" dirty="0" err="1" smtClean="0"/>
              <a:t>pastores</a:t>
            </a:r>
            <a:r>
              <a:rPr lang="en-US" sz="3600" dirty="0" smtClean="0"/>
              <a:t> da </a:t>
            </a:r>
            <a:r>
              <a:rPr lang="en-US" sz="3600" dirty="0" err="1" smtClean="0"/>
              <a:t>denominação</a:t>
            </a:r>
            <a:r>
              <a:rPr lang="en-US" sz="3600" dirty="0" smtClean="0"/>
              <a:t> no </a:t>
            </a:r>
            <a:r>
              <a:rPr lang="en-US" sz="3600" dirty="0" err="1" smtClean="0"/>
              <a:t>processo</a:t>
            </a:r>
            <a:r>
              <a:rPr lang="en-US" sz="3600" dirty="0" smtClean="0"/>
              <a:t> de </a:t>
            </a:r>
            <a:r>
              <a:rPr lang="en-US" sz="3600" dirty="0" err="1" smtClean="0"/>
              <a:t>mentoreamento</a:t>
            </a:r>
            <a:r>
              <a:rPr lang="en-US" sz="3600" dirty="0" smtClean="0"/>
              <a:t> e </a:t>
            </a:r>
            <a:r>
              <a:rPr lang="en-US" sz="3600" dirty="0" err="1" smtClean="0"/>
              <a:t>pastoreio</a:t>
            </a:r>
            <a:r>
              <a:rPr lang="en-US" sz="3600" dirty="0" smtClean="0"/>
              <a:t>.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 smtClean="0"/>
              <a:t>Desafiar</a:t>
            </a:r>
            <a:r>
              <a:rPr lang="en-US" sz="3600" dirty="0" smtClean="0"/>
              <a:t> 40% dos </a:t>
            </a:r>
            <a:r>
              <a:rPr lang="en-US" sz="3600" dirty="0" err="1" smtClean="0"/>
              <a:t>pastores</a:t>
            </a:r>
            <a:r>
              <a:rPr lang="en-US" sz="3600" dirty="0" smtClean="0"/>
              <a:t> a </a:t>
            </a:r>
            <a:r>
              <a:rPr lang="en-US" sz="3600" dirty="0" err="1" smtClean="0"/>
              <a:t>fazerem</a:t>
            </a:r>
            <a:r>
              <a:rPr lang="en-US" sz="3600" dirty="0" smtClean="0"/>
              <a:t> um novo </a:t>
            </a:r>
            <a:r>
              <a:rPr lang="en-US" sz="3600" dirty="0" err="1" smtClean="0"/>
              <a:t>discipulado</a:t>
            </a:r>
            <a:r>
              <a:rPr lang="en-US" sz="3600" dirty="0" smtClean="0"/>
              <a:t> “pastoral” </a:t>
            </a:r>
            <a:r>
              <a:rPr lang="en-US" sz="3600" dirty="0" err="1" smtClean="0"/>
              <a:t>até</a:t>
            </a:r>
            <a:r>
              <a:rPr lang="en-US" sz="3600" dirty="0" smtClean="0"/>
              <a:t> 2015.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 smtClean="0"/>
              <a:t>Implantar</a:t>
            </a:r>
            <a:r>
              <a:rPr lang="en-US" sz="3600" dirty="0" smtClean="0"/>
              <a:t> com </a:t>
            </a:r>
            <a:r>
              <a:rPr lang="en-US" sz="3600" dirty="0" err="1" smtClean="0"/>
              <a:t>os</a:t>
            </a:r>
            <a:r>
              <a:rPr lang="en-US" sz="3600" dirty="0" smtClean="0"/>
              <a:t> </a:t>
            </a:r>
            <a:r>
              <a:rPr lang="en-US" sz="3600" dirty="0" err="1" smtClean="0"/>
              <a:t>Seminários</a:t>
            </a:r>
            <a:r>
              <a:rPr lang="en-US" sz="3600" dirty="0" smtClean="0"/>
              <a:t> </a:t>
            </a:r>
            <a:r>
              <a:rPr lang="en-US" sz="3600" dirty="0" err="1" smtClean="0"/>
              <a:t>Teológicos</a:t>
            </a:r>
            <a:r>
              <a:rPr lang="en-US" sz="3600" dirty="0" smtClean="0"/>
              <a:t> e </a:t>
            </a:r>
            <a:r>
              <a:rPr lang="en-US" sz="3600" dirty="0" err="1" smtClean="0"/>
              <a:t>presbitérios</a:t>
            </a:r>
            <a:r>
              <a:rPr lang="en-US" sz="3600" dirty="0" smtClean="0"/>
              <a:t> </a:t>
            </a:r>
            <a:r>
              <a:rPr lang="en-US" sz="3600" dirty="0" err="1" smtClean="0"/>
              <a:t>até</a:t>
            </a:r>
            <a:r>
              <a:rPr lang="en-US" sz="3600" dirty="0" smtClean="0"/>
              <a:t> 2015 um </a:t>
            </a:r>
            <a:r>
              <a:rPr lang="en-US" sz="3600" dirty="0" err="1" smtClean="0"/>
              <a:t>processo</a:t>
            </a:r>
            <a:r>
              <a:rPr lang="en-US" sz="3600" dirty="0" smtClean="0"/>
              <a:t> de </a:t>
            </a:r>
            <a:r>
              <a:rPr lang="en-US" sz="3600" dirty="0" err="1" smtClean="0"/>
              <a:t>equilíbrio</a:t>
            </a:r>
            <a:r>
              <a:rPr lang="en-US" sz="3600" dirty="0" smtClean="0"/>
              <a:t> </a:t>
            </a:r>
            <a:r>
              <a:rPr lang="en-US" sz="3600" dirty="0" err="1" smtClean="0"/>
              <a:t>na</a:t>
            </a:r>
            <a:r>
              <a:rPr lang="en-US" sz="3600" dirty="0" smtClean="0"/>
              <a:t> </a:t>
            </a:r>
            <a:r>
              <a:rPr lang="en-US" sz="3600" dirty="0" err="1" smtClean="0"/>
              <a:t>formação</a:t>
            </a:r>
            <a:r>
              <a:rPr lang="en-US" sz="3600" dirty="0" smtClean="0"/>
              <a:t> dos </a:t>
            </a:r>
            <a:r>
              <a:rPr lang="en-US" sz="3600" dirty="0" err="1" smtClean="0"/>
              <a:t>vocacionados</a:t>
            </a:r>
            <a:r>
              <a:rPr lang="en-US" sz="3600" dirty="0" smtClean="0"/>
              <a:t>.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endParaRPr lang="en-US" sz="3600" dirty="0" smtClean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endParaRPr lang="en-US" sz="3600" dirty="0" smtClean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endParaRPr lang="en-US" sz="3600" dirty="0" smtClean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endParaRPr sz="3600" dirty="0" smtClean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endParaRPr lang="pt-PT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BD64215-F6BC-4E0E-BDF6-FCAE6BF3AFEA}" type="slidenum">
              <a:rPr lang="en-US" sz="1200" kern="1200">
                <a:solidFill>
                  <a:srgbClr val="795339"/>
                </a:solidFill>
                <a:latin typeface="Candara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76</a:t>
            </a:fld>
            <a:endParaRPr lang="en-US" sz="1200" kern="1200">
              <a:solidFill>
                <a:srgbClr val="795339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08533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oon 3"/>
          <p:cNvSpPr/>
          <p:nvPr/>
        </p:nvSpPr>
        <p:spPr>
          <a:xfrm rot="10800000">
            <a:off x="-1285916" y="-24"/>
            <a:ext cx="5000660" cy="6858024"/>
          </a:xfrm>
          <a:prstGeom prst="moon">
            <a:avLst>
              <a:gd name="adj" fmla="val 66740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PT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86182" y="571480"/>
            <a:ext cx="5286412" cy="614366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t-PT" sz="2200" b="1" dirty="0">
                <a:solidFill>
                  <a:prstClr val="black"/>
                </a:solidFill>
                <a:latin typeface="Calibri"/>
              </a:rPr>
              <a:t>Plantar novas igrejas em locais estratégicos.</a:t>
            </a:r>
          </a:p>
          <a:p>
            <a:pPr marL="609600" indent="-6096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t-PT" sz="2200" b="1" dirty="0">
                <a:solidFill>
                  <a:prstClr val="black"/>
                </a:solidFill>
                <a:latin typeface="Calibri"/>
              </a:rPr>
              <a:t>Conscientizar a igreja para missões e atuar no alcance de povos não alcançados.</a:t>
            </a:r>
          </a:p>
          <a:p>
            <a:pPr marL="609600" indent="-6096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t-PT" sz="2200" b="1" dirty="0" smtClean="0">
                <a:solidFill>
                  <a:prstClr val="black"/>
                </a:solidFill>
                <a:latin typeface="Calibri"/>
              </a:rPr>
              <a:t>Criar um modelo de plantação de igrejas.</a:t>
            </a:r>
            <a:endParaRPr lang="pt-PT" sz="2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43372" y="71438"/>
            <a:ext cx="4572032" cy="4286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Ações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Estratégicas</a:t>
            </a:r>
            <a:endParaRPr lang="pt-PT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928688"/>
            <a:ext cx="2714625" cy="1071562"/>
          </a:xfrm>
          <a:prstGeom prst="roundRect">
            <a:avLst/>
          </a:prstGeom>
          <a:solidFill>
            <a:srgbClr val="00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Missão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err="1" smtClean="0">
                <a:solidFill>
                  <a:prstClr val="black"/>
                </a:solidFill>
                <a:latin typeface="Calibri"/>
              </a:rPr>
              <a:t>Macroobjetivos</a:t>
            </a:r>
            <a:endParaRPr lang="pt-PT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28625" y="2428875"/>
            <a:ext cx="3000375" cy="121443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600" b="1" dirty="0">
                <a:solidFill>
                  <a:srgbClr val="000000"/>
                </a:solidFill>
                <a:latin typeface="Calibri" charset="0"/>
              </a:rPr>
              <a:t>Levar a igreja a </a:t>
            </a:r>
            <a:r>
              <a:rPr lang="pt-PT" sz="1600" b="1" dirty="0" smtClean="0">
                <a:solidFill>
                  <a:srgbClr val="000000"/>
                </a:solidFill>
                <a:latin typeface="Calibri" charset="0"/>
              </a:rPr>
              <a:t>uma </a:t>
            </a:r>
            <a:r>
              <a:rPr lang="pt-PT" sz="1600" b="1" dirty="0">
                <a:solidFill>
                  <a:srgbClr val="000000"/>
                </a:solidFill>
                <a:latin typeface="Calibri" charset="0"/>
              </a:rPr>
              <a:t>contínua </a:t>
            </a:r>
            <a:r>
              <a:rPr lang="pt-PT" sz="1600" b="1" dirty="0" smtClean="0">
                <a:solidFill>
                  <a:srgbClr val="000000"/>
                </a:solidFill>
                <a:latin typeface="Calibri" charset="0"/>
              </a:rPr>
              <a:t>expansão e envolvimento missionário.</a:t>
            </a:r>
            <a:r>
              <a:rPr lang="pt-PT" sz="1600" b="1" dirty="0">
                <a:solidFill>
                  <a:srgbClr val="000000"/>
                </a:solidFill>
                <a:latin typeface="Calibri" charset="0"/>
              </a:rPr>
              <a:t> </a:t>
            </a:r>
          </a:p>
        </p:txBody>
      </p:sp>
      <p:sp>
        <p:nvSpPr>
          <p:cNvPr id="201741" name="Slide Number Placeholder 7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F477C9-A036-6E4C-AA4C-CA8DF633971D}" type="slidenum">
              <a:rPr lang="en-US">
                <a:solidFill>
                  <a:srgbClr val="898989"/>
                </a:solidFill>
                <a:latin typeface="Arial" charset="0"/>
                <a:ea typeface="Arial" charset="0"/>
                <a:cs typeface="Arial" charset="0"/>
              </a:rPr>
              <a:pPr/>
              <a:t>77</a:t>
            </a:fld>
            <a:endParaRPr lang="en-US">
              <a:solidFill>
                <a:srgbClr val="898989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127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800" dirty="0" smtClean="0"/>
              <a:t>Missão</a:t>
            </a:r>
            <a:br>
              <a:rPr lang="pt-BR" sz="4800" dirty="0" smtClean="0"/>
            </a:br>
            <a:r>
              <a:rPr lang="pt-BR" sz="4800" dirty="0" smtClean="0"/>
              <a:t>Alvos 2013/2015</a:t>
            </a:r>
            <a:endParaRPr lang="en-US" sz="4800" dirty="0"/>
          </a:p>
        </p:txBody>
      </p:sp>
      <p:sp>
        <p:nvSpPr>
          <p:cNvPr id="6" name="Subtitle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7329510" cy="3951288"/>
          </a:xfrm>
        </p:spPr>
        <p:txBody>
          <a:bodyPr>
            <a:normAutofit fontScale="92500"/>
          </a:bodyPr>
          <a:lstStyle/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 smtClean="0"/>
              <a:t>Plantar 100 </a:t>
            </a:r>
            <a:r>
              <a:rPr lang="en-US" sz="3600" dirty="0" err="1" smtClean="0"/>
              <a:t>novas</a:t>
            </a:r>
            <a:r>
              <a:rPr lang="en-US" sz="3600" dirty="0" smtClean="0"/>
              <a:t> </a:t>
            </a:r>
            <a:r>
              <a:rPr lang="en-US" sz="3600" dirty="0" err="1" smtClean="0"/>
              <a:t>igrejas</a:t>
            </a:r>
            <a:r>
              <a:rPr lang="en-US" sz="3600" dirty="0" smtClean="0"/>
              <a:t> </a:t>
            </a:r>
            <a:r>
              <a:rPr lang="en-US" sz="3600" dirty="0" err="1" smtClean="0"/>
              <a:t>preferencialmente</a:t>
            </a:r>
            <a:r>
              <a:rPr lang="en-US" sz="3600" dirty="0" smtClean="0"/>
              <a:t> </a:t>
            </a: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cidades</a:t>
            </a:r>
            <a:r>
              <a:rPr lang="en-US" sz="3600" dirty="0" smtClean="0"/>
              <a:t> </a:t>
            </a:r>
            <a:r>
              <a:rPr lang="en-US" sz="3600" dirty="0" err="1" smtClean="0"/>
              <a:t>estratégicas</a:t>
            </a:r>
            <a:r>
              <a:rPr lang="en-US" sz="3600" dirty="0" smtClean="0"/>
              <a:t> </a:t>
            </a:r>
            <a:r>
              <a:rPr lang="en-US" sz="3600" dirty="0" err="1" smtClean="0"/>
              <a:t>até</a:t>
            </a:r>
            <a:r>
              <a:rPr lang="en-US" sz="3600" dirty="0" smtClean="0"/>
              <a:t> 300 mil </a:t>
            </a:r>
            <a:r>
              <a:rPr lang="en-US" sz="3600" dirty="0" err="1" smtClean="0"/>
              <a:t>habitantes</a:t>
            </a:r>
            <a:r>
              <a:rPr lang="en-US" sz="3600" dirty="0" smtClean="0"/>
              <a:t>.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 smtClean="0"/>
              <a:t>Enviar</a:t>
            </a:r>
            <a:r>
              <a:rPr lang="en-US" sz="3600" dirty="0" smtClean="0"/>
              <a:t> 10 </a:t>
            </a:r>
            <a:r>
              <a:rPr lang="en-US" sz="3600" dirty="0" err="1" smtClean="0"/>
              <a:t>novos</a:t>
            </a:r>
            <a:r>
              <a:rPr lang="en-US" sz="3600" dirty="0" smtClean="0"/>
              <a:t> </a:t>
            </a:r>
            <a:r>
              <a:rPr lang="en-US" sz="3600" dirty="0" err="1" smtClean="0"/>
              <a:t>missionários</a:t>
            </a:r>
            <a:r>
              <a:rPr lang="en-US" sz="3600" dirty="0" smtClean="0"/>
              <a:t> </a:t>
            </a:r>
            <a:r>
              <a:rPr lang="en-US" sz="3600" dirty="0" err="1" smtClean="0"/>
              <a:t>para</a:t>
            </a:r>
            <a:r>
              <a:rPr lang="en-US" sz="3600" dirty="0" smtClean="0"/>
              <a:t> </a:t>
            </a:r>
            <a:r>
              <a:rPr lang="en-US" sz="3600" dirty="0" err="1" smtClean="0"/>
              <a:t>povos</a:t>
            </a:r>
            <a:r>
              <a:rPr lang="en-US" sz="3600" dirty="0" smtClean="0"/>
              <a:t> </a:t>
            </a:r>
            <a:r>
              <a:rPr lang="en-US" sz="3600" dirty="0" err="1" smtClean="0"/>
              <a:t>não</a:t>
            </a:r>
            <a:r>
              <a:rPr lang="en-US" sz="3600" dirty="0" smtClean="0"/>
              <a:t> </a:t>
            </a:r>
            <a:r>
              <a:rPr lang="en-US" sz="3600" dirty="0" err="1" smtClean="0"/>
              <a:t>alcançados</a:t>
            </a:r>
            <a:r>
              <a:rPr lang="en-US" sz="3600" dirty="0" smtClean="0"/>
              <a:t>.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endParaRPr lang="en-US" sz="3600" dirty="0" smtClean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endParaRPr lang="en-US" sz="3600" dirty="0" smtClean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endParaRPr sz="3600" dirty="0" smtClean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endParaRPr lang="pt-PT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BD64215-F6BC-4E0E-BDF6-FCAE6BF3AFEA}" type="slidenum">
              <a:rPr lang="en-US" sz="1200" kern="1200">
                <a:solidFill>
                  <a:srgbClr val="795339"/>
                </a:solidFill>
                <a:latin typeface="Candara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78</a:t>
            </a:fld>
            <a:endParaRPr lang="en-US" sz="1200" kern="1200">
              <a:solidFill>
                <a:srgbClr val="795339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878563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oon 3"/>
          <p:cNvSpPr/>
          <p:nvPr/>
        </p:nvSpPr>
        <p:spPr>
          <a:xfrm rot="10800000">
            <a:off x="-1285916" y="-24"/>
            <a:ext cx="5000660" cy="6858024"/>
          </a:xfrm>
          <a:prstGeom prst="moon">
            <a:avLst>
              <a:gd name="adj" fmla="val 66740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PT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57588" y="571479"/>
            <a:ext cx="5286412" cy="614366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t-PT" sz="2200" b="1" dirty="0" smtClean="0">
                <a:solidFill>
                  <a:prstClr val="black"/>
                </a:solidFill>
                <a:latin typeface="Calibri"/>
              </a:rPr>
              <a:t>Ampliar o número de vocacionados e pastores entre a nova geração.</a:t>
            </a:r>
          </a:p>
          <a:p>
            <a:pPr marL="609600" indent="-6096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t-PT" sz="2200" b="1" dirty="0" smtClean="0">
                <a:solidFill>
                  <a:prstClr val="black"/>
                </a:solidFill>
                <a:latin typeface="Calibri"/>
              </a:rPr>
              <a:t>Desenvolver </a:t>
            </a:r>
            <a:r>
              <a:rPr lang="pt-PT" sz="2200" b="1" dirty="0">
                <a:solidFill>
                  <a:prstClr val="black"/>
                </a:solidFill>
                <a:latin typeface="Calibri"/>
              </a:rPr>
              <a:t>um programa de capacitação de vocacionados</a:t>
            </a:r>
            <a:r>
              <a:rPr lang="pt-PT" sz="2200" b="1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609600" indent="-6096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t-PT" sz="2200" b="1" dirty="0" smtClean="0">
                <a:solidFill>
                  <a:prstClr val="black"/>
                </a:solidFill>
                <a:latin typeface="Calibri"/>
              </a:rPr>
              <a:t>U</a:t>
            </a:r>
            <a:r>
              <a:rPr lang="en-US" sz="2200" b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pt-PT" sz="2200" b="1" dirty="0" smtClean="0">
                <a:solidFill>
                  <a:prstClr val="black"/>
                </a:solidFill>
                <a:latin typeface="Calibri"/>
              </a:rPr>
              <a:t>ar o discipulado pastoral como uma ferramenta de formação de novos pastores.</a:t>
            </a:r>
            <a:endParaRPr lang="pt-PT" sz="2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43372" y="71438"/>
            <a:ext cx="4572032" cy="4286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Ações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Estratégicas</a:t>
            </a:r>
            <a:endParaRPr lang="pt-PT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928688"/>
            <a:ext cx="2714625" cy="1071562"/>
          </a:xfrm>
          <a:prstGeom prst="roundRect">
            <a:avLst/>
          </a:prstGeom>
          <a:solidFill>
            <a:srgbClr val="00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Vocacionados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err="1" smtClean="0">
                <a:solidFill>
                  <a:prstClr val="black"/>
                </a:solidFill>
                <a:latin typeface="Calibri"/>
              </a:rPr>
              <a:t>Macroobjetivos</a:t>
            </a:r>
            <a:endParaRPr lang="pt-PT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28625" y="2428875"/>
            <a:ext cx="3000375" cy="1214438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1600" b="1" dirty="0" smtClean="0">
                <a:solidFill>
                  <a:srgbClr val="000000"/>
                </a:solidFill>
                <a:latin typeface="Calibri" charset="0"/>
              </a:rPr>
              <a:t>Ampliar o número de vocacionados e pastores.</a:t>
            </a:r>
            <a:r>
              <a:rPr lang="pt-PT" sz="1600" b="1" dirty="0">
                <a:solidFill>
                  <a:srgbClr val="000000"/>
                </a:solidFill>
                <a:latin typeface="Calibri" charset="0"/>
              </a:rPr>
              <a:t> </a:t>
            </a:r>
          </a:p>
        </p:txBody>
      </p:sp>
      <p:sp>
        <p:nvSpPr>
          <p:cNvPr id="201741" name="Slide Number Placeholder 7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F477C9-A036-6E4C-AA4C-CA8DF633971D}" type="slidenum">
              <a:rPr lang="en-US">
                <a:solidFill>
                  <a:srgbClr val="898989"/>
                </a:solidFill>
                <a:latin typeface="Arial" charset="0"/>
                <a:ea typeface="Arial" charset="0"/>
                <a:cs typeface="Arial" charset="0"/>
              </a:rPr>
              <a:pPr/>
              <a:t>79</a:t>
            </a:fld>
            <a:endParaRPr lang="en-US">
              <a:solidFill>
                <a:srgbClr val="898989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68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766392" y="2712946"/>
            <a:ext cx="5668400" cy="152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6000" b="1" smtClean="0">
                <a:solidFill>
                  <a:srgbClr val="FFFF00"/>
                </a:solidFill>
                <a:latin typeface="Arial Black"/>
                <a:cs typeface="Arial Black"/>
              </a:rPr>
              <a:t>Faixa etária</a:t>
            </a:r>
            <a:endParaRPr lang="pt-BR" b="1">
              <a:solidFill>
                <a:srgbClr val="FFFF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8216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800" dirty="0" smtClean="0"/>
              <a:t>Missão</a:t>
            </a:r>
            <a:br>
              <a:rPr lang="pt-BR" sz="4800" dirty="0" smtClean="0"/>
            </a:br>
            <a:r>
              <a:rPr lang="pt-BR" sz="4800" dirty="0" smtClean="0"/>
              <a:t>Alvos 2013/2015</a:t>
            </a:r>
            <a:endParaRPr lang="en-US" sz="4800" dirty="0"/>
          </a:p>
        </p:txBody>
      </p:sp>
      <p:sp>
        <p:nvSpPr>
          <p:cNvPr id="6" name="Subtitle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7329510" cy="3951288"/>
          </a:xfrm>
        </p:spPr>
        <p:txBody>
          <a:bodyPr>
            <a:normAutofit fontScale="92500"/>
          </a:bodyPr>
          <a:lstStyle/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 smtClean="0"/>
              <a:t>Desenhar</a:t>
            </a:r>
            <a:r>
              <a:rPr lang="en-US" sz="3600" dirty="0" smtClean="0"/>
              <a:t> um </a:t>
            </a:r>
            <a:r>
              <a:rPr lang="en-US" sz="3600" dirty="0" err="1" smtClean="0"/>
              <a:t>programa</a:t>
            </a:r>
            <a:r>
              <a:rPr lang="en-US" sz="3600" dirty="0" smtClean="0"/>
              <a:t> de </a:t>
            </a:r>
            <a:r>
              <a:rPr lang="en-US" sz="3600" dirty="0" err="1" smtClean="0"/>
              <a:t>desenvolvimento</a:t>
            </a:r>
            <a:r>
              <a:rPr lang="en-US" sz="3600" dirty="0" smtClean="0"/>
              <a:t> e </a:t>
            </a:r>
            <a:r>
              <a:rPr lang="en-US" sz="3600" dirty="0" err="1" smtClean="0"/>
              <a:t>acompanhamento</a:t>
            </a:r>
            <a:r>
              <a:rPr lang="en-US" sz="3600" dirty="0" smtClean="0"/>
              <a:t> de </a:t>
            </a:r>
            <a:r>
              <a:rPr lang="en-US" sz="3600" dirty="0" err="1" smtClean="0"/>
              <a:t>vocacionados</a:t>
            </a:r>
            <a:r>
              <a:rPr lang="en-US" sz="3600" dirty="0" smtClean="0"/>
              <a:t>.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 smtClean="0"/>
              <a:t>Capacitar</a:t>
            </a:r>
            <a:r>
              <a:rPr lang="en-US" sz="3600" dirty="0" smtClean="0"/>
              <a:t> e </a:t>
            </a:r>
            <a:r>
              <a:rPr lang="en-US" sz="3600" dirty="0" err="1" smtClean="0"/>
              <a:t>mentorear</a:t>
            </a:r>
            <a:r>
              <a:rPr lang="en-US" sz="3600" dirty="0" smtClean="0"/>
              <a:t> 200 </a:t>
            </a:r>
            <a:r>
              <a:rPr lang="en-US" sz="3600" dirty="0" err="1" smtClean="0"/>
              <a:t>vocacionados</a:t>
            </a:r>
            <a:r>
              <a:rPr lang="en-US" sz="3600" dirty="0" smtClean="0"/>
              <a:t>.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endParaRPr lang="en-US" sz="3600" dirty="0" smtClean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endParaRPr lang="en-US" sz="3600" dirty="0" smtClean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endParaRPr lang="en-US" sz="3600" dirty="0" smtClean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endParaRPr sz="3600" dirty="0" smtClean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endParaRPr lang="pt-PT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BD64215-F6BC-4E0E-BDF6-FCAE6BF3AFEA}" type="slidenum">
              <a:rPr lang="en-US" sz="1200" kern="1200">
                <a:solidFill>
                  <a:srgbClr val="795339"/>
                </a:solidFill>
                <a:latin typeface="Candara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80</a:t>
            </a:fld>
            <a:endParaRPr lang="en-US" sz="1200" kern="1200">
              <a:solidFill>
                <a:srgbClr val="795339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94758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oon 3"/>
          <p:cNvSpPr/>
          <p:nvPr/>
        </p:nvSpPr>
        <p:spPr>
          <a:xfrm rot="10800000">
            <a:off x="-1285916" y="-24"/>
            <a:ext cx="5000660" cy="6858024"/>
          </a:xfrm>
          <a:prstGeom prst="moon">
            <a:avLst>
              <a:gd name="adj" fmla="val 66740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PT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86182" y="571480"/>
            <a:ext cx="5286412" cy="614366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t-BR" sz="2000" b="1" dirty="0" smtClean="0">
                <a:solidFill>
                  <a:prstClr val="black"/>
                </a:solidFill>
                <a:latin typeface="Calibri"/>
              </a:rPr>
              <a:t>Ter um grupo gestor do planejamento, com métricas e avaliações periódicas. </a:t>
            </a:r>
          </a:p>
          <a:p>
            <a:pPr marL="609600" indent="-6096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t-BR" sz="2000" b="1" dirty="0" smtClean="0">
                <a:solidFill>
                  <a:prstClr val="black"/>
                </a:solidFill>
                <a:latin typeface="Calibri"/>
              </a:rPr>
              <a:t>Implementar o processo de capacitação de multiplicadores através dos presbitérios.</a:t>
            </a:r>
          </a:p>
          <a:p>
            <a:pPr marL="609600" indent="-6096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t-BR" sz="2000" b="1" dirty="0" smtClean="0">
                <a:solidFill>
                  <a:prstClr val="black"/>
                </a:solidFill>
                <a:latin typeface="Calibri"/>
              </a:rPr>
              <a:t>Desafiar cada presbitério e cada igreja a terem um plano estratégico alinhado com o plano nacional.</a:t>
            </a:r>
          </a:p>
          <a:p>
            <a:pPr marL="609600" indent="-6096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t-BR" sz="2000" b="1" dirty="0" smtClean="0">
                <a:solidFill>
                  <a:prstClr val="black"/>
                </a:solidFill>
                <a:latin typeface="Calibri"/>
              </a:rPr>
              <a:t>Desenvolver os materiais de capacitação, alinhando esforços das diversas áreas envolvidas.</a:t>
            </a:r>
          </a:p>
          <a:p>
            <a:pPr marL="609600" indent="-6096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t-BR" sz="2000" b="1" dirty="0" smtClean="0">
                <a:solidFill>
                  <a:prstClr val="black"/>
                </a:solidFill>
                <a:latin typeface="Calibri"/>
              </a:rPr>
              <a:t>Nomear coordenadores para os planos de ação e alinhar suas ações conjuntas. </a:t>
            </a:r>
          </a:p>
          <a:p>
            <a:pPr marL="609600" indent="-6096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pt-BR" sz="2000" b="1" dirty="0" smtClean="0">
                <a:solidFill>
                  <a:prstClr val="black"/>
                </a:solidFill>
                <a:latin typeface="Calibri"/>
              </a:rPr>
              <a:t>Estruturar uma assessoria para presbitérios e igrejas na execução dos seus planos.  </a:t>
            </a:r>
            <a:endParaRPr lang="pt-BR" sz="2000" dirty="0">
              <a:solidFill>
                <a:prstClr val="black"/>
              </a:solidFill>
              <a:latin typeface="Calibri"/>
            </a:endParaRPr>
          </a:p>
          <a:p>
            <a:pPr marL="609600" indent="-609600" defTabSz="91440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pt-PT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43372" y="71438"/>
            <a:ext cx="4572032" cy="4286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Ações</a:t>
            </a:r>
            <a:r>
              <a:rPr lang="en-US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Calibri"/>
              </a:rPr>
              <a:t>Estratégicas</a:t>
            </a:r>
            <a:endParaRPr lang="pt-PT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785813"/>
            <a:ext cx="2428875" cy="1000125"/>
          </a:xfrm>
          <a:prstGeom prst="roundRect">
            <a:avLst/>
          </a:prstGeom>
          <a:solidFill>
            <a:srgbClr val="00F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Gestão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  <a:latin typeface="Calibri"/>
              </a:rPr>
              <a:t>Macroobjetivos</a:t>
            </a:r>
            <a:endParaRPr lang="pt-PT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7188" y="2000250"/>
            <a:ext cx="3000375" cy="100012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b="1" dirty="0">
                <a:solidFill>
                  <a:prstClr val="black"/>
                </a:solidFill>
                <a:latin typeface="Calibri"/>
              </a:rPr>
              <a:t>Estruturar e conduzir a gestão </a:t>
            </a:r>
            <a:r>
              <a:rPr lang="pt-BR" sz="1600" b="1" dirty="0" smtClean="0">
                <a:solidFill>
                  <a:prstClr val="black"/>
                </a:solidFill>
                <a:latin typeface="Calibri"/>
              </a:rPr>
              <a:t>do planejamento através dos presbitérios.</a:t>
            </a:r>
            <a:endParaRPr lang="pt-PT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400" y="3276600"/>
            <a:ext cx="3000375" cy="71437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" b="1" dirty="0" smtClean="0">
                <a:solidFill>
                  <a:prstClr val="black"/>
                </a:solidFill>
                <a:latin typeface="Calibri"/>
              </a:rPr>
              <a:t>Alinhar as organizações e os presbitérios em torno dos objetivos determinantes.</a:t>
            </a:r>
            <a:r>
              <a:rPr lang="pt-BR" sz="1200" b="1" dirty="0" smtClean="0">
                <a:solidFill>
                  <a:prstClr val="black"/>
                </a:solidFill>
                <a:latin typeface="Calibri"/>
              </a:rPr>
              <a:t> </a:t>
            </a:r>
            <a:endParaRPr lang="pt-PT" sz="1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1982" name="Slide Number Placeholder 8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8C51FB-209D-1E49-8A2A-60186E24367E}" type="slidenum">
              <a:rPr lang="en-US">
                <a:solidFill>
                  <a:srgbClr val="898989"/>
                </a:solidFill>
                <a:latin typeface="Arial" charset="0"/>
                <a:ea typeface="Arial" charset="0"/>
                <a:cs typeface="Arial" charset="0"/>
              </a:rPr>
              <a:pPr/>
              <a:t>81</a:t>
            </a:fld>
            <a:endParaRPr lang="en-US">
              <a:solidFill>
                <a:srgbClr val="898989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756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800" dirty="0" smtClean="0"/>
              <a:t>Gestão</a:t>
            </a:r>
            <a:br>
              <a:rPr lang="pt-BR" sz="4800" dirty="0" smtClean="0"/>
            </a:br>
            <a:r>
              <a:rPr lang="pt-BR" sz="4800" dirty="0" smtClean="0"/>
              <a:t>Alvos 2013/2015</a:t>
            </a:r>
            <a:endParaRPr lang="en-US" sz="4800" dirty="0"/>
          </a:p>
        </p:txBody>
      </p:sp>
      <p:sp>
        <p:nvSpPr>
          <p:cNvPr id="6" name="Subtitle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7329510" cy="3951288"/>
          </a:xfrm>
        </p:spPr>
        <p:txBody>
          <a:bodyPr>
            <a:normAutofit fontScale="55000" lnSpcReduction="20000"/>
          </a:bodyPr>
          <a:lstStyle/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 smtClean="0"/>
              <a:t>Criar</a:t>
            </a:r>
            <a:r>
              <a:rPr lang="en-US" sz="3600" dirty="0" smtClean="0"/>
              <a:t> a </a:t>
            </a:r>
            <a:r>
              <a:rPr lang="en-US" sz="3600" dirty="0" err="1" smtClean="0"/>
              <a:t>equipe</a:t>
            </a:r>
            <a:r>
              <a:rPr lang="en-US" sz="3600" dirty="0" smtClean="0"/>
              <a:t> </a:t>
            </a:r>
            <a:r>
              <a:rPr lang="en-US" sz="3600" dirty="0" err="1" smtClean="0"/>
              <a:t>gestora</a:t>
            </a:r>
            <a:r>
              <a:rPr lang="en-US" sz="3600" dirty="0" smtClean="0"/>
              <a:t> do </a:t>
            </a:r>
            <a:r>
              <a:rPr lang="en-US" sz="3600" dirty="0" err="1" smtClean="0"/>
              <a:t>planejamento</a:t>
            </a:r>
            <a:r>
              <a:rPr lang="en-US" sz="3600" dirty="0" smtClean="0"/>
              <a:t>.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 smtClean="0"/>
              <a:t>Criar</a:t>
            </a:r>
            <a:r>
              <a:rPr lang="en-US" sz="3600" dirty="0" smtClean="0"/>
              <a:t> </a:t>
            </a:r>
            <a:r>
              <a:rPr lang="en-US" sz="3600" dirty="0" err="1" smtClean="0"/>
              <a:t>métricas</a:t>
            </a:r>
            <a:r>
              <a:rPr lang="en-US" sz="3600" dirty="0" smtClean="0"/>
              <a:t> </a:t>
            </a:r>
            <a:r>
              <a:rPr lang="en-US" sz="3600" dirty="0" err="1" smtClean="0"/>
              <a:t>para</a:t>
            </a:r>
            <a:r>
              <a:rPr lang="en-US" sz="3600" dirty="0" smtClean="0"/>
              <a:t> a </a:t>
            </a:r>
            <a:r>
              <a:rPr lang="en-US" sz="3600" dirty="0" err="1" smtClean="0"/>
              <a:t>denominação</a:t>
            </a:r>
            <a:r>
              <a:rPr lang="en-US" sz="3600" dirty="0" smtClean="0"/>
              <a:t> </a:t>
            </a:r>
            <a:r>
              <a:rPr lang="en-US" sz="3600" dirty="0" err="1" smtClean="0"/>
              <a:t>nas</a:t>
            </a:r>
            <a:r>
              <a:rPr lang="en-US" sz="3600" dirty="0" smtClean="0"/>
              <a:t> </a:t>
            </a:r>
            <a:r>
              <a:rPr lang="en-US" sz="3600" dirty="0" err="1" smtClean="0"/>
              <a:t>áreas</a:t>
            </a:r>
            <a:r>
              <a:rPr lang="en-US" sz="3600" dirty="0" smtClean="0"/>
              <a:t> de: </a:t>
            </a:r>
            <a:r>
              <a:rPr lang="en-US" sz="3600" dirty="0" err="1" smtClean="0"/>
              <a:t>capacitação</a:t>
            </a:r>
            <a:r>
              <a:rPr lang="en-US" sz="3600" dirty="0" smtClean="0"/>
              <a:t> de </a:t>
            </a:r>
            <a:r>
              <a:rPr lang="en-US" sz="3600" dirty="0" err="1" smtClean="0"/>
              <a:t>liderança</a:t>
            </a:r>
            <a:r>
              <a:rPr lang="en-US" sz="3600" dirty="0" smtClean="0"/>
              <a:t>, </a:t>
            </a:r>
            <a:r>
              <a:rPr lang="en-US" sz="3600" dirty="0" err="1" smtClean="0"/>
              <a:t>pequenos</a:t>
            </a:r>
            <a:r>
              <a:rPr lang="en-US" sz="3600" dirty="0" smtClean="0"/>
              <a:t> </a:t>
            </a:r>
            <a:r>
              <a:rPr lang="en-US" sz="3600" dirty="0" err="1" smtClean="0"/>
              <a:t>grupos</a:t>
            </a:r>
            <a:r>
              <a:rPr lang="en-US" sz="3600" dirty="0" smtClean="0"/>
              <a:t>, </a:t>
            </a:r>
            <a:r>
              <a:rPr lang="en-US" sz="3600" dirty="0" err="1" smtClean="0"/>
              <a:t>discipulado</a:t>
            </a:r>
            <a:r>
              <a:rPr lang="en-US" sz="3600" dirty="0" smtClean="0"/>
              <a:t>, </a:t>
            </a:r>
            <a:r>
              <a:rPr lang="en-US" sz="3600" dirty="0" err="1" smtClean="0"/>
              <a:t>vocacionados</a:t>
            </a:r>
            <a:r>
              <a:rPr lang="en-US" sz="3600" dirty="0" smtClean="0"/>
              <a:t>, </a:t>
            </a:r>
            <a:r>
              <a:rPr lang="en-US" sz="3600" dirty="0" err="1" smtClean="0"/>
              <a:t>plantação</a:t>
            </a:r>
            <a:r>
              <a:rPr lang="en-US" sz="3600" dirty="0" smtClean="0"/>
              <a:t> de </a:t>
            </a:r>
            <a:r>
              <a:rPr lang="en-US" sz="3600" dirty="0" err="1" smtClean="0"/>
              <a:t>igrejas</a:t>
            </a:r>
            <a:r>
              <a:rPr lang="en-US" sz="3600" dirty="0" smtClean="0"/>
              <a:t>.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 smtClean="0"/>
              <a:t>Implementar</a:t>
            </a:r>
            <a:r>
              <a:rPr lang="en-US" sz="3600" dirty="0" smtClean="0"/>
              <a:t> </a:t>
            </a:r>
            <a:r>
              <a:rPr lang="en-US" sz="3600" dirty="0" err="1" smtClean="0"/>
              <a:t>os</a:t>
            </a:r>
            <a:r>
              <a:rPr lang="en-US" sz="3600" dirty="0" smtClean="0"/>
              <a:t> </a:t>
            </a:r>
            <a:r>
              <a:rPr lang="en-US" sz="3600" dirty="0" err="1" smtClean="0"/>
              <a:t>cinco</a:t>
            </a:r>
            <a:r>
              <a:rPr lang="en-US" sz="3600" dirty="0" smtClean="0"/>
              <a:t> </a:t>
            </a:r>
            <a:r>
              <a:rPr lang="en-US" sz="3600" dirty="0" err="1" smtClean="0"/>
              <a:t>processos</a:t>
            </a:r>
            <a:r>
              <a:rPr lang="en-US" sz="3600" dirty="0" smtClean="0"/>
              <a:t> </a:t>
            </a:r>
            <a:r>
              <a:rPr lang="en-US" sz="3600" dirty="0" err="1" smtClean="0"/>
              <a:t>principais</a:t>
            </a:r>
            <a:r>
              <a:rPr lang="en-US" sz="3600" dirty="0" smtClean="0"/>
              <a:t> </a:t>
            </a:r>
            <a:r>
              <a:rPr lang="en-US" sz="3600" dirty="0" err="1" smtClean="0"/>
              <a:t>para</a:t>
            </a:r>
            <a:r>
              <a:rPr lang="en-US" sz="3600" dirty="0" smtClean="0"/>
              <a:t> </a:t>
            </a:r>
            <a:r>
              <a:rPr lang="en-US" sz="3600" dirty="0" err="1" smtClean="0"/>
              <a:t>funcionamento</a:t>
            </a:r>
            <a:r>
              <a:rPr lang="en-US" sz="3600" dirty="0" smtClean="0"/>
              <a:t> de </a:t>
            </a:r>
            <a:r>
              <a:rPr lang="en-US" sz="3600" dirty="0" err="1" smtClean="0"/>
              <a:t>todo</a:t>
            </a:r>
            <a:r>
              <a:rPr lang="en-US" sz="3600" dirty="0" smtClean="0"/>
              <a:t> o </a:t>
            </a:r>
            <a:r>
              <a:rPr lang="en-US" sz="3600" dirty="0" err="1" smtClean="0"/>
              <a:t>planejamento</a:t>
            </a:r>
            <a:r>
              <a:rPr lang="en-US" sz="3600" dirty="0" smtClean="0"/>
              <a:t>: </a:t>
            </a:r>
            <a:r>
              <a:rPr lang="en-US" sz="3600" dirty="0" err="1" smtClean="0"/>
              <a:t>capacitação</a:t>
            </a:r>
            <a:r>
              <a:rPr lang="en-US" sz="3600" dirty="0" smtClean="0"/>
              <a:t> de </a:t>
            </a:r>
            <a:r>
              <a:rPr lang="en-US" sz="3600" dirty="0" err="1" smtClean="0"/>
              <a:t>liderança</a:t>
            </a:r>
            <a:r>
              <a:rPr lang="en-US" sz="3600" dirty="0" smtClean="0"/>
              <a:t>, </a:t>
            </a:r>
            <a:r>
              <a:rPr lang="en-US" sz="3600" dirty="0" err="1" smtClean="0"/>
              <a:t>discipulado</a:t>
            </a:r>
            <a:r>
              <a:rPr lang="en-US" sz="3600" dirty="0" smtClean="0"/>
              <a:t>, </a:t>
            </a:r>
            <a:r>
              <a:rPr lang="en-US" sz="3600" dirty="0" err="1" smtClean="0"/>
              <a:t>pastoreio</a:t>
            </a:r>
            <a:r>
              <a:rPr lang="en-US" sz="3600" dirty="0" smtClean="0"/>
              <a:t>, nova </a:t>
            </a:r>
            <a:r>
              <a:rPr lang="en-US" sz="3600" dirty="0" err="1" smtClean="0"/>
              <a:t>geração</a:t>
            </a:r>
            <a:r>
              <a:rPr lang="en-US" sz="3600" dirty="0" smtClean="0"/>
              <a:t>, </a:t>
            </a:r>
            <a:r>
              <a:rPr lang="en-US" sz="3600" dirty="0" err="1" smtClean="0"/>
              <a:t>expansão</a:t>
            </a:r>
            <a:r>
              <a:rPr lang="en-US" sz="3600" dirty="0" smtClean="0"/>
              <a:t>.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 smtClean="0"/>
              <a:t>Capacitar</a:t>
            </a:r>
            <a:r>
              <a:rPr lang="en-US" sz="3600" dirty="0" smtClean="0"/>
              <a:t> 80% das </a:t>
            </a:r>
            <a:r>
              <a:rPr lang="en-US" sz="3600" dirty="0" err="1" smtClean="0"/>
              <a:t>igrejas</a:t>
            </a:r>
            <a:r>
              <a:rPr lang="en-US" sz="3600" dirty="0" smtClean="0"/>
              <a:t> </a:t>
            </a:r>
            <a:r>
              <a:rPr lang="en-US" sz="3600" dirty="0" err="1" smtClean="0"/>
              <a:t>para</a:t>
            </a:r>
            <a:r>
              <a:rPr lang="en-US" sz="3600" dirty="0" smtClean="0"/>
              <a:t> </a:t>
            </a:r>
            <a:r>
              <a:rPr lang="en-US" sz="3600" dirty="0" err="1" smtClean="0"/>
              <a:t>terem</a:t>
            </a:r>
            <a:r>
              <a:rPr lang="en-US" sz="3600" dirty="0" smtClean="0"/>
              <a:t> </a:t>
            </a:r>
            <a:r>
              <a:rPr lang="en-US" sz="3600" dirty="0" err="1" smtClean="0"/>
              <a:t>processos</a:t>
            </a:r>
            <a:r>
              <a:rPr lang="en-US" sz="3600" dirty="0" smtClean="0"/>
              <a:t> de </a:t>
            </a:r>
            <a:r>
              <a:rPr lang="en-US" sz="3600" dirty="0" err="1" smtClean="0"/>
              <a:t>planejamento</a:t>
            </a:r>
            <a:r>
              <a:rPr lang="en-US" sz="3600" dirty="0" smtClean="0"/>
              <a:t> e </a:t>
            </a:r>
            <a:r>
              <a:rPr lang="en-US" sz="3600" dirty="0" err="1" smtClean="0"/>
              <a:t>execução</a:t>
            </a:r>
            <a:r>
              <a:rPr lang="en-US" sz="3600" dirty="0" smtClean="0"/>
              <a:t> </a:t>
            </a:r>
            <a:r>
              <a:rPr lang="en-US" sz="3600" dirty="0" err="1" smtClean="0"/>
              <a:t>alinhados</a:t>
            </a:r>
            <a:r>
              <a:rPr lang="en-US" sz="3600" dirty="0" smtClean="0"/>
              <a:t> com a </a:t>
            </a:r>
            <a:r>
              <a:rPr lang="en-US" sz="3600" dirty="0" err="1" smtClean="0"/>
              <a:t>denominação</a:t>
            </a:r>
            <a:r>
              <a:rPr lang="en-US" sz="3600" dirty="0" smtClean="0"/>
              <a:t>.</a:t>
            </a:r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endParaRPr lang="en-US" sz="3600" dirty="0" smtClean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endParaRPr lang="en-US" sz="3600" dirty="0" smtClean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endParaRPr lang="en-US" sz="3600" dirty="0" smtClean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endParaRPr sz="3600" dirty="0" smtClean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endParaRPr lang="pt-PT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BD64215-F6BC-4E0E-BDF6-FCAE6BF3AFEA}" type="slidenum">
              <a:rPr lang="en-US" sz="1200" kern="1200">
                <a:solidFill>
                  <a:srgbClr val="795339"/>
                </a:solidFill>
                <a:latin typeface="Candara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82</a:t>
            </a:fld>
            <a:endParaRPr lang="en-US" sz="1200" kern="1200">
              <a:solidFill>
                <a:srgbClr val="795339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551516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ea typeface="+mj-ea"/>
                <a:cs typeface="+mj-cs"/>
              </a:rPr>
              <a:t>IPRB </a:t>
            </a:r>
            <a:r>
              <a:rPr lang="en-US" dirty="0" err="1" smtClean="0">
                <a:solidFill>
                  <a:srgbClr val="FF0000"/>
                </a:solidFill>
                <a:ea typeface="+mj-ea"/>
                <a:cs typeface="+mj-cs"/>
              </a:rPr>
              <a:t>Alinhada</a:t>
            </a:r>
            <a:endParaRPr lang="en-US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8218505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1547813"/>
      </p:ext>
    </p:extLst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pt-BR" sz="6000" b="1" dirty="0" smtClean="0">
                <a:solidFill>
                  <a:srgbClr val="00FFFF"/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Modelo Implementação</a:t>
            </a:r>
            <a:endParaRPr lang="pt-BR" sz="6000" b="1" dirty="0">
              <a:solidFill>
                <a:srgbClr val="00FFFF"/>
              </a:solidFill>
              <a:effectLst>
                <a:outerShdw blurRad="38100" dist="38100" dir="2700000" algn="tl">
                  <a:schemeClr val="bg1"/>
                </a:outerShdw>
              </a:effectLst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68488"/>
            <a:ext cx="8229600" cy="42576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chemeClr val="bg1"/>
                  </a:outerShdw>
                </a:effectLst>
                <a:latin typeface="Calisto MT" charset="0"/>
                <a:ea typeface="ＭＳ Ｐゴシック" charset="0"/>
                <a:cs typeface="ＭＳ Ｐゴシック" charset="0"/>
              </a:rPr>
              <a:t> </a:t>
            </a:r>
            <a:r>
              <a:rPr lang="pt-BR" sz="3200" b="1" dirty="0">
                <a:effectLst/>
              </a:rPr>
              <a:t>Criar um plano estratégico </a:t>
            </a:r>
            <a:r>
              <a:rPr lang="pt-BR" sz="3200" b="1" dirty="0" smtClean="0">
                <a:effectLst/>
              </a:rPr>
              <a:t>para </a:t>
            </a:r>
            <a:r>
              <a:rPr lang="pt-BR" sz="3200" b="1" dirty="0">
                <a:effectLst/>
              </a:rPr>
              <a:t>a </a:t>
            </a:r>
            <a:r>
              <a:rPr lang="pt-BR" sz="3200" b="1" dirty="0" smtClean="0">
                <a:effectLst/>
              </a:rPr>
              <a:t>denominação, </a:t>
            </a:r>
            <a:r>
              <a:rPr lang="pt-BR" sz="3200" b="1" dirty="0">
                <a:effectLst/>
              </a:rPr>
              <a:t>que seja </a:t>
            </a:r>
            <a:r>
              <a:rPr lang="pt-BR" sz="3200" b="1" dirty="0" smtClean="0">
                <a:effectLst/>
              </a:rPr>
              <a:t>transferível </a:t>
            </a:r>
            <a:r>
              <a:rPr lang="pt-BR" sz="3200" b="1" dirty="0">
                <a:effectLst/>
              </a:rPr>
              <a:t>para as igrejas. </a:t>
            </a:r>
          </a:p>
          <a:p>
            <a:pPr>
              <a:defRPr/>
            </a:pPr>
            <a:r>
              <a:rPr lang="pt-BR" sz="3200" b="1" dirty="0">
                <a:effectLst/>
              </a:rPr>
              <a:t>Criar processos de capacitação </a:t>
            </a:r>
            <a:r>
              <a:rPr lang="pt-BR" sz="3200" b="1" dirty="0" smtClean="0">
                <a:effectLst/>
              </a:rPr>
              <a:t>de liderança </a:t>
            </a:r>
            <a:r>
              <a:rPr lang="pt-BR" sz="3200" b="1" dirty="0">
                <a:effectLst/>
              </a:rPr>
              <a:t>da igreja, </a:t>
            </a:r>
            <a:r>
              <a:rPr lang="pt-BR" sz="3200" b="1" dirty="0" smtClean="0">
                <a:effectLst/>
              </a:rPr>
              <a:t>através dos presbitérios.</a:t>
            </a:r>
          </a:p>
          <a:p>
            <a:pPr>
              <a:defRPr/>
            </a:pPr>
            <a:r>
              <a:rPr lang="pt-BR" sz="3200" b="1" dirty="0">
                <a:effectLst/>
              </a:rPr>
              <a:t>Envolver a liderança estratégica da </a:t>
            </a:r>
            <a:r>
              <a:rPr lang="pt-BR" sz="3200" b="1" dirty="0" smtClean="0">
                <a:effectLst/>
              </a:rPr>
              <a:t>igreja </a:t>
            </a:r>
            <a:r>
              <a:rPr lang="pt-BR" sz="3200" b="1" dirty="0">
                <a:effectLst/>
              </a:rPr>
              <a:t>e capacitá-los como consultores para a implantação da visão nas </a:t>
            </a:r>
            <a:r>
              <a:rPr lang="pt-BR" sz="3200" b="1" dirty="0" smtClean="0">
                <a:effectLst/>
              </a:rPr>
              <a:t>regiões. </a:t>
            </a:r>
            <a:endParaRPr lang="pt-BR" sz="32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0696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4450"/>
            <a:ext cx="8229600" cy="792163"/>
          </a:xfrm>
        </p:spPr>
        <p:txBody>
          <a:bodyPr/>
          <a:lstStyle/>
          <a:p>
            <a:r>
              <a:rPr lang="pt-BR" sz="3600" dirty="0"/>
              <a:t>Modelo de </a:t>
            </a:r>
            <a:r>
              <a:rPr lang="pt-BR" sz="3600" dirty="0" smtClean="0"/>
              <a:t>Gestão  </a:t>
            </a:r>
            <a:endParaRPr lang="pt-BR" sz="3600" dirty="0"/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>
          <a:xfrm>
            <a:off x="590550" y="927100"/>
            <a:ext cx="8229600" cy="20320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1600" dirty="0">
                <a:solidFill>
                  <a:schemeClr val="tx1"/>
                </a:solidFill>
              </a:rPr>
              <a:t>	Para viabilizar o cumprimento da nossa Missão, Visão e </a:t>
            </a:r>
            <a:r>
              <a:rPr lang="pt-BR" sz="1600" dirty="0" smtClean="0">
                <a:solidFill>
                  <a:schemeClr val="tx1"/>
                </a:solidFill>
              </a:rPr>
              <a:t>Valores seguimos </a:t>
            </a:r>
            <a:r>
              <a:rPr lang="pt-BR" sz="1600" dirty="0">
                <a:solidFill>
                  <a:schemeClr val="tx1"/>
                </a:solidFill>
              </a:rPr>
              <a:t>a um Modelo de Gestão por processos. Este modelo garante que nossa estratégia se transforme em atividades práticas e tem como finalidade promover </a:t>
            </a:r>
            <a:r>
              <a:rPr lang="pt-BR" sz="1600" dirty="0" smtClean="0">
                <a:solidFill>
                  <a:schemeClr val="tx1"/>
                </a:solidFill>
              </a:rPr>
              <a:t>o </a:t>
            </a:r>
            <a:r>
              <a:rPr lang="pt-BR" sz="1600" dirty="0">
                <a:solidFill>
                  <a:schemeClr val="tx1"/>
                </a:solidFill>
              </a:rPr>
              <a:t>crescimento </a:t>
            </a:r>
            <a:r>
              <a:rPr lang="pt-BR" sz="1600" dirty="0" smtClean="0">
                <a:solidFill>
                  <a:schemeClr val="tx1"/>
                </a:solidFill>
              </a:rPr>
              <a:t>integral da igreja.</a:t>
            </a:r>
            <a:endParaRPr lang="pt-BR" sz="1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1600" dirty="0">
                <a:solidFill>
                  <a:schemeClr val="tx1"/>
                </a:solidFill>
              </a:rPr>
              <a:t>	A execução do modelo parte de um processo simples, que consiste em </a:t>
            </a:r>
            <a:r>
              <a:rPr lang="pt-BR" sz="1600" dirty="0" smtClean="0">
                <a:solidFill>
                  <a:schemeClr val="tx1"/>
                </a:solidFill>
              </a:rPr>
              <a:t>desafiar </a:t>
            </a:r>
            <a:r>
              <a:rPr lang="pt-BR" sz="1600" dirty="0">
                <a:solidFill>
                  <a:schemeClr val="tx1"/>
                </a:solidFill>
              </a:rPr>
              <a:t>cada pessoa viver </a:t>
            </a:r>
            <a:r>
              <a:rPr lang="pt-BR" sz="1600" dirty="0" smtClean="0">
                <a:solidFill>
                  <a:schemeClr val="tx1"/>
                </a:solidFill>
              </a:rPr>
              <a:t>como discípulo de Jesus e cumprir a Grande C</a:t>
            </a:r>
            <a:r>
              <a:rPr lang="en-US" sz="1600" dirty="0" smtClean="0">
                <a:solidFill>
                  <a:schemeClr val="tx1"/>
                </a:solidFill>
              </a:rPr>
              <a:t>o</a:t>
            </a:r>
            <a:r>
              <a:rPr lang="pt-BR" sz="1600" dirty="0" smtClean="0">
                <a:solidFill>
                  <a:schemeClr val="tx1"/>
                </a:solidFill>
              </a:rPr>
              <a:t>missão a partir da sua vida. A partir desta base os sete planos de ação que dão direção ao planejamento podem ser executados de forma sincronizada</a:t>
            </a:r>
            <a:r>
              <a:rPr lang="pt-BR" sz="1600" dirty="0"/>
              <a:t>.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EF3052A-D07D-4FE0-A99C-89ADCE86E4DF}" type="slidenum">
              <a:rPr lang="en-US" sz="1200" kern="1200">
                <a:solidFill>
                  <a:srgbClr val="F0A22E">
                    <a:shade val="75000"/>
                  </a:srgbClr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85</a:t>
            </a:fld>
            <a:endParaRPr lang="en-US" sz="1200" kern="1200">
              <a:solidFill>
                <a:srgbClr val="F0A22E">
                  <a:shade val="75000"/>
                </a:srgbClr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4566" name="AutoShape 6"/>
          <p:cNvSpPr>
            <a:spLocks noChangeArrowheads="1"/>
          </p:cNvSpPr>
          <p:nvPr/>
        </p:nvSpPr>
        <p:spPr bwMode="auto">
          <a:xfrm>
            <a:off x="2428860" y="3286124"/>
            <a:ext cx="358775" cy="142875"/>
          </a:xfrm>
          <a:prstGeom prst="rightArrow">
            <a:avLst>
              <a:gd name="adj1" fmla="val 50000"/>
              <a:gd name="adj2" fmla="val 62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pt-PT" kern="1200" dirty="0">
              <a:solidFill>
                <a:srgbClr val="FF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4567" name="AutoShape 7"/>
          <p:cNvSpPr>
            <a:spLocks noChangeArrowheads="1"/>
          </p:cNvSpPr>
          <p:nvPr/>
        </p:nvSpPr>
        <p:spPr bwMode="auto">
          <a:xfrm>
            <a:off x="2427275" y="3714752"/>
            <a:ext cx="358775" cy="142875"/>
          </a:xfrm>
          <a:prstGeom prst="rightArrow">
            <a:avLst>
              <a:gd name="adj1" fmla="val 50000"/>
              <a:gd name="adj2" fmla="val 62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pt-PT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2428860" y="4143381"/>
            <a:ext cx="358775" cy="142875"/>
          </a:xfrm>
          <a:prstGeom prst="rightArrow">
            <a:avLst>
              <a:gd name="adj1" fmla="val 50000"/>
              <a:gd name="adj2" fmla="val 62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pt-PT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209748833"/>
              </p:ext>
            </p:extLst>
          </p:nvPr>
        </p:nvGraphicFramePr>
        <p:xfrm>
          <a:off x="642910" y="3071810"/>
          <a:ext cx="8286808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7020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428604"/>
            <a:ext cx="7772400" cy="2746388"/>
          </a:xfrm>
        </p:spPr>
        <p:txBody>
          <a:bodyPr>
            <a:normAutofit fontScale="90000"/>
          </a:bodyPr>
          <a:lstStyle/>
          <a:p>
            <a:r>
              <a:rPr lang="pt-BR" sz="6000" b="1" dirty="0" smtClean="0"/>
              <a:t>Foco</a:t>
            </a:r>
            <a:r>
              <a:rPr lang="pt-BR" sz="6000" b="1" dirty="0"/>
              <a:t/>
            </a:r>
            <a:br>
              <a:rPr lang="pt-BR" sz="6000" b="1" dirty="0"/>
            </a:br>
            <a:r>
              <a:rPr lang="pt-BR" sz="6000" b="1" dirty="0"/>
              <a:t/>
            </a:r>
            <a:br>
              <a:rPr lang="pt-BR" sz="6000" b="1" dirty="0"/>
            </a:br>
            <a:r>
              <a:rPr lang="pt-BR" sz="6000" b="1" dirty="0" smtClean="0"/>
              <a:t>2013/2015</a:t>
            </a:r>
            <a:endParaRPr lang="en-US" sz="60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88A7A5F-8B60-45D8-AA48-2C52F24A7C8F}" type="slidenum">
              <a:rPr lang="pt-PT" sz="1200" kern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86</a:t>
            </a:fld>
            <a:endParaRPr lang="pt-PT" sz="1200" kern="1200">
              <a:solidFill>
                <a:prstClr val="black">
                  <a:tint val="75000"/>
                </a:prstClr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9550" y="4389110"/>
            <a:ext cx="88201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pt-BR" sz="4400" b="1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Renovada e </a:t>
            </a:r>
            <a:r>
              <a:rPr lang="pt-BR" sz="44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discipuladora</a:t>
            </a:r>
          </a:p>
        </p:txBody>
      </p:sp>
    </p:spTree>
    <p:extLst>
      <p:ext uri="{BB962C8B-B14F-4D97-AF65-F5344CB8AC3E}">
        <p14:creationId xmlns:p14="http://schemas.microsoft.com/office/powerpoint/2010/main" val="744925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79874056"/>
              </p:ext>
            </p:extLst>
          </p:nvPr>
        </p:nvGraphicFramePr>
        <p:xfrm>
          <a:off x="2627313" y="239713"/>
          <a:ext cx="4357687" cy="218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4995" name="Text Box 5"/>
          <p:cNvSpPr txBox="1">
            <a:spLocks noChangeArrowheads="1"/>
          </p:cNvSpPr>
          <p:nvPr/>
        </p:nvSpPr>
        <p:spPr bwMode="auto">
          <a:xfrm>
            <a:off x="323850" y="2500306"/>
            <a:ext cx="882015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pt-BR" kern="1200" dirty="0" smtClean="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Igreja </a:t>
            </a:r>
            <a:r>
              <a:rPr lang="pt-BR" kern="1200" dirty="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tem crescido, porém ainda temos o desafio de </a:t>
            </a:r>
            <a:r>
              <a:rPr lang="pt-BR" kern="1200" dirty="0" smtClean="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melhorar a conexão das </a:t>
            </a:r>
            <a:r>
              <a:rPr lang="pt-BR" kern="1200" dirty="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pessoas para serem </a:t>
            </a:r>
            <a:r>
              <a:rPr lang="pt-BR" kern="1200" dirty="0" smtClean="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discipuladas e pastoreadas </a:t>
            </a:r>
            <a:r>
              <a:rPr lang="pt-BR" kern="1200" dirty="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num </a:t>
            </a:r>
            <a:r>
              <a:rPr lang="pt-BR" kern="1200" dirty="0" smtClean="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pequeno </a:t>
            </a:r>
            <a:r>
              <a:rPr lang="pt-BR" dirty="0">
                <a:solidFill>
                  <a:srgbClr val="FFFF00"/>
                </a:solidFill>
                <a:latin typeface="Arial" charset="0"/>
                <a:cs typeface="Arial" charset="0"/>
              </a:rPr>
              <a:t>g</a:t>
            </a:r>
            <a:r>
              <a:rPr lang="pt-BR" kern="1200" dirty="0" smtClean="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rupo</a:t>
            </a:r>
            <a:r>
              <a:rPr lang="pt-BR" kern="1200" dirty="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.</a:t>
            </a:r>
          </a:p>
          <a:p>
            <a:pPr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pt-BR" kern="1200" dirty="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 A visão estratégica de </a:t>
            </a:r>
            <a:r>
              <a:rPr lang="pt-BR" kern="1200" dirty="0" smtClean="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conectar, discipular e pastorear as pessoas em </a:t>
            </a:r>
            <a:r>
              <a:rPr lang="pt-BR" dirty="0">
                <a:solidFill>
                  <a:srgbClr val="FFFF00"/>
                </a:solidFill>
                <a:latin typeface="Arial" charset="0"/>
                <a:cs typeface="Arial" charset="0"/>
              </a:rPr>
              <a:t>p</a:t>
            </a:r>
            <a:r>
              <a:rPr lang="pt-BR" kern="1200" dirty="0" smtClean="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equenos </a:t>
            </a:r>
            <a:r>
              <a:rPr lang="pt-BR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g</a:t>
            </a:r>
            <a:r>
              <a:rPr lang="pt-BR" kern="1200" dirty="0" smtClean="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rupos precisa estar refletida em ações prioritárias. Todos as atividades devem priorizar esta estratégia. É uma mudança de mentalidade para que haja o crescimento integral. </a:t>
            </a:r>
          </a:p>
          <a:p>
            <a:pPr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pt-BR" kern="1200" dirty="0" smtClean="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 A agenda dos pastores e líderes deve propiciar o pastoreio intencional e discipulado de líderes em potencial. As atividades devem se concentrar neste foco.</a:t>
            </a:r>
          </a:p>
          <a:p>
            <a:pPr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pt-BR" kern="1200" dirty="0" smtClean="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 Novos frequentadores aceitam Jesus como Salvador, e precisam de acompanhamento, discipulado e pastoreio. Precisam mudar o coração.</a:t>
            </a:r>
          </a:p>
          <a:p>
            <a:pPr algn="l" rtl="0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pt-BR" kern="1200" dirty="0" smtClean="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pt-BR" kern="1200" dirty="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Cada pessoa precisa estar conectada a um </a:t>
            </a:r>
            <a:r>
              <a:rPr lang="pt-BR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pequeno grupo</a:t>
            </a:r>
            <a:r>
              <a:rPr lang="pt-BR" kern="1200" dirty="0" smtClean="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pt-BR" kern="1200" dirty="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e precisa ser discipulada </a:t>
            </a:r>
            <a:r>
              <a:rPr lang="pt-BR" kern="1200" dirty="0" smtClean="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para realmente </a:t>
            </a:r>
            <a:r>
              <a:rPr lang="pt-BR" kern="1200" dirty="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experimentar a atuação do Espírito através da comunhão com o corpo.</a:t>
            </a:r>
            <a:endParaRPr lang="en-US" kern="1200" dirty="0">
              <a:solidFill>
                <a:srgbClr val="FFFF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 rot="20549662">
            <a:off x="303110" y="912158"/>
            <a:ext cx="2213260" cy="9286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200" dirty="0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2013/2015</a:t>
            </a:r>
            <a:endParaRPr lang="pt-PT" b="1" kern="1200" dirty="0">
              <a:solidFill>
                <a:prstClr val="white"/>
              </a:solidFill>
              <a:latin typeface="Candar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B0CB935-E256-493E-9D69-A6A6DC46B5D7}" type="slidenum">
              <a:rPr lang="en-US" sz="1200" kern="1200">
                <a:solidFill>
                  <a:srgbClr val="795339"/>
                </a:solidFill>
                <a:latin typeface="Candara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87</a:t>
            </a:fld>
            <a:endParaRPr lang="en-US" sz="1200" kern="1200">
              <a:solidFill>
                <a:srgbClr val="795339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093464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800" b="1" dirty="0" smtClean="0">
                <a:solidFill>
                  <a:srgbClr val="FFFF00"/>
                </a:solidFill>
              </a:rPr>
              <a:t>Prioridades 2013/2015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sz="half" idx="2"/>
          </p:nvPr>
        </p:nvSpPr>
        <p:spPr>
          <a:xfrm>
            <a:off x="800100" y="1946275"/>
            <a:ext cx="7329510" cy="3951288"/>
          </a:xfrm>
        </p:spPr>
        <p:txBody>
          <a:bodyPr>
            <a:normAutofit fontScale="85000" lnSpcReduction="20000"/>
          </a:bodyPr>
          <a:lstStyle/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 smtClean="0"/>
              <a:t>Desenvolvimento</a:t>
            </a:r>
            <a:r>
              <a:rPr lang="en-US" sz="3600" dirty="0" smtClean="0"/>
              <a:t> de </a:t>
            </a:r>
            <a:r>
              <a:rPr lang="en-US" sz="3600" dirty="0" err="1" smtClean="0"/>
              <a:t>Líderes</a:t>
            </a:r>
            <a:endParaRPr lang="en-US" sz="3600" dirty="0" smtClean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 smtClean="0"/>
              <a:t>Ensino</a:t>
            </a:r>
            <a:r>
              <a:rPr lang="en-US" sz="3600" dirty="0" smtClean="0"/>
              <a:t> e </a:t>
            </a:r>
            <a:r>
              <a:rPr lang="en-US" sz="3600" dirty="0" err="1" smtClean="0"/>
              <a:t>discipulado</a:t>
            </a:r>
            <a:endParaRPr lang="en-US" sz="3600" dirty="0" smtClean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 smtClean="0"/>
              <a:t>Mentoreamento</a:t>
            </a:r>
            <a:r>
              <a:rPr lang="en-US" sz="3600" dirty="0" smtClean="0"/>
              <a:t> dos </a:t>
            </a:r>
            <a:r>
              <a:rPr lang="en-US" sz="3600" dirty="0" err="1" smtClean="0"/>
              <a:t>pastores</a:t>
            </a:r>
            <a:r>
              <a:rPr lang="en-US" sz="3600" dirty="0" smtClean="0"/>
              <a:t> e </a:t>
            </a:r>
            <a:r>
              <a:rPr lang="en-US" sz="3600" dirty="0" err="1" smtClean="0"/>
              <a:t>líderes</a:t>
            </a:r>
            <a:endParaRPr lang="en-US" sz="3600" dirty="0" smtClean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r>
              <a:rPr lang="x-none" sz="3600" dirty="0" smtClean="0"/>
              <a:t>C</a:t>
            </a:r>
            <a:r>
              <a:rPr lang="en-US" sz="3600" dirty="0" smtClean="0"/>
              <a:t>o</a:t>
            </a:r>
            <a:r>
              <a:rPr lang="x-none" sz="3600" dirty="0" smtClean="0"/>
              <a:t>nexão e pastoreio das pessoas em pequenos grupos. </a:t>
            </a:r>
            <a:endParaRPr sz="3600" dirty="0" smtClean="0"/>
          </a:p>
          <a:p>
            <a:pPr marL="514350" indent="-514350" algn="l">
              <a:lnSpc>
                <a:spcPct val="150000"/>
              </a:lnSpc>
              <a:buFont typeface="+mj-lt"/>
              <a:buAutoNum type="arabicPeriod"/>
            </a:pPr>
            <a:endParaRPr lang="pt-PT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BD64215-F6BC-4E0E-BDF6-FCAE6BF3AFEA}" type="slidenum">
              <a:rPr lang="en-US" sz="1200" kern="1200">
                <a:solidFill>
                  <a:srgbClr val="795339"/>
                </a:solidFill>
                <a:latin typeface="Candara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88</a:t>
            </a:fld>
            <a:endParaRPr lang="en-US" sz="1200" kern="1200">
              <a:solidFill>
                <a:srgbClr val="795339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799186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962158"/>
            <a:ext cx="7772400" cy="260985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Objetivos</a:t>
            </a:r>
            <a:br>
              <a:rPr lang="pt-BR" dirty="0" smtClean="0"/>
            </a:br>
            <a:r>
              <a:rPr lang="pt-BR" dirty="0" smtClean="0"/>
              <a:t>Determinantes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BD64215-F6BC-4E0E-BDF6-FCAE6BF3AFEA}" type="slidenum">
              <a:rPr lang="en-US" sz="1200" kern="1200">
                <a:solidFill>
                  <a:srgbClr val="795339"/>
                </a:solidFill>
                <a:latin typeface="Candara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89</a:t>
            </a:fld>
            <a:endParaRPr lang="en-US" sz="1200" kern="1200">
              <a:solidFill>
                <a:srgbClr val="795339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547109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84211548"/>
              </p:ext>
            </p:extLst>
          </p:nvPr>
        </p:nvGraphicFramePr>
        <p:xfrm>
          <a:off x="90710" y="440571"/>
          <a:ext cx="9053289" cy="5688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0129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5128777"/>
              </p:ext>
            </p:extLst>
          </p:nvPr>
        </p:nvGraphicFramePr>
        <p:xfrm>
          <a:off x="285720" y="1052513"/>
          <a:ext cx="8572560" cy="4805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6019" name="Text Box 16"/>
          <p:cNvSpPr txBox="1">
            <a:spLocks noChangeArrowheads="1"/>
          </p:cNvSpPr>
          <p:nvPr/>
        </p:nvSpPr>
        <p:spPr bwMode="auto">
          <a:xfrm>
            <a:off x="179388" y="2286000"/>
            <a:ext cx="3314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b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Objetivos Determinantes</a:t>
            </a:r>
            <a:endParaRPr lang="en-US" b="1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6021" name="Text Box 16"/>
          <p:cNvSpPr txBox="1">
            <a:spLocks noChangeArrowheads="1"/>
          </p:cNvSpPr>
          <p:nvPr/>
        </p:nvSpPr>
        <p:spPr bwMode="auto">
          <a:xfrm>
            <a:off x="142875" y="1785938"/>
            <a:ext cx="3314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2000" b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Foco Principal</a:t>
            </a:r>
            <a:endParaRPr lang="en-US" sz="2000" b="1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714625" y="1928813"/>
            <a:ext cx="500063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andara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857375" y="2643188"/>
            <a:ext cx="214313" cy="500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pt-PT">
              <a:solidFill>
                <a:prstClr val="white"/>
              </a:solidFill>
              <a:latin typeface="Candar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0CB935-E256-493E-9D69-A6A6DC46B5D7}" type="slidenum">
              <a:rPr>
                <a:solidFill>
                  <a:srgbClr val="795339"/>
                </a:solidFill>
                <a:latin typeface="Candara"/>
                <a:ea typeface="Candara"/>
                <a:cs typeface="Candara"/>
              </a:rPr>
              <a:pPr>
                <a:defRPr/>
              </a:pPr>
              <a:t>90</a:t>
            </a:fld>
            <a:endParaRPr>
              <a:solidFill>
                <a:srgbClr val="795339"/>
              </a:solidFill>
              <a:latin typeface="Candara"/>
              <a:ea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796819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15"/>
          <p:cNvSpPr txBox="1">
            <a:spLocks noChangeArrowheads="1"/>
          </p:cNvSpPr>
          <p:nvPr/>
        </p:nvSpPr>
        <p:spPr bwMode="auto">
          <a:xfrm>
            <a:off x="214282" y="3357562"/>
            <a:ext cx="8893175" cy="3123932"/>
          </a:xfrm>
          <a:prstGeom prst="rect">
            <a:avLst/>
          </a:prstGeom>
          <a:solidFill>
            <a:schemeClr val="accent5"/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pt-BR" sz="1600" kern="1200" dirty="0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1.1. Criar um processo de conexão das pessoas na igreja, que seja ajustável à realidade das diversas cidades, e capacitar pessoas em cada presbitério para assessorar as igrejas na sua implantação.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sz="1600" dirty="0" smtClean="0">
                <a:solidFill>
                  <a:prstClr val="white"/>
                </a:solidFill>
                <a:latin typeface="Candara"/>
              </a:rPr>
              <a:t>1.2 </a:t>
            </a:r>
            <a:r>
              <a:rPr lang="en-US" sz="1600" dirty="0" smtClean="0">
                <a:solidFill>
                  <a:prstClr val="white"/>
                </a:solidFill>
                <a:latin typeface="Candara"/>
              </a:rPr>
              <a:t>–</a:t>
            </a:r>
            <a:r>
              <a:rPr lang="pt-BR" sz="1600" dirty="0" smtClean="0">
                <a:solidFill>
                  <a:prstClr val="white"/>
                </a:solidFill>
                <a:latin typeface="Candara"/>
              </a:rPr>
              <a:t> </a:t>
            </a:r>
            <a:r>
              <a:rPr lang="pt-BR" sz="1600" dirty="0" smtClean="0">
                <a:solidFill>
                  <a:srgbClr val="F7EEDD"/>
                </a:solidFill>
                <a:latin typeface="Candara"/>
              </a:rPr>
              <a:t>Ter como meta do </a:t>
            </a:r>
            <a:r>
              <a:rPr lang="pt-BR" sz="1600" dirty="0">
                <a:solidFill>
                  <a:srgbClr val="F7EEDD"/>
                </a:solidFill>
                <a:latin typeface="Candara"/>
              </a:rPr>
              <a:t>processo de conexão </a:t>
            </a:r>
            <a:r>
              <a:rPr lang="pt-BR" sz="1600" dirty="0" smtClean="0">
                <a:solidFill>
                  <a:srgbClr val="F7EEDD"/>
                </a:solidFill>
                <a:latin typeface="Candara"/>
              </a:rPr>
              <a:t>– tornar cada pessoa um discípulo, cada discípulo um membro da </a:t>
            </a:r>
            <a:r>
              <a:rPr lang="pt-BR" sz="1600" dirty="0">
                <a:solidFill>
                  <a:srgbClr val="F7EEDD"/>
                </a:solidFill>
                <a:latin typeface="Candara"/>
              </a:rPr>
              <a:t>igreja, </a:t>
            </a:r>
            <a:r>
              <a:rPr lang="pt-BR" sz="1600" dirty="0" smtClean="0">
                <a:solidFill>
                  <a:srgbClr val="F7EEDD"/>
                </a:solidFill>
                <a:latin typeface="Candara"/>
              </a:rPr>
              <a:t>cada membro num pequeno grupo, servindo </a:t>
            </a:r>
            <a:r>
              <a:rPr lang="pt-BR" sz="1600" dirty="0">
                <a:solidFill>
                  <a:srgbClr val="F7EEDD"/>
                </a:solidFill>
                <a:latin typeface="Candara"/>
              </a:rPr>
              <a:t>dentro e</a:t>
            </a:r>
            <a:r>
              <a:rPr lang="pt-BR" sz="1600" dirty="0" smtClean="0">
                <a:solidFill>
                  <a:srgbClr val="F7EEDD"/>
                </a:solidFill>
                <a:latin typeface="Candara"/>
              </a:rPr>
              <a:t> </a:t>
            </a:r>
            <a:r>
              <a:rPr lang="pt-BR" sz="1600" dirty="0">
                <a:solidFill>
                  <a:srgbClr val="F7EEDD"/>
                </a:solidFill>
                <a:latin typeface="Candara"/>
              </a:rPr>
              <a:t>fora da igreja.</a:t>
            </a:r>
          </a:p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pt-BR" sz="1600" dirty="0" smtClean="0">
                <a:solidFill>
                  <a:prstClr val="white"/>
                </a:solidFill>
                <a:latin typeface="Candara"/>
              </a:rPr>
              <a:t>1.3 - Criar um currículo com materiais de discipulado e ensino para o processo de conexão que possa ser utilizado pelas igrejas.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sz="1600" dirty="0">
                <a:solidFill>
                  <a:srgbClr val="F7EEDD"/>
                </a:solidFill>
                <a:latin typeface="Candara"/>
              </a:rPr>
              <a:t>1</a:t>
            </a:r>
            <a:r>
              <a:rPr lang="pt-BR" sz="1600" dirty="0" smtClean="0">
                <a:solidFill>
                  <a:srgbClr val="F7EEDD"/>
                </a:solidFill>
                <a:latin typeface="Candara"/>
              </a:rPr>
              <a:t>.4 </a:t>
            </a:r>
            <a:r>
              <a:rPr lang="pt-BR" sz="1600" dirty="0">
                <a:solidFill>
                  <a:srgbClr val="F7EEDD"/>
                </a:solidFill>
                <a:latin typeface="Candara"/>
              </a:rPr>
              <a:t>- Desenvolver </a:t>
            </a:r>
            <a:r>
              <a:rPr lang="pt-BR" sz="1600" dirty="0" smtClean="0">
                <a:solidFill>
                  <a:srgbClr val="F7EEDD"/>
                </a:solidFill>
                <a:latin typeface="Candara"/>
              </a:rPr>
              <a:t>um processo de cuidado pastoral– dos pastores com </a:t>
            </a:r>
            <a:r>
              <a:rPr lang="pt-BR" sz="1600" dirty="0">
                <a:solidFill>
                  <a:srgbClr val="F7EEDD"/>
                </a:solidFill>
                <a:latin typeface="Candara"/>
              </a:rPr>
              <a:t>os </a:t>
            </a:r>
            <a:r>
              <a:rPr lang="pt-BR" sz="1600" dirty="0" smtClean="0">
                <a:solidFill>
                  <a:srgbClr val="F7EEDD"/>
                </a:solidFill>
                <a:latin typeface="Candara"/>
              </a:rPr>
              <a:t>pequenos grupos e dos presbitérios com os pastores. </a:t>
            </a:r>
            <a:endParaRPr lang="pt-BR" sz="1600" dirty="0">
              <a:solidFill>
                <a:srgbClr val="F7EEDD"/>
              </a:solidFill>
              <a:latin typeface="Candara"/>
            </a:endParaRPr>
          </a:p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kern="1200" dirty="0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1.5. </a:t>
            </a:r>
            <a:r>
              <a:rPr lang="en-US" sz="1600" kern="1200" dirty="0" err="1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Criar</a:t>
            </a:r>
            <a:r>
              <a:rPr lang="en-US" sz="1600" kern="1200" dirty="0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 um </a:t>
            </a:r>
            <a:r>
              <a:rPr lang="en-US" sz="1600" kern="1200" dirty="0" err="1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processo</a:t>
            </a:r>
            <a:r>
              <a:rPr lang="en-US" sz="1600" kern="1200" dirty="0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 de </a:t>
            </a:r>
            <a:r>
              <a:rPr lang="en-US" sz="1600" kern="1200" dirty="0" err="1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mentoreamento</a:t>
            </a:r>
            <a:r>
              <a:rPr lang="en-US" sz="1600" kern="1200" dirty="0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 dos </a:t>
            </a:r>
            <a:r>
              <a:rPr lang="en-US" sz="1600" kern="1200" dirty="0" err="1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pastores</a:t>
            </a:r>
            <a:r>
              <a:rPr lang="en-US" sz="1600" kern="1200" dirty="0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 </a:t>
            </a:r>
            <a:r>
              <a:rPr lang="en-US" sz="1600" kern="1200" dirty="0" err="1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dentro</a:t>
            </a:r>
            <a:r>
              <a:rPr lang="en-US" sz="1600" kern="1200" dirty="0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 de </a:t>
            </a:r>
            <a:r>
              <a:rPr lang="en-US" sz="1600" kern="1200" dirty="0" err="1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cada</a:t>
            </a:r>
            <a:r>
              <a:rPr lang="en-US" sz="1600" kern="1200" dirty="0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 </a:t>
            </a:r>
            <a:r>
              <a:rPr lang="en-US" sz="1600" kern="1200" dirty="0" err="1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presbitério</a:t>
            </a:r>
            <a:r>
              <a:rPr lang="en-US" sz="1600" kern="1200" dirty="0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 </a:t>
            </a:r>
            <a:r>
              <a:rPr lang="en-US" sz="1600" kern="1200" dirty="0" err="1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visando</a:t>
            </a:r>
            <a:r>
              <a:rPr lang="en-US" sz="1600" kern="1200" dirty="0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 o </a:t>
            </a:r>
            <a:r>
              <a:rPr lang="en-US" sz="1600" kern="1200" dirty="0" err="1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cuidado</a:t>
            </a:r>
            <a:r>
              <a:rPr lang="en-US" sz="1600" kern="1200" dirty="0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 integral do pastor.</a:t>
            </a:r>
            <a:r>
              <a:rPr lang="pt-BR" sz="1600" kern="1200" dirty="0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 </a:t>
            </a:r>
            <a:endParaRPr lang="en-US" sz="1600" kern="1200" dirty="0">
              <a:solidFill>
                <a:prstClr val="white"/>
              </a:solidFill>
              <a:latin typeface="Candara"/>
              <a:ea typeface="+mn-ea"/>
              <a:cs typeface="+mn-cs"/>
            </a:endParaRPr>
          </a:p>
        </p:txBody>
      </p:sp>
      <p:sp>
        <p:nvSpPr>
          <p:cNvPr id="87044" name="Line 17"/>
          <p:cNvSpPr>
            <a:spLocks noChangeShapeType="1"/>
          </p:cNvSpPr>
          <p:nvPr/>
        </p:nvSpPr>
        <p:spPr bwMode="auto">
          <a:xfrm>
            <a:off x="1071538" y="3000372"/>
            <a:ext cx="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pt-PT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kern="1200" dirty="0">
                <a:solidFill>
                  <a:srgbClr val="795339"/>
                </a:solidFill>
                <a:latin typeface="Candara"/>
              </a:rPr>
              <a:t>.</a:t>
            </a:r>
            <a:fld id="{2B0CB935-E256-493E-9D69-A6A6DC46B5D7}" type="slidenum">
              <a:rPr lang="en-US" sz="1200" kern="1200">
                <a:solidFill>
                  <a:srgbClr val="795339"/>
                </a:solidFill>
                <a:latin typeface="Candara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91</a:t>
            </a:fld>
            <a:endParaRPr lang="en-US" sz="1200" kern="1200" dirty="0">
              <a:solidFill>
                <a:srgbClr val="795339"/>
              </a:solidFill>
              <a:latin typeface="Candara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03492835"/>
              </p:ext>
            </p:extLst>
          </p:nvPr>
        </p:nvGraphicFramePr>
        <p:xfrm>
          <a:off x="285720" y="0"/>
          <a:ext cx="8572560" cy="336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8040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allAtOnce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 Box 15"/>
          <p:cNvSpPr txBox="1">
            <a:spLocks noChangeArrowheads="1"/>
          </p:cNvSpPr>
          <p:nvPr/>
        </p:nvSpPr>
        <p:spPr bwMode="auto">
          <a:xfrm>
            <a:off x="250825" y="3857628"/>
            <a:ext cx="8569325" cy="2862323"/>
          </a:xfrm>
          <a:prstGeom prst="rect">
            <a:avLst/>
          </a:prstGeom>
          <a:solidFill>
            <a:schemeClr val="accent5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dirty="0" smtClean="0">
                <a:solidFill>
                  <a:prstClr val="white"/>
                </a:solidFill>
                <a:latin typeface="Candara"/>
              </a:rPr>
              <a:t>2.1- </a:t>
            </a:r>
            <a:r>
              <a:rPr lang="pt-BR" dirty="0">
                <a:solidFill>
                  <a:prstClr val="white"/>
                </a:solidFill>
                <a:latin typeface="Candara"/>
              </a:rPr>
              <a:t>Criar um </a:t>
            </a:r>
            <a:r>
              <a:rPr lang="pt-BR" dirty="0" smtClean="0">
                <a:solidFill>
                  <a:prstClr val="white"/>
                </a:solidFill>
                <a:latin typeface="Candara"/>
              </a:rPr>
              <a:t>currículo graduado do programa </a:t>
            </a:r>
            <a:r>
              <a:rPr lang="pt-BR" dirty="0">
                <a:solidFill>
                  <a:prstClr val="white"/>
                </a:solidFill>
                <a:latin typeface="Candara"/>
              </a:rPr>
              <a:t>de desenvolvimento de líderes para </a:t>
            </a:r>
            <a:r>
              <a:rPr lang="pt-BR" dirty="0" smtClean="0">
                <a:solidFill>
                  <a:prstClr val="white"/>
                </a:solidFill>
                <a:latin typeface="Candara"/>
              </a:rPr>
              <a:t>as igrejas.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dirty="0" smtClean="0">
                <a:solidFill>
                  <a:prstClr val="white"/>
                </a:solidFill>
                <a:latin typeface="Candara"/>
              </a:rPr>
              <a:t>2.2- Treinar multiplicadores em cada presbitério para que estes capacitem líderes nas igrejas.  </a:t>
            </a:r>
          </a:p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pt-BR" kern="1200" dirty="0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2.3 </a:t>
            </a:r>
            <a:r>
              <a:rPr lang="pt-BR" kern="1200" dirty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- Tornar a internet uma fonte de recursos para capacitação</a:t>
            </a:r>
            <a:r>
              <a:rPr lang="pt-BR" kern="1200" dirty="0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.</a:t>
            </a:r>
            <a:endParaRPr lang="pt-BR" kern="1200" dirty="0">
              <a:solidFill>
                <a:prstClr val="white"/>
              </a:solidFill>
              <a:latin typeface="Candara"/>
              <a:ea typeface="+mn-ea"/>
              <a:cs typeface="+mn-cs"/>
            </a:endParaRPr>
          </a:p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pt-BR" kern="1200" dirty="0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2.4- </a:t>
            </a:r>
            <a:r>
              <a:rPr lang="pt-BR" kern="1200" dirty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Garantir que </a:t>
            </a:r>
            <a:r>
              <a:rPr lang="pt-BR" kern="1200" dirty="0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existam dois líderes multiplicadores do programa </a:t>
            </a:r>
            <a:r>
              <a:rPr lang="pt-BR" kern="1200" dirty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de </a:t>
            </a:r>
            <a:r>
              <a:rPr lang="pt-BR" kern="1200" dirty="0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treinamento em cada igreja.</a:t>
            </a:r>
            <a:endParaRPr lang="en-US" dirty="0">
              <a:solidFill>
                <a:prstClr val="white"/>
              </a:solidFill>
              <a:latin typeface="Candara"/>
            </a:endParaRPr>
          </a:p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kern="1200" dirty="0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2.5 – </a:t>
            </a:r>
            <a:r>
              <a:rPr lang="en-US" kern="1200" dirty="0" err="1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Criar</a:t>
            </a:r>
            <a:r>
              <a:rPr lang="en-US" kern="1200" dirty="0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 um </a:t>
            </a:r>
            <a:r>
              <a:rPr lang="en-US" kern="1200" dirty="0" err="1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centro</a:t>
            </a:r>
            <a:r>
              <a:rPr lang="en-US" kern="1200" dirty="0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 de </a:t>
            </a:r>
            <a:r>
              <a:rPr lang="en-US" kern="1200" dirty="0" err="1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suporte</a:t>
            </a:r>
            <a:r>
              <a:rPr lang="en-US" kern="1200" dirty="0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 </a:t>
            </a:r>
            <a:r>
              <a:rPr lang="en-US" kern="1200" dirty="0" err="1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para</a:t>
            </a:r>
            <a:r>
              <a:rPr lang="en-US" kern="1200" dirty="0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 </a:t>
            </a:r>
            <a:r>
              <a:rPr lang="en-US" kern="1200" dirty="0" err="1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os</a:t>
            </a:r>
            <a:r>
              <a:rPr lang="en-US" kern="1200" dirty="0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 </a:t>
            </a:r>
            <a:r>
              <a:rPr lang="en-US" kern="1200" dirty="0" err="1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líderes</a:t>
            </a:r>
            <a:r>
              <a:rPr lang="en-US" kern="1200" dirty="0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 </a:t>
            </a:r>
            <a:r>
              <a:rPr lang="en-US" kern="1200" dirty="0" err="1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através</a:t>
            </a:r>
            <a:r>
              <a:rPr lang="en-US" kern="1200" dirty="0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 da internet.</a:t>
            </a:r>
            <a:endParaRPr lang="pt-BR" kern="1200" dirty="0">
              <a:solidFill>
                <a:prstClr val="white"/>
              </a:solidFill>
              <a:latin typeface="Candara"/>
              <a:ea typeface="+mn-ea"/>
              <a:cs typeface="+mn-cs"/>
            </a:endParaRPr>
          </a:p>
        </p:txBody>
      </p:sp>
      <p:sp>
        <p:nvSpPr>
          <p:cNvPr id="88068" name="Line 16"/>
          <p:cNvSpPr>
            <a:spLocks noChangeShapeType="1"/>
          </p:cNvSpPr>
          <p:nvPr/>
        </p:nvSpPr>
        <p:spPr bwMode="auto">
          <a:xfrm>
            <a:off x="2786050" y="3357562"/>
            <a:ext cx="0" cy="360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pt-PT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B0CB935-E256-493E-9D69-A6A6DC46B5D7}" type="slidenum">
              <a:rPr lang="en-US" sz="1200" kern="1200">
                <a:solidFill>
                  <a:srgbClr val="795339"/>
                </a:solidFill>
                <a:latin typeface="Candara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92</a:t>
            </a:fld>
            <a:endParaRPr lang="en-US" sz="1200" kern="1200">
              <a:solidFill>
                <a:srgbClr val="795339"/>
              </a:solidFill>
              <a:latin typeface="Candara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59165261"/>
              </p:ext>
            </p:extLst>
          </p:nvPr>
        </p:nvGraphicFramePr>
        <p:xfrm>
          <a:off x="285720" y="177800"/>
          <a:ext cx="8572560" cy="336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515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0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allAtOnce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Text Box 15"/>
          <p:cNvSpPr txBox="1">
            <a:spLocks noChangeArrowheads="1"/>
          </p:cNvSpPr>
          <p:nvPr/>
        </p:nvSpPr>
        <p:spPr bwMode="auto">
          <a:xfrm>
            <a:off x="250825" y="3917967"/>
            <a:ext cx="8713788" cy="2446824"/>
          </a:xfrm>
          <a:prstGeom prst="rect">
            <a:avLst/>
          </a:prstGeom>
          <a:solidFill>
            <a:schemeClr val="accent5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3.1 </a:t>
            </a:r>
            <a:r>
              <a:rPr lang="pt-BR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–</a:t>
            </a:r>
            <a:r>
              <a:rPr lang="pt-BR" dirty="0" smtClean="0">
                <a:solidFill>
                  <a:prstClr val="white"/>
                </a:solidFill>
                <a:latin typeface="Candara"/>
              </a:rPr>
              <a:t> </a:t>
            </a:r>
            <a:r>
              <a:rPr lang="pt-BR" dirty="0">
                <a:solidFill>
                  <a:prstClr val="white"/>
                </a:solidFill>
                <a:latin typeface="Candara"/>
              </a:rPr>
              <a:t>Definir o conceito de discipulado </a:t>
            </a:r>
            <a:r>
              <a:rPr lang="pt-BR" dirty="0" smtClean="0">
                <a:solidFill>
                  <a:prstClr val="white"/>
                </a:solidFill>
                <a:latin typeface="Candara"/>
              </a:rPr>
              <a:t>que será usado nas igrejas e passar esta visão para os pastores através de cada presbitério.</a:t>
            </a:r>
            <a:endParaRPr lang="en-US" dirty="0">
              <a:solidFill>
                <a:prstClr val="white"/>
              </a:solidFill>
              <a:latin typeface="Candara"/>
            </a:endParaRPr>
          </a:p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pt-BR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3.2 </a:t>
            </a:r>
            <a:r>
              <a:rPr lang="pt-BR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– </a:t>
            </a:r>
            <a:r>
              <a:rPr lang="pt-BR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Desafiar cada presbitério a ter uma ou duas igrejas de referencia com o </a:t>
            </a:r>
            <a:r>
              <a:rPr lang="pt-BR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ciclo completo </a:t>
            </a:r>
            <a:r>
              <a:rPr lang="pt-BR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de </a:t>
            </a:r>
            <a:r>
              <a:rPr lang="pt-BR" dirty="0">
                <a:solidFill>
                  <a:srgbClr val="F7EEDD"/>
                </a:solidFill>
                <a:latin typeface="Candara"/>
              </a:rPr>
              <a:t>c</a:t>
            </a:r>
            <a:r>
              <a:rPr lang="pt-BR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onexão para servir como base para outras igrejas.</a:t>
            </a:r>
            <a:endParaRPr lang="pt-BR" kern="1200" dirty="0">
              <a:solidFill>
                <a:srgbClr val="F7EEDD"/>
              </a:solidFill>
              <a:latin typeface="Candara"/>
              <a:ea typeface="+mn-ea"/>
              <a:cs typeface="+mn-cs"/>
            </a:endParaRPr>
          </a:p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pt-BR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3.3 </a:t>
            </a:r>
            <a:r>
              <a:rPr lang="en-US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–</a:t>
            </a:r>
            <a:r>
              <a:rPr lang="pt-BR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 Integrar o processo de cuidado </a:t>
            </a:r>
            <a:r>
              <a:rPr lang="pt-BR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do rebanho </a:t>
            </a:r>
            <a:r>
              <a:rPr lang="pt-BR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com o discipulado e o ensino.  </a:t>
            </a:r>
            <a:endParaRPr lang="pt-BR" kern="1200" dirty="0">
              <a:solidFill>
                <a:srgbClr val="F7EEDD"/>
              </a:solidFill>
              <a:latin typeface="Candara"/>
              <a:ea typeface="+mn-ea"/>
              <a:cs typeface="+mn-cs"/>
            </a:endParaRPr>
          </a:p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pt-BR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3.4 </a:t>
            </a:r>
            <a:r>
              <a:rPr lang="pt-BR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– </a:t>
            </a:r>
            <a:r>
              <a:rPr lang="pt-BR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Repensar o processo de </a:t>
            </a:r>
            <a:r>
              <a:rPr lang="pt-BR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ensino para a igreja e implantar formas alternativas de ensino.</a:t>
            </a:r>
          </a:p>
        </p:txBody>
      </p:sp>
      <p:sp>
        <p:nvSpPr>
          <p:cNvPr id="89092" name="Line 16"/>
          <p:cNvSpPr>
            <a:spLocks noChangeShapeType="1"/>
          </p:cNvSpPr>
          <p:nvPr/>
        </p:nvSpPr>
        <p:spPr bwMode="auto">
          <a:xfrm>
            <a:off x="4714876" y="3429000"/>
            <a:ext cx="0" cy="360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pt-PT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B0CB935-E256-493E-9D69-A6A6DC46B5D7}" type="slidenum">
              <a:rPr lang="en-US" sz="1200" kern="1200">
                <a:solidFill>
                  <a:srgbClr val="795339"/>
                </a:solidFill>
                <a:latin typeface="Candara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93</a:t>
            </a:fld>
            <a:endParaRPr lang="en-US" sz="1200" kern="1200">
              <a:solidFill>
                <a:srgbClr val="795339"/>
              </a:solidFill>
              <a:latin typeface="Candara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49995509"/>
              </p:ext>
            </p:extLst>
          </p:nvPr>
        </p:nvGraphicFramePr>
        <p:xfrm>
          <a:off x="285720" y="215900"/>
          <a:ext cx="8572560" cy="336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5624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90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allAtOnce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ext Box 15"/>
          <p:cNvSpPr txBox="1">
            <a:spLocks noChangeArrowheads="1"/>
          </p:cNvSpPr>
          <p:nvPr/>
        </p:nvSpPr>
        <p:spPr bwMode="auto">
          <a:xfrm>
            <a:off x="250825" y="3906857"/>
            <a:ext cx="8713788" cy="1892826"/>
          </a:xfrm>
          <a:prstGeom prst="rect">
            <a:avLst/>
          </a:prstGeom>
          <a:solidFill>
            <a:schemeClr val="accent5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pt-BR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4.1 </a:t>
            </a:r>
            <a:r>
              <a:rPr lang="en-US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–</a:t>
            </a:r>
            <a:r>
              <a:rPr lang="pt-BR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 Criar formas alternativas de envolver a nova geração com a igreja.</a:t>
            </a:r>
            <a:endParaRPr lang="pt-BR" kern="1200" dirty="0">
              <a:solidFill>
                <a:srgbClr val="F7EEDD"/>
              </a:solidFill>
              <a:latin typeface="Candara"/>
              <a:ea typeface="+mn-ea"/>
              <a:cs typeface="+mn-cs"/>
            </a:endParaRPr>
          </a:p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pt-BR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4.2 - Desenvolver </a:t>
            </a:r>
            <a:r>
              <a:rPr lang="pt-BR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líderes com a especialidade de alcan</a:t>
            </a:r>
            <a:r>
              <a:rPr lang="pt-BR" dirty="0" smtClean="0">
                <a:solidFill>
                  <a:srgbClr val="F7EEDD"/>
                </a:solidFill>
                <a:latin typeface="Candara"/>
              </a:rPr>
              <a:t>çar e</a:t>
            </a:r>
            <a:r>
              <a:rPr lang="pt-BR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 pastorear a nova geração.</a:t>
            </a:r>
            <a:endParaRPr lang="pt-BR" kern="1200" dirty="0">
              <a:solidFill>
                <a:srgbClr val="F7EEDD"/>
              </a:solidFill>
              <a:latin typeface="Candara"/>
              <a:ea typeface="+mn-ea"/>
              <a:cs typeface="+mn-cs"/>
            </a:endParaRPr>
          </a:p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pt-BR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4.3 </a:t>
            </a:r>
            <a:r>
              <a:rPr lang="en-US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–</a:t>
            </a:r>
            <a:r>
              <a:rPr lang="pt-BR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 Desenvolver formas de passar a vi</a:t>
            </a:r>
            <a:r>
              <a:rPr lang="pt-BR" dirty="0" smtClean="0">
                <a:solidFill>
                  <a:srgbClr val="F7EEDD"/>
                </a:solidFill>
                <a:latin typeface="Candara"/>
              </a:rPr>
              <a:t>são de uma vida renovada no Espírito para a nova geração</a:t>
            </a:r>
            <a:r>
              <a:rPr lang="pt-BR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.</a:t>
            </a:r>
            <a:endParaRPr lang="pt-BR" kern="1200" dirty="0">
              <a:solidFill>
                <a:srgbClr val="F7EEDD"/>
              </a:solidFill>
              <a:latin typeface="Candara"/>
              <a:ea typeface="+mn-ea"/>
              <a:cs typeface="+mn-cs"/>
            </a:endParaRPr>
          </a:p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pt-BR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4.4. </a:t>
            </a:r>
            <a:r>
              <a:rPr lang="pt-BR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Adaptar os processos de discipulado, grupos e ensino para a nova geração.</a:t>
            </a:r>
            <a:endParaRPr lang="pt-BR" kern="1200" dirty="0">
              <a:solidFill>
                <a:srgbClr val="F7EEDD"/>
              </a:solidFill>
              <a:latin typeface="Candara"/>
              <a:ea typeface="+mn-ea"/>
              <a:cs typeface="+mn-cs"/>
            </a:endParaRPr>
          </a:p>
        </p:txBody>
      </p:sp>
      <p:sp>
        <p:nvSpPr>
          <p:cNvPr id="90116" name="Line 16"/>
          <p:cNvSpPr>
            <a:spLocks noChangeShapeType="1"/>
          </p:cNvSpPr>
          <p:nvPr/>
        </p:nvSpPr>
        <p:spPr bwMode="auto">
          <a:xfrm>
            <a:off x="6429388" y="3357562"/>
            <a:ext cx="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pt-PT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B0CB935-E256-493E-9D69-A6A6DC46B5D7}" type="slidenum">
              <a:rPr lang="en-US" sz="1200" kern="1200">
                <a:solidFill>
                  <a:srgbClr val="795339"/>
                </a:solidFill>
                <a:latin typeface="Candara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94</a:t>
            </a:fld>
            <a:endParaRPr lang="en-US" sz="1200" kern="1200">
              <a:solidFill>
                <a:srgbClr val="795339"/>
              </a:solidFill>
              <a:latin typeface="Candara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95036078"/>
              </p:ext>
            </p:extLst>
          </p:nvPr>
        </p:nvGraphicFramePr>
        <p:xfrm>
          <a:off x="285720" y="88900"/>
          <a:ext cx="8572560" cy="336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6047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allAtOnce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Text Box 15"/>
          <p:cNvSpPr txBox="1">
            <a:spLocks noChangeArrowheads="1"/>
          </p:cNvSpPr>
          <p:nvPr/>
        </p:nvSpPr>
        <p:spPr bwMode="auto">
          <a:xfrm>
            <a:off x="285720" y="3718679"/>
            <a:ext cx="8713788" cy="3139321"/>
          </a:xfrm>
          <a:prstGeom prst="rect">
            <a:avLst/>
          </a:prstGeom>
          <a:solidFill>
            <a:schemeClr val="accent5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pt-BR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5.1 </a:t>
            </a:r>
            <a:r>
              <a:rPr lang="en-US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–</a:t>
            </a:r>
            <a:r>
              <a:rPr lang="pt-BR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 Criar um programa de vocacionados, que sejam formados e </a:t>
            </a:r>
            <a:r>
              <a:rPr lang="pt-BR" kern="1200" dirty="0" err="1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mentoreados</a:t>
            </a:r>
            <a:r>
              <a:rPr lang="pt-BR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 para os objetivos de longo prazo da igreja.</a:t>
            </a:r>
            <a:endParaRPr lang="pt-BR" kern="1200" dirty="0">
              <a:solidFill>
                <a:srgbClr val="F7EEDD"/>
              </a:solidFill>
              <a:latin typeface="Candara"/>
              <a:ea typeface="+mn-ea"/>
              <a:cs typeface="+mn-cs"/>
            </a:endParaRPr>
          </a:p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pt-BR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5.2 - Desenvolver parcerias com </a:t>
            </a:r>
            <a:r>
              <a:rPr lang="pt-BR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organizações que possam contribuir no processo de formação dos vocacionados.</a:t>
            </a:r>
            <a:endParaRPr lang="pt-BR" kern="1200" dirty="0">
              <a:solidFill>
                <a:srgbClr val="F7EEDD"/>
              </a:solidFill>
              <a:latin typeface="Candara"/>
              <a:ea typeface="+mn-ea"/>
              <a:cs typeface="+mn-cs"/>
            </a:endParaRPr>
          </a:p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pt-BR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5.3 – </a:t>
            </a:r>
            <a:r>
              <a:rPr lang="pt-BR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Integrar o programa de vocacionados com a vivência pastoral e as igrejas.</a:t>
            </a:r>
            <a:endParaRPr lang="pt-BR" kern="1200" dirty="0">
              <a:solidFill>
                <a:srgbClr val="F7EEDD"/>
              </a:solidFill>
              <a:latin typeface="Candara"/>
              <a:ea typeface="+mn-ea"/>
              <a:cs typeface="+mn-cs"/>
            </a:endParaRPr>
          </a:p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pt-BR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5.4 – </a:t>
            </a:r>
            <a:r>
              <a:rPr lang="pt-BR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Canalizar um percentual dos vocacionados treinados para o programa de plantação de igrejas e missões.</a:t>
            </a:r>
          </a:p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pt-BR" dirty="0" smtClean="0">
                <a:solidFill>
                  <a:srgbClr val="F7EEDD"/>
                </a:solidFill>
                <a:latin typeface="Candara"/>
              </a:rPr>
              <a:t>5.5 </a:t>
            </a:r>
            <a:r>
              <a:rPr lang="en-US" dirty="0" smtClean="0">
                <a:solidFill>
                  <a:srgbClr val="F7EEDD"/>
                </a:solidFill>
                <a:latin typeface="Candara"/>
              </a:rPr>
              <a:t>–</a:t>
            </a:r>
            <a:r>
              <a:rPr lang="pt-BR" dirty="0" smtClean="0">
                <a:solidFill>
                  <a:srgbClr val="F7EEDD"/>
                </a:solidFill>
                <a:latin typeface="Candara"/>
              </a:rPr>
              <a:t> Desenvolver uma estratégia de plantação de igrejas para as cidades até 300 mil habitantes.</a:t>
            </a:r>
            <a:r>
              <a:rPr lang="pt-BR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 </a:t>
            </a:r>
            <a:endParaRPr lang="en-US" kern="1200" dirty="0">
              <a:solidFill>
                <a:srgbClr val="F7EEDD"/>
              </a:solidFill>
              <a:latin typeface="Candara"/>
              <a:ea typeface="+mn-ea"/>
              <a:cs typeface="+mn-cs"/>
            </a:endParaRPr>
          </a:p>
        </p:txBody>
      </p:sp>
      <p:sp>
        <p:nvSpPr>
          <p:cNvPr id="91140" name="Line 16"/>
          <p:cNvSpPr>
            <a:spLocks noChangeShapeType="1"/>
          </p:cNvSpPr>
          <p:nvPr/>
        </p:nvSpPr>
        <p:spPr bwMode="auto">
          <a:xfrm>
            <a:off x="8143900" y="3357562"/>
            <a:ext cx="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pt-PT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B0CB935-E256-493E-9D69-A6A6DC46B5D7}" type="slidenum">
              <a:rPr lang="en-US" sz="1200" kern="1200">
                <a:solidFill>
                  <a:srgbClr val="795339"/>
                </a:solidFill>
                <a:latin typeface="Candara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95</a:t>
            </a:fld>
            <a:endParaRPr lang="en-US" sz="1200" kern="1200">
              <a:solidFill>
                <a:srgbClr val="795339"/>
              </a:solidFill>
              <a:latin typeface="Candara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26224652"/>
              </p:ext>
            </p:extLst>
          </p:nvPr>
        </p:nvGraphicFramePr>
        <p:xfrm>
          <a:off x="285720" y="165100"/>
          <a:ext cx="8572560" cy="336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860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allAtOnce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962158"/>
            <a:ext cx="7772400" cy="2609850"/>
          </a:xfrm>
        </p:spPr>
        <p:txBody>
          <a:bodyPr/>
          <a:lstStyle/>
          <a:p>
            <a:pPr eaLnBrk="1" hangingPunct="1">
              <a:defRPr/>
            </a:pPr>
            <a:r>
              <a:rPr lang="pt-BR" dirty="0" smtClean="0"/>
              <a:t>Objetivos</a:t>
            </a:r>
            <a:br>
              <a:rPr lang="pt-BR" dirty="0" smtClean="0"/>
            </a:br>
            <a:r>
              <a:rPr lang="pt-BR" dirty="0" smtClean="0"/>
              <a:t>Operacionais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5BD64215-F6BC-4E0E-BDF6-FCAE6BF3AFEA}" type="slidenum">
              <a:rPr lang="en-US" sz="1200" kern="1200">
                <a:solidFill>
                  <a:srgbClr val="795339"/>
                </a:solidFill>
                <a:latin typeface="Candara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96</a:t>
            </a:fld>
            <a:endParaRPr lang="en-US" sz="1200" kern="1200">
              <a:solidFill>
                <a:srgbClr val="795339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32232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286452" y="5082722"/>
            <a:ext cx="1467653" cy="1275236"/>
            <a:chOff x="732" y="2458574"/>
            <a:chExt cx="1467653" cy="127523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3" name="Rectangle 22"/>
            <p:cNvSpPr/>
            <p:nvPr/>
          </p:nvSpPr>
          <p:spPr>
            <a:xfrm>
              <a:off x="732" y="2458574"/>
              <a:ext cx="1467653" cy="127523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732" y="2458574"/>
              <a:ext cx="1467653" cy="127523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500" b="1" kern="1200" dirty="0">
                  <a:ln/>
                  <a:solidFill>
                    <a:prstClr val="white"/>
                  </a:solidFill>
                  <a:latin typeface="Arial" charset="0"/>
                  <a:ea typeface="+mn-ea"/>
                  <a:cs typeface="+mn-cs"/>
                </a:rPr>
                <a:t>Promover </a:t>
              </a:r>
              <a:r>
                <a:rPr lang="pt-BR" sz="1500" kern="1200" dirty="0">
                  <a:ln/>
                  <a:solidFill>
                    <a:prstClr val="white"/>
                  </a:solidFill>
                  <a:latin typeface="Arial" charset="0"/>
                  <a:ea typeface="+mn-ea"/>
                  <a:cs typeface="+mn-cs"/>
                </a:rPr>
                <a:t>a sinergia entre os </a:t>
              </a:r>
              <a:r>
                <a:rPr lang="pt-BR" sz="1500" kern="1200" dirty="0" smtClean="0">
                  <a:ln/>
                  <a:solidFill>
                    <a:prstClr val="white"/>
                  </a:solidFill>
                  <a:latin typeface="Arial" charset="0"/>
                  <a:ea typeface="+mn-ea"/>
                  <a:cs typeface="+mn-cs"/>
                </a:rPr>
                <a:t>Presbitérios e organizações</a:t>
              </a:r>
              <a:endParaRPr lang="en-US" sz="1500" kern="1200" dirty="0">
                <a:ln/>
                <a:solidFill>
                  <a:prstClr val="white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2062312" y="5082722"/>
            <a:ext cx="1467653" cy="1275236"/>
            <a:chOff x="1776592" y="2458574"/>
            <a:chExt cx="1467653" cy="127523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1" name="Rectangle 20"/>
            <p:cNvSpPr/>
            <p:nvPr/>
          </p:nvSpPr>
          <p:spPr>
            <a:xfrm>
              <a:off x="1776592" y="2458574"/>
              <a:ext cx="1467653" cy="127523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1776592" y="2458574"/>
              <a:ext cx="1467653" cy="127523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pt-BR" sz="1500" b="1" kern="1200" dirty="0" smtClean="0">
                <a:ln/>
                <a:solidFill>
                  <a:prstClr val="white"/>
                </a:solidFill>
                <a:latin typeface="Arial" charset="0"/>
                <a:ea typeface="+mn-ea"/>
                <a:cs typeface="+mn-cs"/>
              </a:endParaRP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500" b="1" kern="1200" dirty="0" smtClean="0">
                  <a:ln/>
                  <a:solidFill>
                    <a:prstClr val="white"/>
                  </a:solidFill>
                  <a:latin typeface="Arial" charset="0"/>
                  <a:ea typeface="+mn-ea"/>
                  <a:cs typeface="+mn-cs"/>
                </a:rPr>
                <a:t>Alinhar</a:t>
              </a:r>
              <a:r>
                <a:rPr lang="pt-BR" sz="1500" kern="1200" dirty="0" smtClean="0">
                  <a:ln/>
                  <a:solidFill>
                    <a:prstClr val="white"/>
                  </a:solidFill>
                  <a:latin typeface="Arial" charset="0"/>
                  <a:ea typeface="+mn-ea"/>
                  <a:cs typeface="+mn-cs"/>
                </a:rPr>
                <a:t> os pastores e líderes ao </a:t>
              </a:r>
              <a:r>
                <a:rPr lang="pt-BR" sz="1500" kern="1200" dirty="0">
                  <a:ln/>
                  <a:solidFill>
                    <a:prstClr val="white"/>
                  </a:solidFill>
                  <a:latin typeface="Arial" charset="0"/>
                  <a:ea typeface="+mn-ea"/>
                  <a:cs typeface="+mn-cs"/>
                </a:rPr>
                <a:t>Foco Principal</a:t>
              </a:r>
            </a:p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1500" kern="1200" dirty="0">
                <a:ln/>
                <a:solidFill>
                  <a:prstClr val="white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9"/>
          <p:cNvGrpSpPr/>
          <p:nvPr/>
        </p:nvGrpSpPr>
        <p:grpSpPr>
          <a:xfrm>
            <a:off x="3838173" y="5082722"/>
            <a:ext cx="1467653" cy="1275236"/>
            <a:chOff x="3552453" y="2458574"/>
            <a:chExt cx="1467653" cy="127523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9" name="Rectangle 18"/>
            <p:cNvSpPr/>
            <p:nvPr/>
          </p:nvSpPr>
          <p:spPr>
            <a:xfrm>
              <a:off x="3552453" y="2458574"/>
              <a:ext cx="1467653" cy="127523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3552453" y="2458574"/>
              <a:ext cx="1467653" cy="127523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500" b="1" kern="1200" dirty="0" smtClean="0">
                  <a:ln/>
                  <a:solidFill>
                    <a:prstClr val="white"/>
                  </a:solidFill>
                  <a:latin typeface="Arial" charset="0"/>
                  <a:ea typeface="+mn-ea"/>
                  <a:cs typeface="+mn-cs"/>
                </a:rPr>
                <a:t>Promover </a:t>
              </a:r>
              <a:r>
                <a:rPr lang="pt-BR" sz="1500" kern="1200" dirty="0" smtClean="0">
                  <a:ln/>
                  <a:solidFill>
                    <a:prstClr val="white"/>
                  </a:solidFill>
                  <a:latin typeface="Arial" charset="0"/>
                  <a:ea typeface="+mn-ea"/>
                  <a:cs typeface="+mn-cs"/>
                </a:rPr>
                <a:t>o Ano da Comunidade da</a:t>
              </a:r>
              <a:r>
                <a:rPr lang="pt-BR" sz="1500" b="1" kern="1200" dirty="0" smtClean="0">
                  <a:ln/>
                  <a:solidFill>
                    <a:prstClr val="white"/>
                  </a:solidFill>
                  <a:latin typeface="Arial" charset="0"/>
                  <a:ea typeface="+mn-ea"/>
                  <a:cs typeface="+mn-cs"/>
                </a:rPr>
                <a:t> Visão</a:t>
              </a:r>
              <a:endParaRPr lang="en-US" sz="1500" b="1" kern="1200" dirty="0">
                <a:ln/>
                <a:solidFill>
                  <a:prstClr val="white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5614033" y="5082722"/>
            <a:ext cx="1467653" cy="1245142"/>
            <a:chOff x="5328313" y="2458574"/>
            <a:chExt cx="1467653" cy="124514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Rectangle 16"/>
            <p:cNvSpPr/>
            <p:nvPr/>
          </p:nvSpPr>
          <p:spPr>
            <a:xfrm>
              <a:off x="5328313" y="2458574"/>
              <a:ext cx="1467653" cy="124514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5328313" y="2458574"/>
              <a:ext cx="1467653" cy="124514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500" b="1" kern="1200" dirty="0" smtClean="0">
                  <a:ln/>
                  <a:solidFill>
                    <a:prstClr val="white"/>
                  </a:solidFill>
                  <a:latin typeface="Arial" charset="0"/>
                  <a:ea typeface="+mn-ea"/>
                  <a:cs typeface="+mn-cs"/>
                </a:rPr>
                <a:t>Preparar materiais de capacitação e apoio</a:t>
              </a:r>
              <a:endParaRPr lang="en-US" sz="1500" kern="1200" dirty="0">
                <a:ln/>
                <a:solidFill>
                  <a:prstClr val="white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13"/>
          <p:cNvGrpSpPr/>
          <p:nvPr/>
        </p:nvGrpSpPr>
        <p:grpSpPr>
          <a:xfrm>
            <a:off x="7389894" y="5082722"/>
            <a:ext cx="1467653" cy="1245142"/>
            <a:chOff x="7104174" y="2458574"/>
            <a:chExt cx="1467653" cy="124514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" name="Rectangle 14"/>
            <p:cNvSpPr/>
            <p:nvPr/>
          </p:nvSpPr>
          <p:spPr>
            <a:xfrm>
              <a:off x="7104174" y="2458574"/>
              <a:ext cx="1467653" cy="124514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7104174" y="2458574"/>
              <a:ext cx="1467653" cy="124514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algn="ctr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1500" b="1" kern="1200" dirty="0">
                  <a:ln/>
                  <a:solidFill>
                    <a:prstClr val="white"/>
                  </a:solidFill>
                  <a:latin typeface="Arial" charset="0"/>
                  <a:ea typeface="+mn-ea"/>
                  <a:cs typeface="+mn-cs"/>
                </a:rPr>
                <a:t>Expandir</a:t>
              </a:r>
              <a:r>
                <a:rPr lang="pt-BR" sz="1500" kern="1200" dirty="0">
                  <a:ln/>
                  <a:solidFill>
                    <a:prstClr val="white"/>
                  </a:solidFill>
                  <a:latin typeface="Arial" charset="0"/>
                  <a:ea typeface="+mn-ea"/>
                  <a:cs typeface="+mn-cs"/>
                </a:rPr>
                <a:t> a  igreja </a:t>
              </a:r>
              <a:endParaRPr lang="en-US" sz="1500" kern="1200" dirty="0">
                <a:ln/>
                <a:solidFill>
                  <a:prstClr val="white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3000364" y="4357694"/>
            <a:ext cx="3314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fontAlgn="base">
              <a:spcBef>
                <a:spcPct val="50000"/>
              </a:spcBef>
              <a:spcAft>
                <a:spcPct val="0"/>
              </a:spcAft>
            </a:pPr>
            <a:r>
              <a:rPr lang="pt-BR" b="1" kern="1200" dirty="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Objetivos Operacionais</a:t>
            </a:r>
            <a:endParaRPr lang="en-US" b="1" kern="1200" dirty="0">
              <a:solidFill>
                <a:srgbClr val="FFFF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B0CB935-E256-493E-9D69-A6A6DC46B5D7}" type="slidenum">
              <a:rPr lang="en-US" sz="1200" kern="1200">
                <a:solidFill>
                  <a:srgbClr val="795339"/>
                </a:solidFill>
                <a:latin typeface="Candara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97</a:t>
            </a:fld>
            <a:endParaRPr lang="en-US" sz="1200" kern="1200">
              <a:solidFill>
                <a:srgbClr val="795339"/>
              </a:solidFill>
              <a:latin typeface="Candara"/>
            </a:endParaRPr>
          </a:p>
        </p:txBody>
      </p:sp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2485950160"/>
              </p:ext>
            </p:extLst>
          </p:nvPr>
        </p:nvGraphicFramePr>
        <p:xfrm>
          <a:off x="286452" y="126138"/>
          <a:ext cx="8572560" cy="4805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179388" y="1396940"/>
            <a:ext cx="3314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b="1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Objetivos Determinantes</a:t>
            </a:r>
            <a:endParaRPr lang="en-US" b="1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142875" y="896878"/>
            <a:ext cx="3314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t-BR" sz="2000" b="1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Foco Principal</a:t>
            </a:r>
            <a:endParaRPr lang="en-US" sz="2000" b="1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2714625" y="1039753"/>
            <a:ext cx="500063" cy="142875"/>
          </a:xfrm>
          <a:prstGeom prst="rightArrow">
            <a:avLst/>
          </a:prstGeom>
          <a:solidFill>
            <a:srgbClr val="FFFFFF"/>
          </a:solidFill>
          <a:ln w="12700">
            <a:solidFill>
              <a:srgbClr val="AD2E27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sp>
        <p:nvSpPr>
          <p:cNvPr id="38" name="Down Arrow 37"/>
          <p:cNvSpPr/>
          <p:nvPr/>
        </p:nvSpPr>
        <p:spPr>
          <a:xfrm>
            <a:off x="1857375" y="1754128"/>
            <a:ext cx="214313" cy="500062"/>
          </a:xfrm>
          <a:prstGeom prst="downArrow">
            <a:avLst/>
          </a:prstGeom>
          <a:solidFill>
            <a:srgbClr val="FFFFFF"/>
          </a:solidFill>
          <a:ln w="12700">
            <a:solidFill>
              <a:srgbClr val="AD2E27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843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Text Box 15"/>
          <p:cNvSpPr txBox="1">
            <a:spLocks noChangeArrowheads="1"/>
          </p:cNvSpPr>
          <p:nvPr/>
        </p:nvSpPr>
        <p:spPr bwMode="auto">
          <a:xfrm>
            <a:off x="250825" y="4224351"/>
            <a:ext cx="8713788" cy="2169825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pt-BR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6.1 </a:t>
            </a:r>
            <a:r>
              <a:rPr lang="en-US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–</a:t>
            </a:r>
            <a:r>
              <a:rPr lang="pt-BR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 </a:t>
            </a:r>
            <a:r>
              <a:rPr lang="pt-PT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Manter o funcionamento de cada presbitério alinhado ao </a:t>
            </a:r>
            <a:r>
              <a:rPr lang="pt-PT" kern="1200" dirty="0" err="1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planejamento</a:t>
            </a:r>
            <a:r>
              <a:rPr lang="pt-PT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, </a:t>
            </a:r>
            <a:r>
              <a:rPr lang="pt-PT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buscando resultados com base no crescimento espiritual e não nos eventos.</a:t>
            </a:r>
          </a:p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6.2 – </a:t>
            </a:r>
            <a:r>
              <a:rPr lang="en-US" kern="1200" dirty="0" err="1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Trabalhar</a:t>
            </a:r>
            <a:r>
              <a:rPr lang="en-US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 o </a:t>
            </a:r>
            <a:r>
              <a:rPr lang="en-US" kern="1200" dirty="0" err="1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alinhamento</a:t>
            </a:r>
            <a:r>
              <a:rPr lang="en-US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 de </a:t>
            </a:r>
            <a:r>
              <a:rPr lang="en-US" kern="1200" dirty="0" err="1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possíveis</a:t>
            </a:r>
            <a:r>
              <a:rPr lang="en-US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subreposições</a:t>
            </a:r>
            <a:r>
              <a:rPr lang="en-US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na</a:t>
            </a:r>
            <a:r>
              <a:rPr lang="en-US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estrutura</a:t>
            </a:r>
            <a:r>
              <a:rPr lang="en-US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.</a:t>
            </a:r>
          </a:p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en-US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6.3 – </a:t>
            </a:r>
            <a:r>
              <a:rPr lang="en-US" kern="1200" dirty="0" err="1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Ter</a:t>
            </a:r>
            <a:r>
              <a:rPr lang="en-US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 um </a:t>
            </a:r>
            <a:r>
              <a:rPr lang="en-US" kern="1200" dirty="0" err="1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encontro</a:t>
            </a:r>
            <a:r>
              <a:rPr lang="en-US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 </a:t>
            </a:r>
            <a:r>
              <a:rPr lang="en-US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mensal </a:t>
            </a:r>
            <a:r>
              <a:rPr lang="en-US" kern="1200" dirty="0" err="1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por</a:t>
            </a:r>
            <a:r>
              <a:rPr lang="en-US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 </a:t>
            </a:r>
            <a:r>
              <a:rPr lang="en-US" kern="1200" dirty="0" err="1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região</a:t>
            </a:r>
            <a:r>
              <a:rPr lang="en-US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 (via </a:t>
            </a:r>
            <a:r>
              <a:rPr lang="en-US" kern="1200" dirty="0" err="1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skype</a:t>
            </a:r>
            <a:r>
              <a:rPr lang="en-US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) </a:t>
            </a:r>
            <a:r>
              <a:rPr lang="en-US" kern="1200" dirty="0" err="1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para</a:t>
            </a:r>
            <a:r>
              <a:rPr lang="en-US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 </a:t>
            </a:r>
            <a:r>
              <a:rPr lang="en-US" kern="1200" dirty="0" err="1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acompanhar</a:t>
            </a:r>
            <a:r>
              <a:rPr lang="en-US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 a </a:t>
            </a:r>
            <a:r>
              <a:rPr lang="en-US" kern="1200" dirty="0" err="1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implementação</a:t>
            </a:r>
            <a:r>
              <a:rPr lang="en-US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 e </a:t>
            </a:r>
            <a:r>
              <a:rPr lang="en-US" kern="1200" dirty="0" err="1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dificuldades</a:t>
            </a:r>
            <a:r>
              <a:rPr lang="en-US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 </a:t>
            </a:r>
            <a:r>
              <a:rPr lang="en-US" kern="1200" dirty="0" err="1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encontradas</a:t>
            </a:r>
            <a:r>
              <a:rPr lang="en-US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. </a:t>
            </a:r>
            <a:endParaRPr lang="en-US" kern="1200" dirty="0">
              <a:solidFill>
                <a:srgbClr val="F7EEDD"/>
              </a:solidFill>
              <a:latin typeface="Candara"/>
              <a:ea typeface="+mn-ea"/>
              <a:cs typeface="+mn-cs"/>
            </a:endParaRPr>
          </a:p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endParaRPr lang="en-US" kern="1200" dirty="0">
              <a:solidFill>
                <a:srgbClr val="F7EEDD"/>
              </a:solidFill>
              <a:latin typeface="Candara"/>
              <a:ea typeface="+mn-ea"/>
              <a:cs typeface="+mn-cs"/>
            </a:endParaRPr>
          </a:p>
        </p:txBody>
      </p:sp>
      <p:sp>
        <p:nvSpPr>
          <p:cNvPr id="91140" name="Line 16"/>
          <p:cNvSpPr>
            <a:spLocks noChangeShapeType="1"/>
          </p:cNvSpPr>
          <p:nvPr/>
        </p:nvSpPr>
        <p:spPr bwMode="auto">
          <a:xfrm>
            <a:off x="1000100" y="3714752"/>
            <a:ext cx="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pt-PT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503593140"/>
              </p:ext>
            </p:extLst>
          </p:nvPr>
        </p:nvGraphicFramePr>
        <p:xfrm>
          <a:off x="285720" y="481009"/>
          <a:ext cx="8572560" cy="3590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B0CB935-E256-493E-9D69-A6A6DC46B5D7}" type="slidenum">
              <a:rPr lang="en-US" sz="1200" kern="1200">
                <a:solidFill>
                  <a:srgbClr val="795339"/>
                </a:solidFill>
                <a:latin typeface="Candara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98</a:t>
            </a:fld>
            <a:endParaRPr lang="en-US" sz="1200" kern="1200">
              <a:solidFill>
                <a:srgbClr val="795339"/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202291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allAtOnce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Text Box 15"/>
          <p:cNvSpPr txBox="1">
            <a:spLocks noChangeArrowheads="1"/>
          </p:cNvSpPr>
          <p:nvPr/>
        </p:nvSpPr>
        <p:spPr bwMode="auto">
          <a:xfrm>
            <a:off x="250825" y="4224351"/>
            <a:ext cx="8713788" cy="2206758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pt-BR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7.1 - Criar </a:t>
            </a:r>
            <a:r>
              <a:rPr lang="pt-BR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comunicações para os pastores e presbitérios com ênfase </a:t>
            </a:r>
            <a:r>
              <a:rPr lang="pt-BR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no foco </a:t>
            </a:r>
            <a:r>
              <a:rPr lang="pt-BR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do planejamento.</a:t>
            </a:r>
            <a:endParaRPr lang="pt-BR" kern="1200" dirty="0">
              <a:solidFill>
                <a:srgbClr val="F7EEDD"/>
              </a:solidFill>
              <a:latin typeface="Candara"/>
              <a:ea typeface="+mn-ea"/>
              <a:cs typeface="+mn-cs"/>
            </a:endParaRPr>
          </a:p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pt-BR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7.2 - Tornar </a:t>
            </a:r>
            <a:r>
              <a:rPr lang="pt-BR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as atividades da denominação um </a:t>
            </a:r>
            <a:r>
              <a:rPr lang="pt-BR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desafio </a:t>
            </a:r>
            <a:r>
              <a:rPr lang="pt-BR" dirty="0" smtClean="0">
                <a:solidFill>
                  <a:srgbClr val="F7EEDD"/>
                </a:solidFill>
                <a:latin typeface="Candara"/>
              </a:rPr>
              <a:t>constante com os </a:t>
            </a:r>
            <a:r>
              <a:rPr lang="pt-BR" dirty="0" err="1" smtClean="0">
                <a:solidFill>
                  <a:srgbClr val="F7EEDD"/>
                </a:solidFill>
                <a:latin typeface="Candara"/>
              </a:rPr>
              <a:t>pricipais</a:t>
            </a:r>
            <a:r>
              <a:rPr lang="pt-BR" dirty="0" smtClean="0">
                <a:solidFill>
                  <a:srgbClr val="F7EEDD"/>
                </a:solidFill>
                <a:latin typeface="Candara"/>
              </a:rPr>
              <a:t> alvos definidos.</a:t>
            </a:r>
            <a:endParaRPr lang="pt-BR" kern="1200" dirty="0">
              <a:solidFill>
                <a:srgbClr val="F7EEDD"/>
              </a:solidFill>
              <a:latin typeface="Candara"/>
              <a:ea typeface="+mn-ea"/>
              <a:cs typeface="+mn-cs"/>
            </a:endParaRPr>
          </a:p>
          <a:p>
            <a:pPr algn="l" rtl="0" fontAlgn="base">
              <a:spcBef>
                <a:spcPct val="50000"/>
              </a:spcBef>
              <a:spcAft>
                <a:spcPct val="0"/>
              </a:spcAft>
            </a:pPr>
            <a:r>
              <a:rPr lang="pt-BR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7.3 - </a:t>
            </a:r>
            <a:r>
              <a:rPr lang="pt-BR" kern="1200" dirty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Fortalecer </a:t>
            </a:r>
            <a:r>
              <a:rPr lang="pt-BR" kern="1200" dirty="0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a ênfase na oração e renovação espiritual.</a:t>
            </a:r>
            <a:endParaRPr lang="pt-BR" kern="1200" dirty="0">
              <a:solidFill>
                <a:prstClr val="white"/>
              </a:solidFill>
              <a:latin typeface="Candara"/>
              <a:ea typeface="+mn-ea"/>
              <a:cs typeface="+mn-cs"/>
            </a:endParaRPr>
          </a:p>
          <a:p>
            <a:pPr marL="609600" indent="-609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kern="1200" dirty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7.4 </a:t>
            </a:r>
            <a:r>
              <a:rPr lang="en-US" kern="1200" dirty="0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–</a:t>
            </a:r>
            <a:r>
              <a:rPr lang="pt-BR" kern="1200" dirty="0" smtClean="0">
                <a:solidFill>
                  <a:prstClr val="white"/>
                </a:solidFill>
                <a:latin typeface="Candara"/>
                <a:ea typeface="+mn-ea"/>
                <a:cs typeface="+mn-cs"/>
              </a:rPr>
              <a:t> Criar caminhos para comunicar à nova geração os desafios da igreja.</a:t>
            </a:r>
            <a:endParaRPr lang="pt-BR" kern="1200" dirty="0">
              <a:solidFill>
                <a:prstClr val="white"/>
              </a:solidFill>
              <a:latin typeface="Candara"/>
              <a:ea typeface="+mn-ea"/>
              <a:cs typeface="+mn-cs"/>
            </a:endParaRPr>
          </a:p>
          <a:p>
            <a:pPr marL="609600" indent="-609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kern="1200" dirty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7.5 – Elaborar um plano de comunicação para a </a:t>
            </a:r>
            <a:r>
              <a:rPr lang="pt-BR" kern="1200" dirty="0" smtClean="0">
                <a:solidFill>
                  <a:srgbClr val="F7EEDD"/>
                </a:solidFill>
                <a:latin typeface="Candara"/>
                <a:ea typeface="+mn-ea"/>
                <a:cs typeface="+mn-cs"/>
              </a:rPr>
              <a:t>denominação.</a:t>
            </a:r>
            <a:endParaRPr lang="en-US" kern="1200" dirty="0">
              <a:solidFill>
                <a:srgbClr val="F7EEDD"/>
              </a:solidFill>
              <a:latin typeface="Candara"/>
              <a:ea typeface="+mn-ea"/>
              <a:cs typeface="+mn-cs"/>
            </a:endParaRPr>
          </a:p>
        </p:txBody>
      </p:sp>
      <p:sp>
        <p:nvSpPr>
          <p:cNvPr id="91140" name="Line 16"/>
          <p:cNvSpPr>
            <a:spLocks noChangeShapeType="1"/>
          </p:cNvSpPr>
          <p:nvPr/>
        </p:nvSpPr>
        <p:spPr bwMode="auto">
          <a:xfrm>
            <a:off x="2714612" y="3714752"/>
            <a:ext cx="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pt-PT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B0CB935-E256-493E-9D69-A6A6DC46B5D7}" type="slidenum">
              <a:rPr lang="en-US" sz="1200" kern="1200">
                <a:solidFill>
                  <a:srgbClr val="795339"/>
                </a:solidFill>
                <a:latin typeface="Candara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99</a:t>
            </a:fld>
            <a:endParaRPr lang="en-US" sz="1200" kern="1200">
              <a:solidFill>
                <a:srgbClr val="795339"/>
              </a:solidFill>
              <a:latin typeface="Candara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45066615"/>
              </p:ext>
            </p:extLst>
          </p:nvPr>
        </p:nvGraphicFramePr>
        <p:xfrm>
          <a:off x="285720" y="481009"/>
          <a:ext cx="8572560" cy="3590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9917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allAtOnce" animBg="1"/>
    </p:bld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Eco">
  <a:themeElements>
    <a:clrScheme name="Ec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o">
      <a:majorFont>
        <a:latin typeface="Myriad Pro Black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Myriad Pro" pitchFamily="34" charset="0"/>
            <a:cs typeface="Arial" charset="0"/>
          </a:defRPr>
        </a:defPPr>
      </a:lstStyle>
    </a:lnDef>
  </a:objectDefaults>
  <a:extraClrSchemeLst>
    <a:extraClrScheme>
      <a:clrScheme name="Ec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pt-BR" sz="3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pt-BR" sz="3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Sample presentation slides(3)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Lápis de cera">
  <a:themeElements>
    <a:clrScheme name="Lápis de cera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Lápis de cer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Lápis de cera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ápis de cera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ápis de cera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ápis de cera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s de cera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s de cera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s de cera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s de cera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sign padrão">
  <a:themeElements>
    <a:clrScheme name="1_Design padrão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1_Design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8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Design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sign padrão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Human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Module">
  <a:themeElements>
    <a:clrScheme name="Human">
      <a:dk1>
        <a:sysClr val="windowText" lastClr="000000"/>
      </a:dk1>
      <a:lt1>
        <a:sysClr val="window" lastClr="FFFFFF"/>
      </a:lt1>
      <a:dk2>
        <a:srgbClr val="795339"/>
      </a:dk2>
      <a:lt2>
        <a:srgbClr val="F7EEDD"/>
      </a:lt2>
      <a:accent1>
        <a:srgbClr val="AD2E27"/>
      </a:accent1>
      <a:accent2>
        <a:srgbClr val="3F3D66"/>
      </a:accent2>
      <a:accent3>
        <a:srgbClr val="17517A"/>
      </a:accent3>
      <a:accent4>
        <a:srgbClr val="877E48"/>
      </a:accent4>
      <a:accent5>
        <a:srgbClr val="AF8B1E"/>
      </a:accent5>
      <a:accent6>
        <a:srgbClr val="A35E21"/>
      </a:accent6>
      <a:hlink>
        <a:srgbClr val="9B7300"/>
      </a:hlink>
      <a:folHlink>
        <a:srgbClr val="D6A73B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Metrô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trô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3348</TotalTime>
  <Words>6005</Words>
  <Application>Microsoft Macintosh PowerPoint</Application>
  <PresentationFormat>On-screen Show (4:3)</PresentationFormat>
  <Paragraphs>947</Paragraphs>
  <Slides>122</Slides>
  <Notes>67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122</vt:i4>
      </vt:variant>
    </vt:vector>
  </HeadingPairs>
  <TitlesOfParts>
    <vt:vector size="133" baseType="lpstr">
      <vt:lpstr>Urban Pop</vt:lpstr>
      <vt:lpstr>1_Sample presentation slides(3)</vt:lpstr>
      <vt:lpstr>1_Lápis de cera</vt:lpstr>
      <vt:lpstr>4_Design padrão</vt:lpstr>
      <vt:lpstr>Human</vt:lpstr>
      <vt:lpstr>Revolution</vt:lpstr>
      <vt:lpstr>Module</vt:lpstr>
      <vt:lpstr>1_Story</vt:lpstr>
      <vt:lpstr>1_Metrô</vt:lpstr>
      <vt:lpstr>Eco</vt:lpstr>
      <vt:lpstr>Design padrão</vt:lpstr>
      <vt:lpstr>IPRB</vt:lpstr>
      <vt:lpstr>Processo</vt:lpstr>
      <vt:lpstr>PowerPoint Presentation</vt:lpstr>
      <vt:lpstr>Objetivos</vt:lpstr>
      <vt:lpstr>PowerPoint Presentation</vt:lpstr>
      <vt:lpstr>Maior potencial</vt:lpstr>
      <vt:lpstr>Maiores desafios</vt:lpstr>
      <vt:lpstr>PowerPoint Presentation</vt:lpstr>
      <vt:lpstr>PowerPoint Presentation</vt:lpstr>
      <vt:lpstr>PowerPoint Presentation</vt:lpstr>
      <vt:lpstr>Itens para reflexão</vt:lpstr>
      <vt:lpstr>PowerPoint Presentation</vt:lpstr>
      <vt:lpstr>PowerPoint Presentation</vt:lpstr>
      <vt:lpstr>Itens para reflexão</vt:lpstr>
      <vt:lpstr>PowerPoint Presentation</vt:lpstr>
      <vt:lpstr>Itens para reflexão</vt:lpstr>
      <vt:lpstr>PowerPoint Presentation</vt:lpstr>
      <vt:lpstr>PowerPoint Presentation</vt:lpstr>
      <vt:lpstr>Itens para reflexão</vt:lpstr>
      <vt:lpstr>Atividades do pastor</vt:lpstr>
      <vt:lpstr>Como a igreja vai causar impacto</vt:lpstr>
      <vt:lpstr>Itens para reflexão</vt:lpstr>
      <vt:lpstr>PowerPoint Presentation</vt:lpstr>
      <vt:lpstr>Itens para reflexão</vt:lpstr>
      <vt:lpstr>Itens para reflexão</vt:lpstr>
      <vt:lpstr>Prioridades de futuro</vt:lpstr>
      <vt:lpstr>PowerPoint Presentation</vt:lpstr>
      <vt:lpstr>PowerPoint Presentation</vt:lpstr>
      <vt:lpstr>Itens para reflexão</vt:lpstr>
      <vt:lpstr>Prioridades de futuro</vt:lpstr>
      <vt:lpstr>estratégias</vt:lpstr>
      <vt:lpstr>estratégias</vt:lpstr>
      <vt:lpstr>Desafios da integração</vt:lpstr>
      <vt:lpstr>PowerPoint Presentation</vt:lpstr>
      <vt:lpstr>PowerPoint Presentation</vt:lpstr>
      <vt:lpstr>Itens para reflexão</vt:lpstr>
      <vt:lpstr>Itens para reflexão</vt:lpstr>
      <vt:lpstr>Itens para reflexão</vt:lpstr>
      <vt:lpstr>Planejamento x execução</vt:lpstr>
      <vt:lpstr>PowerPoint Presentation</vt:lpstr>
      <vt:lpstr>Alvos para a iprb</vt:lpstr>
      <vt:lpstr>Necessidades das igrejas</vt:lpstr>
      <vt:lpstr>Desafios estratégicos</vt:lpstr>
      <vt:lpstr>Desafios praticos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 que o  dia A dia reflete</vt:lpstr>
      <vt:lpstr>PowerPoint Presentation</vt:lpstr>
      <vt:lpstr>PowerPoint Presentation</vt:lpstr>
      <vt:lpstr>IPRB  A denominação que queremos ser...</vt:lpstr>
      <vt:lpstr>IPRB   NOSSA VISÃO (onde queremos chegar) </vt:lpstr>
      <vt:lpstr>valores</vt:lpstr>
      <vt:lpstr>valores</vt:lpstr>
      <vt:lpstr>valores</vt:lpstr>
      <vt:lpstr>valores</vt:lpstr>
      <vt:lpstr>estratégia</vt:lpstr>
      <vt:lpstr>foco</vt:lpstr>
      <vt:lpstr>PowerPoint Presentation</vt:lpstr>
      <vt:lpstr>Agenda 2015</vt:lpstr>
      <vt:lpstr>Prioridades na execução</vt:lpstr>
      <vt:lpstr>Cada prioridade um plano de ação</vt:lpstr>
      <vt:lpstr>PowerPoint Presentation</vt:lpstr>
      <vt:lpstr>Planos de Ação</vt:lpstr>
      <vt:lpstr>PowerPoint Presentation</vt:lpstr>
      <vt:lpstr>Discipulado e Ensino Alvos 2013/2015</vt:lpstr>
      <vt:lpstr>PowerPoint Presentation</vt:lpstr>
      <vt:lpstr>Liderança Alvos 2013/2015</vt:lpstr>
      <vt:lpstr>PowerPoint Presentation</vt:lpstr>
      <vt:lpstr>Nova Geração Alvos 2013/2015</vt:lpstr>
      <vt:lpstr>PowerPoint Presentation</vt:lpstr>
      <vt:lpstr>Conexão Alvos 2013/2015</vt:lpstr>
      <vt:lpstr>PowerPoint Presentation</vt:lpstr>
      <vt:lpstr>Pastoreio Alvos 2013/2015</vt:lpstr>
      <vt:lpstr>PowerPoint Presentation</vt:lpstr>
      <vt:lpstr>Missão Alvos 2013/2015</vt:lpstr>
      <vt:lpstr>PowerPoint Presentation</vt:lpstr>
      <vt:lpstr>Missão Alvos 2013/2015</vt:lpstr>
      <vt:lpstr>PowerPoint Presentation</vt:lpstr>
      <vt:lpstr>Gestão Alvos 2013/2015</vt:lpstr>
      <vt:lpstr>IPRB Alinhada</vt:lpstr>
      <vt:lpstr>Modelo Implementação</vt:lpstr>
      <vt:lpstr>Modelo de Gestão  </vt:lpstr>
      <vt:lpstr>Foco  2013/2015</vt:lpstr>
      <vt:lpstr>PowerPoint Presentation</vt:lpstr>
      <vt:lpstr>Prioridades 2013/2015</vt:lpstr>
      <vt:lpstr>Objetivos Determinantes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Objetivos Operacionais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Perguntas</vt:lpstr>
      <vt:lpstr>PowerPoint Presentation</vt:lpstr>
      <vt:lpstr>Treinamento Liderança Presbitérios</vt:lpstr>
      <vt:lpstr>Treinamento nos Presbitérios</vt:lpstr>
      <vt:lpstr>Compreendendo mudanças</vt:lpstr>
      <vt:lpstr>A Anatomia da Inovação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 papel da liderança é ENCORAJAR durante  todo o processo de mudança. </vt:lpstr>
      <vt:lpstr>LIÇÕES DA INOVAÇÃO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IPRB</dc:title>
  <dc:creator>Josué Campanhã</dc:creator>
  <cp:lastModifiedBy>Josué Campanhã</cp:lastModifiedBy>
  <cp:revision>105</cp:revision>
  <dcterms:created xsi:type="dcterms:W3CDTF">2012-07-18T20:33:58Z</dcterms:created>
  <dcterms:modified xsi:type="dcterms:W3CDTF">2013-12-17T18:18:28Z</dcterms:modified>
</cp:coreProperties>
</file>