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notesSlides/notesSlide38.xml" ContentType="application/vnd.openxmlformats-officedocument.presentationml.notes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19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notesSlides/notesSlide35.xml" ContentType="application/vnd.openxmlformats-officedocument.presentationml.notesSlide+xml"/>
  <Override PartName="/ppt/diagrams/layout6.xml" ContentType="application/vnd.openxmlformats-officedocument.drawingml.diagram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diagrams/colors10.xml" ContentType="application/vnd.openxmlformats-officedocument.drawingml.diagramColors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notesSlides/notesSlide37.xml" ContentType="application/vnd.openxmlformats-officedocument.presentationml.notes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notesSlides/notesSlide40.xml" ContentType="application/vnd.openxmlformats-officedocument.presentationml.notesSlide+xml"/>
  <Override PartName="/ppt/diagrams/layout16.xml" ContentType="application/vnd.openxmlformats-officedocument.drawingml.diagram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20.xml" ContentType="application/vnd.openxmlformats-officedocument.them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Default Extension="mp4" ContentType="video/unknown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theme/theme14.xml" ContentType="application/vnd.openxmlformats-officedocument.them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notesSlides/notesSlide39.xml" ContentType="application/vnd.openxmlformats-officedocument.presentationml.notesSlid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diagrams/layout18.xml" ContentType="application/vnd.openxmlformats-officedocument.drawingml.diagram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notesSlides/notesSlide36.xml" ContentType="application/vnd.openxmlformats-officedocument.presentationml.notes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slideLayouts/slideLayout100.xml" ContentType="application/vnd.openxmlformats-officedocument.presentationml.slideLayout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theme/theme13.xml" ContentType="application/vnd.openxmlformats-officedocument.them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slideLayouts/slideLayout160.xml" ContentType="application/vnd.openxmlformats-officedocument.presentationml.slideLayout+xml"/>
  <Override PartName="/ppt/theme/themeOverride1.xml" ContentType="application/vnd.openxmlformats-officedocument.themeOverr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notesSlides/notesSlide30.xml" ContentType="application/vnd.openxmlformats-officedocument.presentationml.notesSlide+xml"/>
  <Override PartName="/ppt/theme/theme21.xml" ContentType="application/vnd.openxmlformats-officedocument.theme+xml"/>
  <Override PartName="/ppt/diagrams/layout1.xml" ContentType="application/vnd.openxmlformats-officedocument.drawingml.diagram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6" r:id="rId3"/>
    <p:sldMasterId id="2147483698" r:id="rId4"/>
    <p:sldMasterId id="2147483712" r:id="rId5"/>
    <p:sldMasterId id="2147483725" r:id="rId6"/>
    <p:sldMasterId id="2147483727" r:id="rId7"/>
    <p:sldMasterId id="2147483730" r:id="rId8"/>
    <p:sldMasterId id="2147483732" r:id="rId9"/>
    <p:sldMasterId id="2147483747" r:id="rId10"/>
    <p:sldMasterId id="2147483762" r:id="rId11"/>
    <p:sldMasterId id="2147483777" r:id="rId12"/>
    <p:sldMasterId id="2147483780" r:id="rId13"/>
    <p:sldMasterId id="2147483787" r:id="rId14"/>
    <p:sldMasterId id="2147483792" r:id="rId15"/>
    <p:sldMasterId id="2147483804" r:id="rId16"/>
    <p:sldMasterId id="2147483807" r:id="rId17"/>
    <p:sldMasterId id="2147483819" r:id="rId18"/>
    <p:sldMasterId id="2147483831" r:id="rId19"/>
    <p:sldMasterId id="2147483843" r:id="rId20"/>
  </p:sldMasterIdLst>
  <p:notesMasterIdLst>
    <p:notesMasterId r:id="rId118"/>
  </p:notesMasterIdLst>
  <p:sldIdLst>
    <p:sldId id="256" r:id="rId21"/>
    <p:sldId id="356" r:id="rId22"/>
    <p:sldId id="257" r:id="rId23"/>
    <p:sldId id="258" r:id="rId24"/>
    <p:sldId id="259" r:id="rId25"/>
    <p:sldId id="348" r:id="rId26"/>
    <p:sldId id="268" r:id="rId27"/>
    <p:sldId id="349" r:id="rId28"/>
    <p:sldId id="269" r:id="rId29"/>
    <p:sldId id="270" r:id="rId30"/>
    <p:sldId id="260" r:id="rId31"/>
    <p:sldId id="261" r:id="rId32"/>
    <p:sldId id="272" r:id="rId33"/>
    <p:sldId id="273" r:id="rId34"/>
    <p:sldId id="262" r:id="rId35"/>
    <p:sldId id="274" r:id="rId36"/>
    <p:sldId id="263" r:id="rId37"/>
    <p:sldId id="264" r:id="rId38"/>
    <p:sldId id="265" r:id="rId39"/>
    <p:sldId id="275" r:id="rId40"/>
    <p:sldId id="276" r:id="rId41"/>
    <p:sldId id="277" r:id="rId42"/>
    <p:sldId id="357" r:id="rId43"/>
    <p:sldId id="278" r:id="rId44"/>
    <p:sldId id="279" r:id="rId45"/>
    <p:sldId id="280" r:id="rId46"/>
    <p:sldId id="285" r:id="rId47"/>
    <p:sldId id="286" r:id="rId48"/>
    <p:sldId id="358" r:id="rId49"/>
    <p:sldId id="350" r:id="rId50"/>
    <p:sldId id="287" r:id="rId51"/>
    <p:sldId id="359" r:id="rId52"/>
    <p:sldId id="351" r:id="rId53"/>
    <p:sldId id="288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266" r:id="rId66"/>
    <p:sldId id="302" r:id="rId67"/>
    <p:sldId id="303" r:id="rId68"/>
    <p:sldId id="304" r:id="rId69"/>
    <p:sldId id="305" r:id="rId70"/>
    <p:sldId id="306" r:id="rId71"/>
    <p:sldId id="307" r:id="rId72"/>
    <p:sldId id="308" r:id="rId73"/>
    <p:sldId id="355" r:id="rId74"/>
    <p:sldId id="352" r:id="rId75"/>
    <p:sldId id="353" r:id="rId76"/>
    <p:sldId id="354" r:id="rId77"/>
    <p:sldId id="311" r:id="rId78"/>
    <p:sldId id="312" r:id="rId79"/>
    <p:sldId id="313" r:id="rId80"/>
    <p:sldId id="321" r:id="rId81"/>
    <p:sldId id="322" r:id="rId82"/>
    <p:sldId id="323" r:id="rId83"/>
    <p:sldId id="325" r:id="rId84"/>
    <p:sldId id="326" r:id="rId85"/>
    <p:sldId id="361" r:id="rId86"/>
    <p:sldId id="328" r:id="rId87"/>
    <p:sldId id="360" r:id="rId88"/>
    <p:sldId id="329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362" r:id="rId97"/>
    <p:sldId id="363" r:id="rId98"/>
    <p:sldId id="341" r:id="rId99"/>
    <p:sldId id="342" r:id="rId100"/>
    <p:sldId id="347" r:id="rId101"/>
    <p:sldId id="364" r:id="rId102"/>
    <p:sldId id="365" r:id="rId103"/>
    <p:sldId id="366" r:id="rId104"/>
    <p:sldId id="367" r:id="rId105"/>
    <p:sldId id="373" r:id="rId106"/>
    <p:sldId id="374" r:id="rId107"/>
    <p:sldId id="396" r:id="rId108"/>
    <p:sldId id="380" r:id="rId109"/>
    <p:sldId id="368" r:id="rId110"/>
    <p:sldId id="369" r:id="rId111"/>
    <p:sldId id="370" r:id="rId112"/>
    <p:sldId id="398" r:id="rId113"/>
    <p:sldId id="371" r:id="rId114"/>
    <p:sldId id="399" r:id="rId115"/>
    <p:sldId id="400" r:id="rId116"/>
    <p:sldId id="401" r:id="rId1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07" autoAdjust="0"/>
    <p:restoredTop sz="94606" autoAdjust="0"/>
  </p:normalViewPr>
  <p:slideViewPr>
    <p:cSldViewPr snapToGrid="0" snapToObjects="1">
      <p:cViewPr>
        <p:scale>
          <a:sx n="60" d="100"/>
          <a:sy n="60" d="100"/>
        </p:scale>
        <p:origin x="-1434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0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13" Type="http://schemas.openxmlformats.org/officeDocument/2006/relationships/slide" Target="slides/slide93.xml"/><Relationship Id="rId11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16" Type="http://schemas.openxmlformats.org/officeDocument/2006/relationships/slide" Target="slides/slide9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Office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8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/>
                </a:pPr>
                <a:endParaRPr lang="pt-BR"/>
              </a:p>
            </c:txPr>
            <c:showVal val="1"/>
          </c:dLbls>
          <c:cat>
            <c:strRef>
              <c:f>Sheet1!$A$2:$A$28</c:f>
              <c:strCache>
                <c:ptCount val="27"/>
                <c:pt idx="0">
                  <c:v>Tocantins</c:v>
                </c:pt>
                <c:pt idx="1">
                  <c:v>Sergipe</c:v>
                </c:pt>
                <c:pt idx="2">
                  <c:v>São Paulo</c:v>
                </c:pt>
                <c:pt idx="3">
                  <c:v>Santa Catarina</c:v>
                </c:pt>
                <c:pt idx="4">
                  <c:v>Roraima</c:v>
                </c:pt>
                <c:pt idx="5">
                  <c:v>Rondônia</c:v>
                </c:pt>
                <c:pt idx="6">
                  <c:v>Rio Grande do Sul</c:v>
                </c:pt>
                <c:pt idx="7">
                  <c:v>Rio Grande do Norte</c:v>
                </c:pt>
                <c:pt idx="8">
                  <c:v>Rio de Janeiro</c:v>
                </c:pt>
                <c:pt idx="9">
                  <c:v>Piauí</c:v>
                </c:pt>
                <c:pt idx="10">
                  <c:v>Pernambuco</c:v>
                </c:pt>
                <c:pt idx="11">
                  <c:v>Paraná</c:v>
                </c:pt>
                <c:pt idx="12">
                  <c:v>Paraíba</c:v>
                </c:pt>
                <c:pt idx="13">
                  <c:v>Pará</c:v>
                </c:pt>
                <c:pt idx="14">
                  <c:v>Minas Gerais</c:v>
                </c:pt>
                <c:pt idx="15">
                  <c:v>Mato Grosso do Sul</c:v>
                </c:pt>
                <c:pt idx="16">
                  <c:v>Mato Grosso</c:v>
                </c:pt>
                <c:pt idx="17">
                  <c:v>Maranhão</c:v>
                </c:pt>
                <c:pt idx="18">
                  <c:v>Goiás</c:v>
                </c:pt>
                <c:pt idx="19">
                  <c:v>Espírito Santo</c:v>
                </c:pt>
                <c:pt idx="20">
                  <c:v>Distrito Federal</c:v>
                </c:pt>
                <c:pt idx="21">
                  <c:v>Ceará</c:v>
                </c:pt>
                <c:pt idx="22">
                  <c:v>Bahia</c:v>
                </c:pt>
                <c:pt idx="23">
                  <c:v>Amazonas</c:v>
                </c:pt>
                <c:pt idx="24">
                  <c:v>Amapá</c:v>
                </c:pt>
                <c:pt idx="25">
                  <c:v>Alagoas</c:v>
                </c:pt>
                <c:pt idx="26">
                  <c:v>Acre</c:v>
                </c:pt>
              </c:strCache>
            </c:strRef>
          </c:cat>
          <c:val>
            <c:numRef>
              <c:f>Sheet1!$B$2:$B$28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31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5</c:v>
                </c:pt>
                <c:pt idx="11">
                  <c:v>22</c:v>
                </c:pt>
                <c:pt idx="12">
                  <c:v>0</c:v>
                </c:pt>
                <c:pt idx="13">
                  <c:v>2</c:v>
                </c:pt>
                <c:pt idx="14">
                  <c:v>19</c:v>
                </c:pt>
                <c:pt idx="15">
                  <c:v>2</c:v>
                </c:pt>
                <c:pt idx="16">
                  <c:v>14</c:v>
                </c:pt>
                <c:pt idx="17">
                  <c:v>2</c:v>
                </c:pt>
                <c:pt idx="18">
                  <c:v>11</c:v>
                </c:pt>
                <c:pt idx="19">
                  <c:v>0</c:v>
                </c:pt>
                <c:pt idx="20">
                  <c:v>5</c:v>
                </c:pt>
                <c:pt idx="21">
                  <c:v>0</c:v>
                </c:pt>
                <c:pt idx="22">
                  <c:v>6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0</c:v>
                </c:pt>
              </c:numCache>
            </c:numRef>
          </c:val>
        </c:ser>
        <c:axId val="89339392"/>
        <c:axId val="89340928"/>
      </c:barChart>
      <c:catAx>
        <c:axId val="89339392"/>
        <c:scaling>
          <c:orientation val="minMax"/>
        </c:scaling>
        <c:axPos val="l"/>
        <c:tickLblPos val="nextTo"/>
        <c:txPr>
          <a:bodyPr/>
          <a:lstStyle/>
          <a:p>
            <a:pPr>
              <a:defRPr lang="en-US"/>
            </a:pPr>
            <a:endParaRPr lang="pt-BR"/>
          </a:p>
        </c:txPr>
        <c:crossAx val="89340928"/>
        <c:crosses val="autoZero"/>
        <c:auto val="1"/>
        <c:lblAlgn val="ctr"/>
        <c:lblOffset val="100"/>
      </c:catAx>
      <c:valAx>
        <c:axId val="89340928"/>
        <c:scaling>
          <c:orientation val="minMax"/>
        </c:scaling>
        <c:delete val="1"/>
        <c:axPos val="b"/>
        <c:numFmt formatCode="General" sourceLinked="1"/>
        <c:tickLblPos val="nextTo"/>
        <c:crossAx val="893393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/>
      </a:pPr>
      <a:endParaRPr lang="pt-B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45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/>
                </a:pPr>
                <a:endParaRPr lang="pt-BR"/>
              </a:p>
            </c:txPr>
            <c:showVal val="1"/>
          </c:dLbls>
          <c:cat>
            <c:strRef>
              <c:f>Sheet1!$A$2:$A$7</c:f>
              <c:strCache>
                <c:ptCount val="6"/>
                <c:pt idx="0">
                  <c:v>Outros</c:v>
                </c:pt>
                <c:pt idx="1">
                  <c:v>Mentoria</c:v>
                </c:pt>
                <c:pt idx="2">
                  <c:v>Conhecer experiência dos que implantaram</c:v>
                </c:pt>
                <c:pt idx="3">
                  <c:v>Esclarecimento de dúvidas sobre a implantação</c:v>
                </c:pt>
                <c:pt idx="4">
                  <c:v>Materiais para treinamento</c:v>
                </c:pt>
                <c:pt idx="5">
                  <c:v>Novos treinamentos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6.0000000000000032E-2</c:v>
                </c:pt>
                <c:pt idx="1">
                  <c:v>0.19</c:v>
                </c:pt>
                <c:pt idx="2">
                  <c:v>0.19</c:v>
                </c:pt>
                <c:pt idx="3">
                  <c:v>9.0000000000000024E-2</c:v>
                </c:pt>
                <c:pt idx="4">
                  <c:v>0.25</c:v>
                </c:pt>
                <c:pt idx="5">
                  <c:v>0.21000000000000021</c:v>
                </c:pt>
              </c:numCache>
            </c:numRef>
          </c:val>
        </c:ser>
        <c:dLbls>
          <c:showVal val="1"/>
        </c:dLbls>
        <c:gapWidth val="75"/>
        <c:axId val="91225088"/>
        <c:axId val="91222400"/>
      </c:barChart>
      <c:valAx>
        <c:axId val="91222400"/>
        <c:scaling>
          <c:orientation val="minMax"/>
        </c:scaling>
        <c:delete val="1"/>
        <c:axPos val="b"/>
        <c:numFmt formatCode="0%" sourceLinked="1"/>
        <c:majorTickMark val="none"/>
        <c:tickLblPos val="nextTo"/>
        <c:crossAx val="91225088"/>
        <c:crosses val="autoZero"/>
        <c:crossBetween val="between"/>
      </c:valAx>
      <c:catAx>
        <c:axId val="9122508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en-US"/>
            </a:pPr>
            <a:endParaRPr lang="pt-BR"/>
          </a:p>
        </c:txPr>
        <c:crossAx val="91222400"/>
        <c:crosses val="autoZero"/>
        <c:auto val="1"/>
        <c:lblAlgn val="ctr"/>
        <c:lblOffset val="100"/>
      </c:catAx>
    </c:plotArea>
    <c:plotVisOnly val="1"/>
    <c:dispBlanksAs val="gap"/>
  </c:chart>
  <c:txPr>
    <a:bodyPr/>
    <a:lstStyle/>
    <a:p>
      <a:pPr>
        <a:defRPr sz="2000" b="1"/>
      </a:pPr>
      <a:endParaRPr lang="pt-B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44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/>
                </a:pPr>
                <a:endParaRPr lang="pt-BR"/>
              </a:p>
            </c:txPr>
            <c:showVal val="1"/>
          </c:dLbls>
          <c:cat>
            <c:strRef>
              <c:f>Sheet1!$A$2:$A$8</c:f>
              <c:strCache>
                <c:ptCount val="7"/>
                <c:pt idx="0">
                  <c:v>outros</c:v>
                </c:pt>
                <c:pt idx="1">
                  <c:v>Aceitação do projeto por parte das lideranças</c:v>
                </c:pt>
                <c:pt idx="2">
                  <c:v>Aquisição de material didático relativo ao Projeto</c:v>
                </c:pt>
                <c:pt idx="3">
                  <c:v>Falta de pessoas capacitadas e voluntárias</c:v>
                </c:pt>
                <c:pt idx="4">
                  <c:v>Disponibilidade de tempo das lideranças</c:v>
                </c:pt>
                <c:pt idx="5">
                  <c:v>Motivação da liderança - como motivá-la</c:v>
                </c:pt>
                <c:pt idx="6">
                  <c:v>Formação de Grupos de Discipulado - como implantar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3.0000000000000002E-2</c:v>
                </c:pt>
                <c:pt idx="1">
                  <c:v>2.0000000000000011E-2</c:v>
                </c:pt>
                <c:pt idx="2">
                  <c:v>0.2</c:v>
                </c:pt>
                <c:pt idx="3">
                  <c:v>0.16</c:v>
                </c:pt>
                <c:pt idx="4">
                  <c:v>0.24000000000000021</c:v>
                </c:pt>
                <c:pt idx="5">
                  <c:v>0.2</c:v>
                </c:pt>
                <c:pt idx="6">
                  <c:v>0.15000000000000022</c:v>
                </c:pt>
              </c:numCache>
            </c:numRef>
          </c:val>
        </c:ser>
        <c:dLbls>
          <c:showVal val="1"/>
        </c:dLbls>
        <c:gapWidth val="75"/>
        <c:axId val="94492928"/>
        <c:axId val="94491392"/>
      </c:barChart>
      <c:valAx>
        <c:axId val="94491392"/>
        <c:scaling>
          <c:orientation val="minMax"/>
        </c:scaling>
        <c:delete val="1"/>
        <c:axPos val="b"/>
        <c:numFmt formatCode="0%" sourceLinked="1"/>
        <c:majorTickMark val="none"/>
        <c:tickLblPos val="nextTo"/>
        <c:crossAx val="94492928"/>
        <c:crosses val="autoZero"/>
        <c:crossBetween val="between"/>
      </c:valAx>
      <c:catAx>
        <c:axId val="9449292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 algn="r">
              <a:defRPr lang="en-US" sz="1800"/>
            </a:pPr>
            <a:endParaRPr lang="pt-BR"/>
          </a:p>
        </c:txPr>
        <c:crossAx val="94491392"/>
        <c:crosses val="autoZero"/>
        <c:auto val="1"/>
        <c:lblAlgn val="ctr"/>
        <c:lblOffset val="100"/>
      </c:catAx>
    </c:plotArea>
    <c:plotVisOnly val="1"/>
    <c:dispBlanksAs val="gap"/>
  </c:chart>
  <c:txPr>
    <a:bodyPr/>
    <a:lstStyle/>
    <a:p>
      <a:pPr algn="r">
        <a:defRPr sz="1800"/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8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49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-7.5563798501091031E-2"/>
                  <c:y val="-8.147541036924306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6.7509723935110632E-3"/>
                  <c:y val="-6.18443605330003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9.6385542168674884E-2"/>
                  <c:y val="-7.43494423791822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0.17717300161129501"/>
                  <c:y val="5.4320048632779316E-3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 lang="en-US"/>
                </a:pPr>
                <a:endParaRPr lang="pt-BR"/>
              </a:p>
            </c:txPr>
            <c:showVal val="1"/>
            <c:showPercent val="1"/>
            <c:showLeaderLines val="1"/>
          </c:dLbls>
          <c:cat>
            <c:strRef>
              <c:f>Sheet1!$A$2:$A$5</c:f>
              <c:strCache>
                <c:ptCount val="4"/>
                <c:pt idx="0">
                  <c:v>Até 100</c:v>
                </c:pt>
                <c:pt idx="1">
                  <c:v>de 101 a 200</c:v>
                </c:pt>
                <c:pt idx="2">
                  <c:v>de 201 a 500</c:v>
                </c:pt>
                <c:pt idx="3">
                  <c:v>Mais de 500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</c:v>
                </c:pt>
                <c:pt idx="1">
                  <c:v>35</c:v>
                </c:pt>
                <c:pt idx="2">
                  <c:v>22</c:v>
                </c:pt>
                <c:pt idx="3">
                  <c:v>8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n-US"/>
          </a:pPr>
          <a:endParaRPr lang="pt-BR"/>
        </a:p>
      </c:txPr>
    </c:legend>
    <c:plotVisOnly val="1"/>
    <c:dispBlanksAs val="zero"/>
  </c:chart>
  <c:txPr>
    <a:bodyPr/>
    <a:lstStyle/>
    <a:p>
      <a:pPr>
        <a:defRPr sz="1800"/>
      </a:pPr>
      <a:endParaRPr lang="pt-BR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8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>
                <c:manualLayout>
                  <c:x val="2.7261884477764575E-2"/>
                  <c:y val="-2.92718624222466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-1.2743626381054904E-2"/>
                  <c:y val="-3.10473671880274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-0.13983800066859201"/>
                  <c:y val="-2.27468918881358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4.2343554521285222E-2"/>
                  <c:y val="-3.84405239814009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-2.7291131971938512E-2"/>
                  <c:y val="-6.04296855867769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-3.8390556010963806E-2"/>
                  <c:y val="-4.9897577292410421E-2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 lang="en-US"/>
                </a:pPr>
                <a:endParaRPr lang="pt-BR"/>
              </a:p>
            </c:txPr>
            <c:showVal val="1"/>
            <c:showPercent val="1"/>
            <c:showLeaderLines val="1"/>
          </c:dLbls>
          <c:cat>
            <c:strRef>
              <c:f>Sheet1!$A$2:$A$6</c:f>
              <c:strCache>
                <c:ptCount val="5"/>
                <c:pt idx="0">
                  <c:v>Excelente</c:v>
                </c:pt>
                <c:pt idx="1">
                  <c:v>Muito Bom</c:v>
                </c:pt>
                <c:pt idx="2">
                  <c:v>Razoável</c:v>
                </c:pt>
                <c:pt idx="3">
                  <c:v>Ruim</c:v>
                </c:pt>
                <c:pt idx="4">
                  <c:v>Péssimo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55</c:v>
                </c:pt>
                <c:pt idx="1">
                  <c:v>60</c:v>
                </c:pt>
                <c:pt idx="2">
                  <c:v>13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n-US"/>
          </a:pPr>
          <a:endParaRPr lang="pt-BR"/>
        </a:p>
      </c:txPr>
    </c:legend>
    <c:plotVisOnly val="1"/>
    <c:dispBlanksAs val="zero"/>
  </c:chart>
  <c:txPr>
    <a:bodyPr/>
    <a:lstStyle/>
    <a:p>
      <a:pPr>
        <a:defRPr sz="2400"/>
      </a:pPr>
      <a:endParaRPr lang="pt-B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8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34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9.2229051163970843E-2"/>
                  <c:y val="-0.249008699933687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32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-6.3948064963172305E-2"/>
                  <c:y val="-2.32326847573804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3.0556857567865747E-2"/>
                  <c:y val="-0.108114429911137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8.8004629924958014E-2"/>
                  <c:y val="-7.2528072420699516E-2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 lang="en-US"/>
                </a:pPr>
                <a:endParaRPr lang="pt-BR"/>
              </a:p>
            </c:txPr>
            <c:showVal val="1"/>
            <c:showPercent val="1"/>
            <c:showLeaderLines val="1"/>
          </c:dLbls>
          <c:cat>
            <c:strRef>
              <c:f>Sheet1!$A$2:$A$6</c:f>
              <c:strCache>
                <c:ptCount val="5"/>
                <c:pt idx="0">
                  <c:v>Iniciou um grupo protótipo de discipulado  </c:v>
                </c:pt>
                <c:pt idx="1">
                  <c:v>Está passando a visão para a liderança</c:v>
                </c:pt>
                <c:pt idx="2">
                  <c:v>Está se preparando para iniciar</c:v>
                </c:pt>
                <c:pt idx="3">
                  <c:v>Está se preparando para a multiplicação</c:v>
                </c:pt>
                <c:pt idx="4">
                  <c:v>Não está considerando implantar  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44</c:v>
                </c:pt>
                <c:pt idx="1">
                  <c:v>34</c:v>
                </c:pt>
                <c:pt idx="2">
                  <c:v>41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 algn="l">
            <a:defRPr lang="en-US"/>
          </a:pPr>
          <a:endParaRPr lang="pt-BR"/>
        </a:p>
      </c:txPr>
    </c:legend>
    <c:plotVisOnly val="1"/>
    <c:dispBlanksAs val="zero"/>
  </c:chart>
  <c:txPr>
    <a:bodyPr/>
    <a:lstStyle/>
    <a:p>
      <a:pPr algn="l">
        <a:defRPr sz="1600" b="1"/>
      </a:pPr>
      <a:endParaRPr lang="pt-B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lang="en-US" sz="1800" b="1"/>
                    </a:pPr>
                    <a:r>
                      <a:rPr lang="en-US" sz="1800" b="1" smtClean="0"/>
                      <a:t>32</a:t>
                    </a:r>
                    <a:r>
                      <a:rPr lang="en-US" sz="1800" b="1"/>
                      <a:t>%</a:t>
                    </a:r>
                  </a:p>
                </c:rich>
              </c:tx>
              <c:spPr/>
              <c:showVal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lang="en-US" sz="1800" b="1"/>
                    </a:pPr>
                    <a:r>
                      <a:rPr lang="en-US" sz="1800" b="1" smtClean="0"/>
                      <a:t>51</a:t>
                    </a:r>
                    <a:r>
                      <a:rPr lang="en-US" sz="1800" b="1"/>
                      <a:t>%</a:t>
                    </a:r>
                  </a:p>
                </c:rich>
              </c:tx>
              <c:spPr/>
              <c:showVal val="1"/>
              <c:showPercent val="1"/>
            </c:dLbl>
            <c:dLbl>
              <c:idx val="2"/>
              <c:layout>
                <c:manualLayout>
                  <c:x val="7.3825568678915085E-2"/>
                  <c:y val="5.2505183044854097E-2"/>
                </c:manualLayout>
              </c:layout>
              <c:tx>
                <c:rich>
                  <a:bodyPr/>
                  <a:lstStyle/>
                  <a:p>
                    <a:pPr>
                      <a:defRPr lang="en-US" sz="1800" b="1"/>
                    </a:pPr>
                    <a:r>
                      <a:rPr lang="en-US" sz="1800" b="1" dirty="0" smtClean="0"/>
                      <a:t>16</a:t>
                    </a:r>
                    <a:r>
                      <a:rPr lang="en-US" sz="1800" b="1" dirty="0"/>
                      <a:t>%</a:t>
                    </a:r>
                  </a:p>
                </c:rich>
              </c:tx>
              <c:spPr/>
              <c:showVal val="1"/>
              <c:showPercent val="1"/>
            </c:dLbl>
            <c:dLbl>
              <c:idx val="3"/>
              <c:layout>
                <c:manualLayout>
                  <c:x val="-3.758338502983815E-2"/>
                  <c:y val="-2.6327722650402403E-2"/>
                </c:manualLayout>
              </c:layout>
              <c:tx>
                <c:rich>
                  <a:bodyPr/>
                  <a:lstStyle/>
                  <a:p>
                    <a:pPr>
                      <a:defRPr lang="en-US" sz="1800" b="1"/>
                    </a:pPr>
                    <a:r>
                      <a:rPr lang="en-US" sz="1800" b="1" dirty="0" smtClean="0"/>
                      <a:t>1</a:t>
                    </a:r>
                    <a:r>
                      <a:rPr lang="en-US" sz="1800" b="1" dirty="0"/>
                      <a:t>%</a:t>
                    </a:r>
                  </a:p>
                </c:rich>
              </c:tx>
              <c:spPr/>
              <c:showVal val="1"/>
              <c:showPercent val="1"/>
            </c:dLbl>
            <c:dLbl>
              <c:idx val="4"/>
              <c:layout>
                <c:manualLayout>
                  <c:x val="6.548918436197659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lang="en-US"/>
                </a:pPr>
                <a:endParaRPr lang="pt-BR"/>
              </a:p>
            </c:txPr>
            <c:showVal val="1"/>
            <c:showPercent val="1"/>
            <c:showLeaderLines val="1"/>
          </c:dLbls>
          <c:cat>
            <c:strRef>
              <c:f>Sheet1!$A$2:$A$6</c:f>
              <c:strCache>
                <c:ptCount val="5"/>
                <c:pt idx="0">
                  <c:v>Ficaram animados e estão participando  </c:v>
                </c:pt>
                <c:pt idx="1">
                  <c:v>Teve uma boa reação e apoio</c:v>
                </c:pt>
                <c:pt idx="2">
                  <c:v>Foram neutros, mas deram liberdade</c:v>
                </c:pt>
                <c:pt idx="3">
                  <c:v>Não apoiaram</c:v>
                </c:pt>
                <c:pt idx="4">
                  <c:v>A reação foi negativa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40</c:v>
                </c:pt>
                <c:pt idx="1">
                  <c:v>64</c:v>
                </c:pt>
                <c:pt idx="2">
                  <c:v>20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6119105424322089"/>
          <c:y val="0.10658907802939198"/>
          <c:w val="0.32251738845144351"/>
          <c:h val="0.78682184394121701"/>
        </c:manualLayout>
      </c:layout>
      <c:txPr>
        <a:bodyPr/>
        <a:lstStyle/>
        <a:p>
          <a:pPr algn="l">
            <a:defRPr lang="en-US" b="1"/>
          </a:pPr>
          <a:endParaRPr lang="pt-BR"/>
        </a:p>
      </c:txPr>
    </c:legend>
    <c:plotVisOnly val="1"/>
    <c:dispBlanksAs val="zero"/>
  </c:chart>
  <c:txPr>
    <a:bodyPr/>
    <a:lstStyle/>
    <a:p>
      <a:pPr>
        <a:defRPr sz="1400"/>
      </a:pPr>
      <a:endParaRPr lang="pt-B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8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>
                <c:manualLayout>
                  <c:x val="-0.11874967191601023"/>
                  <c:y val="8.676010441544204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41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0.127296587926509"/>
                  <c:y val="-0.1530375619583050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10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-6.3948064963172305E-2"/>
                  <c:y val="-2.32326847573804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-3.0497411846062403E-2"/>
                  <c:y val="-0.108114429911137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-4.1149012766500202E-2"/>
                  <c:y val="-8.6302177103895011E-2"/>
                </c:manualLayout>
              </c:layout>
              <c:showVal val="1"/>
              <c:showPercent val="1"/>
            </c:dLbl>
            <c:dLbl>
              <c:idx val="6"/>
              <c:layout>
                <c:manualLayout>
                  <c:x val="3.5996557140466609E-2"/>
                  <c:y val="-6.2690975611519623E-2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 lang="en-US"/>
                </a:pPr>
                <a:endParaRPr lang="pt-BR"/>
              </a:p>
            </c:txPr>
            <c:showVal val="1"/>
            <c:showPercent val="1"/>
            <c:showLeaderLines val="1"/>
          </c:dLbls>
          <c:cat>
            <c:strRef>
              <c:f>Sheet1!$A$2:$A$6</c:f>
              <c:strCache>
                <c:ptCount val="5"/>
                <c:pt idx="0">
                  <c:v>Animadas e participativas</c:v>
                </c:pt>
                <c:pt idx="1">
                  <c:v>Interessadas e tentando entender</c:v>
                </c:pt>
                <c:pt idx="2">
                  <c:v>Comprometidas e multiplicando</c:v>
                </c:pt>
                <c:pt idx="3">
                  <c:v>Desinteressadas</c:v>
                </c:pt>
                <c:pt idx="4">
                  <c:v>Não apoiaram a idéia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36</c:v>
                </c:pt>
                <c:pt idx="1">
                  <c:v>42</c:v>
                </c:pt>
                <c:pt idx="2">
                  <c:v>9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n-US"/>
          </a:pPr>
          <a:endParaRPr lang="pt-BR"/>
        </a:p>
      </c:txPr>
    </c:legend>
    <c:plotVisOnly val="1"/>
    <c:dispBlanksAs val="zero"/>
  </c:chart>
  <c:txPr>
    <a:bodyPr/>
    <a:lstStyle/>
    <a:p>
      <a:pPr>
        <a:defRPr sz="1600" b="1"/>
      </a:pPr>
      <a:endParaRPr lang="pt-B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0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28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5.232428387942749E-3"/>
                  <c:y val="9.183175098574099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38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-6.3948064963172305E-2"/>
                  <c:y val="-2.32326847573804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-3.0497411846062403E-2"/>
                  <c:y val="-0.108114429911137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-4.1149012766500202E-2"/>
                  <c:y val="-8.6302177103895011E-2"/>
                </c:manualLayout>
              </c:layout>
              <c:showVal val="1"/>
              <c:showPercent val="1"/>
            </c:dLbl>
            <c:dLbl>
              <c:idx val="6"/>
              <c:layout>
                <c:manualLayout>
                  <c:x val="3.5996557140466609E-2"/>
                  <c:y val="-6.2690975611519623E-2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 lang="en-US"/>
                </a:pPr>
                <a:endParaRPr lang="pt-BR"/>
              </a:p>
            </c:txPr>
            <c:showVal val="1"/>
            <c:showPercent val="1"/>
            <c:showLeaderLines val="1"/>
          </c:dLbls>
          <c:cat>
            <c:strRef>
              <c:f>Sheet1!$A$2:$A$6</c:f>
              <c:strCache>
                <c:ptCount val="5"/>
                <c:pt idx="0">
                  <c:v>Sim, para um período de até 3 anos</c:v>
                </c:pt>
                <c:pt idx="1">
                  <c:v>Sim, apenas para 1 ano</c:v>
                </c:pt>
                <c:pt idx="2">
                  <c:v>Estamos elaborando o plano</c:v>
                </c:pt>
                <c:pt idx="3">
                  <c:v>Não, mas queremos fazer</c:v>
                </c:pt>
                <c:pt idx="4">
                  <c:v>Não e nem pretendemos fazer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34</c:v>
                </c:pt>
                <c:pt idx="1">
                  <c:v>18</c:v>
                </c:pt>
                <c:pt idx="2">
                  <c:v>47</c:v>
                </c:pt>
                <c:pt idx="3">
                  <c:v>24</c:v>
                </c:pt>
                <c:pt idx="4">
                  <c:v>0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n-US"/>
          </a:pPr>
          <a:endParaRPr lang="pt-BR"/>
        </a:p>
      </c:txPr>
    </c:legend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0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>
                <c:manualLayout>
                  <c:x val="-0.17485685922800687"/>
                  <c:y val="-7.2321088392176699E-2"/>
                </c:manualLayout>
              </c:layout>
              <c:spPr/>
              <c:txPr>
                <a:bodyPr/>
                <a:lstStyle/>
                <a:p>
                  <a:pPr>
                    <a:defRPr lang="en-US" sz="1400" b="1"/>
                  </a:pPr>
                  <a:endParaRPr lang="pt-BR"/>
                </a:p>
              </c:txPr>
              <c:showPercent val="1"/>
            </c:dLbl>
            <c:dLbl>
              <c:idx val="1"/>
              <c:layout>
                <c:manualLayout>
                  <c:x val="8.9380218746324819E-2"/>
                  <c:y val="-0.11740935356870698"/>
                </c:manualLayout>
              </c:layout>
              <c:spPr/>
              <c:txPr>
                <a:bodyPr/>
                <a:lstStyle/>
                <a:p>
                  <a:pPr>
                    <a:defRPr lang="en-US" sz="1400" b="1"/>
                  </a:pPr>
                  <a:endParaRPr lang="pt-BR"/>
                </a:p>
              </c:txPr>
              <c:showPercent val="1"/>
            </c:dLbl>
            <c:dLbl>
              <c:idx val="2"/>
              <c:layout>
                <c:manualLayout>
                  <c:x val="9.7403510201586982E-2"/>
                  <c:y val="6.502809880619749E-2"/>
                </c:manualLayout>
              </c:layout>
              <c:spPr/>
              <c:txPr>
                <a:bodyPr/>
                <a:lstStyle/>
                <a:p>
                  <a:pPr>
                    <a:defRPr lang="en-US" sz="1400" b="1"/>
                  </a:pPr>
                  <a:endParaRPr lang="pt-BR"/>
                </a:p>
              </c:txPr>
              <c:showPercent val="1"/>
            </c:dLbl>
            <c:dLbl>
              <c:idx val="3"/>
              <c:layout>
                <c:manualLayout>
                  <c:x val="9.4147966303694694E-2"/>
                  <c:y val="-4.7899733299466715E-2"/>
                </c:manualLayout>
              </c:layout>
              <c:spPr/>
              <c:txPr>
                <a:bodyPr/>
                <a:lstStyle/>
                <a:p>
                  <a:pPr>
                    <a:defRPr lang="en-US" sz="1400" b="1"/>
                  </a:pPr>
                  <a:endParaRPr lang="pt-BR"/>
                </a:p>
              </c:txPr>
              <c:showPercent val="1"/>
            </c:dLbl>
            <c:dLbl>
              <c:idx val="4"/>
              <c:layout>
                <c:manualLayout>
                  <c:x val="-2.048077519652635E-2"/>
                  <c:y val="-8.5396161417322827E-2"/>
                </c:manualLayout>
              </c:layout>
              <c:showPercent val="1"/>
            </c:dLbl>
            <c:dLbl>
              <c:idx val="5"/>
              <c:layout>
                <c:manualLayout>
                  <c:x val="3.5281665294601916E-2"/>
                  <c:y val="-8.568588074676152E-2"/>
                </c:manualLayout>
              </c:layout>
              <c:showPercent val="1"/>
            </c:dLbl>
            <c:dLbl>
              <c:idx val="6"/>
              <c:layout>
                <c:manualLayout>
                  <c:x val="0.11436630517621811"/>
                  <c:y val="-7.2838614427229026E-2"/>
                </c:manualLayout>
              </c:layout>
              <c:showPercent val="1"/>
            </c:dLbl>
            <c:txPr>
              <a:bodyPr/>
              <a:lstStyle/>
              <a:p>
                <a:pPr>
                  <a:defRPr lang="en-US" sz="1400"/>
                </a:pPr>
                <a:endParaRPr lang="pt-BR"/>
              </a:p>
            </c:txPr>
            <c:showPercent val="1"/>
            <c:showLeaderLines val="1"/>
          </c:dLbls>
          <c:cat>
            <c:strRef>
              <c:f>Sheet1!$A$2:$A$5</c:f>
              <c:strCache>
                <c:ptCount val="4"/>
                <c:pt idx="0">
                  <c:v>Sim. Entre um e três anos.</c:v>
                </c:pt>
                <c:pt idx="1">
                  <c:v>Sim. Entre quatro e cinco anos.</c:v>
                </c:pt>
                <c:pt idx="2">
                  <c:v>Não fazemos planejamentos.</c:v>
                </c:pt>
                <c:pt idx="3">
                  <c:v>Outro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180</c:v>
                </c:pt>
                <c:pt idx="1">
                  <c:v>34</c:v>
                </c:pt>
                <c:pt idx="2">
                  <c:v>42</c:v>
                </c:pt>
                <c:pt idx="3">
                  <c:v>15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n-US" sz="1400" b="1"/>
          </a:pPr>
          <a:endParaRPr lang="pt-BR"/>
        </a:p>
      </c:txPr>
    </c:legend>
    <c:plotVisOnly val="1"/>
    <c:dispBlanksAs val="zero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0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32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55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-3.935544749838181E-2"/>
                  <c:y val="-1.1366125857251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-4.3052891939019339E-3"/>
                  <c:y val="-6.15117792735585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6.1755137834631921E-2"/>
                  <c:y val="-4.17537147574295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lang="en-US"/>
                </a:pPr>
                <a:endParaRPr lang="pt-BR"/>
              </a:p>
            </c:txPr>
            <c:showVal val="1"/>
            <c:showPercent val="1"/>
            <c:showLeaderLines val="1"/>
          </c:dLbls>
          <c:cat>
            <c:strRef>
              <c:f>Sheet1!$A$2:$A$6</c:f>
              <c:strCache>
                <c:ptCount val="5"/>
                <c:pt idx="0">
                  <c:v>Conseguimos adaptar o plano de crescimento  </c:v>
                </c:pt>
                <c:pt idx="1">
                  <c:v>Estamos estudando adaptações</c:v>
                </c:pt>
                <c:pt idx="2">
                  <c:v>Estamos tendo dificuldades para adaptar  </c:v>
                </c:pt>
                <c:pt idx="3">
                  <c:v>Não conseguimos adaptar</c:v>
                </c:pt>
                <c:pt idx="4">
                  <c:v>Não fizemos alterações 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</c:v>
                </c:pt>
                <c:pt idx="1">
                  <c:v>47</c:v>
                </c:pt>
                <c:pt idx="2">
                  <c:v>4</c:v>
                </c:pt>
                <c:pt idx="3">
                  <c:v>2</c:v>
                </c:pt>
                <c:pt idx="4">
                  <c:v>5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n-US"/>
          </a:pPr>
          <a:endParaRPr lang="pt-BR"/>
        </a:p>
      </c:txPr>
    </c:legend>
    <c:plotVisOnly val="1"/>
    <c:dispBlanksAs val="zero"/>
  </c:chart>
  <c:txPr>
    <a:bodyPr/>
    <a:lstStyle/>
    <a:p>
      <a:pPr>
        <a:defRPr sz="1800" b="1"/>
      </a:pPr>
      <a:endParaRPr lang="pt-B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FB5A40-1D28-EE4E-8F8D-51E534484F15}" type="doc">
      <dgm:prSet loTypeId="urn:microsoft.com/office/officeart/2005/8/layout/cycle7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034A871-CC9F-2845-A013-FB602640F623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VISÃO - VER</a:t>
          </a:r>
        </a:p>
        <a:p>
          <a:r>
            <a:rPr lang="en-US" dirty="0" smtClean="0">
              <a:solidFill>
                <a:srgbClr val="000000"/>
              </a:solidFill>
            </a:rPr>
            <a:t>A </a:t>
          </a:r>
          <a:r>
            <a:rPr lang="en-US" dirty="0" err="1" smtClean="0">
              <a:solidFill>
                <a:srgbClr val="000000"/>
              </a:solidFill>
            </a:rPr>
            <a:t>coisa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mais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significativa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que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você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poder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b="1" dirty="0" smtClean="0">
              <a:solidFill>
                <a:srgbClr val="000000"/>
              </a:solidFill>
            </a:rPr>
            <a:t>TER</a:t>
          </a:r>
          <a:endParaRPr lang="en-US" b="1" dirty="0">
            <a:solidFill>
              <a:srgbClr val="000000"/>
            </a:solidFill>
          </a:endParaRPr>
        </a:p>
      </dgm:t>
    </dgm:pt>
    <dgm:pt modelId="{1D1EEAF9-037D-174D-A2AB-AAAE40A50460}" type="parTrans" cxnId="{EEA5E019-B397-B04D-8F9C-AA0F640B156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5AF7D17-FD63-8A44-8135-85E48DEEF850}" type="sibTrans" cxnId="{EEA5E019-B397-B04D-8F9C-AA0F640B156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23BE804-59E5-7643-BE09-1859054C25D5}">
      <dgm:prSet phldrT="[Text]"/>
      <dgm:spPr/>
      <dgm:t>
        <a:bodyPr/>
        <a:lstStyle/>
        <a:p>
          <a:r>
            <a:rPr lang="en-US" b="1" smtClean="0">
              <a:solidFill>
                <a:srgbClr val="000000"/>
              </a:solidFill>
            </a:rPr>
            <a:t>DISCIPULADO</a:t>
          </a:r>
        </a:p>
        <a:p>
          <a:r>
            <a:rPr lang="en-US" smtClean="0">
              <a:solidFill>
                <a:srgbClr val="000000"/>
              </a:solidFill>
            </a:rPr>
            <a:t>A coisa mais significativa que você pode </a:t>
          </a:r>
          <a:r>
            <a:rPr lang="en-US" b="1" smtClean="0">
              <a:solidFill>
                <a:srgbClr val="000000"/>
              </a:solidFill>
            </a:rPr>
            <a:t>FAZER</a:t>
          </a:r>
          <a:endParaRPr lang="en-US" b="1" dirty="0">
            <a:solidFill>
              <a:srgbClr val="000000"/>
            </a:solidFill>
          </a:endParaRPr>
        </a:p>
      </dgm:t>
    </dgm:pt>
    <dgm:pt modelId="{06F52F9A-14A0-CB46-91AB-E8D74C9BFBD6}" type="parTrans" cxnId="{248C48AA-10C1-0C47-92D2-F6344739F4D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0EA9768-586A-964A-B42A-2C0FAA80B87A}" type="sibTrans" cxnId="{248C48AA-10C1-0C47-92D2-F6344739F4D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D1A5F8E-F33D-DD46-BA10-4106F69BCD0A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LIDERANÇA - OBTER</a:t>
          </a:r>
        </a:p>
        <a:p>
          <a:r>
            <a:rPr lang="en-US" dirty="0" smtClean="0">
              <a:solidFill>
                <a:srgbClr val="000000"/>
              </a:solidFill>
            </a:rPr>
            <a:t>A </a:t>
          </a:r>
          <a:r>
            <a:rPr lang="en-US" dirty="0" err="1" smtClean="0">
              <a:solidFill>
                <a:srgbClr val="000000"/>
              </a:solidFill>
            </a:rPr>
            <a:t>coisa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mais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significativa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que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você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pode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b="1" dirty="0" smtClean="0">
              <a:solidFill>
                <a:srgbClr val="000000"/>
              </a:solidFill>
            </a:rPr>
            <a:t>PLANTAR</a:t>
          </a:r>
          <a:endParaRPr lang="en-US" b="1" dirty="0">
            <a:solidFill>
              <a:srgbClr val="000000"/>
            </a:solidFill>
          </a:endParaRPr>
        </a:p>
      </dgm:t>
    </dgm:pt>
    <dgm:pt modelId="{FE1B2C63-13E5-154F-A970-51F66AF9D45B}" type="parTrans" cxnId="{2C5E24AB-E075-9E40-816C-D00281DE07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0F1C74B-20B3-6142-8B87-9CB5A4DBDE12}" type="sibTrans" cxnId="{2C5E24AB-E075-9E40-816C-D00281DE07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F40E09E-1F56-B64A-81FE-15A9A0E900D6}" type="pres">
      <dgm:prSet presAssocID="{93FB5A40-1D28-EE4E-8F8D-51E534484F1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EF6C49-CEB1-B543-91EA-04971A7FF958}" type="pres">
      <dgm:prSet presAssocID="{8034A871-CC9F-2845-A013-FB602640F62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6AD10-4EC8-444E-AED0-BA59F98B07C5}" type="pres">
      <dgm:prSet presAssocID="{45AF7D17-FD63-8A44-8135-85E48DEEF850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6D1940C-0959-2945-9DB1-9C2B00A4E1C7}" type="pres">
      <dgm:prSet presAssocID="{45AF7D17-FD63-8A44-8135-85E48DEEF85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6DB5E0E3-769C-A447-A8CE-AC1117B3536E}" type="pres">
      <dgm:prSet presAssocID="{C23BE804-59E5-7643-BE09-1859054C25D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93C3A-45F5-604C-9C55-B1EA2CF02F0E}" type="pres">
      <dgm:prSet presAssocID="{10EA9768-586A-964A-B42A-2C0FAA80B87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35CD9F8E-3CAC-5D47-9A56-5E1857FE91A4}" type="pres">
      <dgm:prSet presAssocID="{10EA9768-586A-964A-B42A-2C0FAA80B87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1FFFD056-80BF-CE4A-ADCE-1D78F6E8F3D1}" type="pres">
      <dgm:prSet presAssocID="{1D1A5F8E-F33D-DD46-BA10-4106F69BCD0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CBB377-9AE2-1743-BF7F-D3BC042067C7}" type="pres">
      <dgm:prSet presAssocID="{70F1C74B-20B3-6142-8B87-9CB5A4DBDE1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A23EB905-283A-9C43-B3EC-F8C0C2AAA8BC}" type="pres">
      <dgm:prSet presAssocID="{70F1C74B-20B3-6142-8B87-9CB5A4DBDE12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56522E48-7570-FF45-BE32-A55CD7E9B4D7}" type="presOf" srcId="{C23BE804-59E5-7643-BE09-1859054C25D5}" destId="{6DB5E0E3-769C-A447-A8CE-AC1117B3536E}" srcOrd="0" destOrd="0" presId="urn:microsoft.com/office/officeart/2005/8/layout/cycle7"/>
    <dgm:cxn modelId="{5E842DD7-1EC0-3744-8D49-1DC9DE6E1C39}" type="presOf" srcId="{1D1A5F8E-F33D-DD46-BA10-4106F69BCD0A}" destId="{1FFFD056-80BF-CE4A-ADCE-1D78F6E8F3D1}" srcOrd="0" destOrd="0" presId="urn:microsoft.com/office/officeart/2005/8/layout/cycle7"/>
    <dgm:cxn modelId="{EEA5E019-B397-B04D-8F9C-AA0F640B1567}" srcId="{93FB5A40-1D28-EE4E-8F8D-51E534484F15}" destId="{8034A871-CC9F-2845-A013-FB602640F623}" srcOrd="0" destOrd="0" parTransId="{1D1EEAF9-037D-174D-A2AB-AAAE40A50460}" sibTransId="{45AF7D17-FD63-8A44-8135-85E48DEEF850}"/>
    <dgm:cxn modelId="{DA8B4950-CA89-3842-B1D2-A200264EE82F}" type="presOf" srcId="{8034A871-CC9F-2845-A013-FB602640F623}" destId="{8BEF6C49-CEB1-B543-91EA-04971A7FF958}" srcOrd="0" destOrd="0" presId="urn:microsoft.com/office/officeart/2005/8/layout/cycle7"/>
    <dgm:cxn modelId="{97BF89D9-7556-0845-959A-1936DEE5CE8C}" type="presOf" srcId="{45AF7D17-FD63-8A44-8135-85E48DEEF850}" destId="{B6D1940C-0959-2945-9DB1-9C2B00A4E1C7}" srcOrd="1" destOrd="0" presId="urn:microsoft.com/office/officeart/2005/8/layout/cycle7"/>
    <dgm:cxn modelId="{6C1FC8D6-3973-E44D-88A3-B7DD4430252C}" type="presOf" srcId="{10EA9768-586A-964A-B42A-2C0FAA80B87A}" destId="{74F93C3A-45F5-604C-9C55-B1EA2CF02F0E}" srcOrd="0" destOrd="0" presId="urn:microsoft.com/office/officeart/2005/8/layout/cycle7"/>
    <dgm:cxn modelId="{920FF0CD-663F-8249-A5E7-0162A7E366DA}" type="presOf" srcId="{10EA9768-586A-964A-B42A-2C0FAA80B87A}" destId="{35CD9F8E-3CAC-5D47-9A56-5E1857FE91A4}" srcOrd="1" destOrd="0" presId="urn:microsoft.com/office/officeart/2005/8/layout/cycle7"/>
    <dgm:cxn modelId="{2C5E24AB-E075-9E40-816C-D00281DE07A1}" srcId="{93FB5A40-1D28-EE4E-8F8D-51E534484F15}" destId="{1D1A5F8E-F33D-DD46-BA10-4106F69BCD0A}" srcOrd="2" destOrd="0" parTransId="{FE1B2C63-13E5-154F-A970-51F66AF9D45B}" sibTransId="{70F1C74B-20B3-6142-8B87-9CB5A4DBDE12}"/>
    <dgm:cxn modelId="{7EB45226-EE81-2E4F-A942-14D718870468}" type="presOf" srcId="{45AF7D17-FD63-8A44-8135-85E48DEEF850}" destId="{C516AD10-4EC8-444E-AED0-BA59F98B07C5}" srcOrd="0" destOrd="0" presId="urn:microsoft.com/office/officeart/2005/8/layout/cycle7"/>
    <dgm:cxn modelId="{F1781F13-6732-D940-9C6A-DB2D4D6686F3}" type="presOf" srcId="{70F1C74B-20B3-6142-8B87-9CB5A4DBDE12}" destId="{A23EB905-283A-9C43-B3EC-F8C0C2AAA8BC}" srcOrd="1" destOrd="0" presId="urn:microsoft.com/office/officeart/2005/8/layout/cycle7"/>
    <dgm:cxn modelId="{36A14142-E763-714B-BE66-BCAB168FFE8F}" type="presOf" srcId="{93FB5A40-1D28-EE4E-8F8D-51E534484F15}" destId="{5F40E09E-1F56-B64A-81FE-15A9A0E900D6}" srcOrd="0" destOrd="0" presId="urn:microsoft.com/office/officeart/2005/8/layout/cycle7"/>
    <dgm:cxn modelId="{248C48AA-10C1-0C47-92D2-F6344739F4D2}" srcId="{93FB5A40-1D28-EE4E-8F8D-51E534484F15}" destId="{C23BE804-59E5-7643-BE09-1859054C25D5}" srcOrd="1" destOrd="0" parTransId="{06F52F9A-14A0-CB46-91AB-E8D74C9BFBD6}" sibTransId="{10EA9768-586A-964A-B42A-2C0FAA80B87A}"/>
    <dgm:cxn modelId="{D2B1A849-3412-C047-836C-FA53EE2E7E16}" type="presOf" srcId="{70F1C74B-20B3-6142-8B87-9CB5A4DBDE12}" destId="{01CBB377-9AE2-1743-BF7F-D3BC042067C7}" srcOrd="0" destOrd="0" presId="urn:microsoft.com/office/officeart/2005/8/layout/cycle7"/>
    <dgm:cxn modelId="{6919AE54-8DAC-EB4A-8482-0A73372C40CB}" type="presParOf" srcId="{5F40E09E-1F56-B64A-81FE-15A9A0E900D6}" destId="{8BEF6C49-CEB1-B543-91EA-04971A7FF958}" srcOrd="0" destOrd="0" presId="urn:microsoft.com/office/officeart/2005/8/layout/cycle7"/>
    <dgm:cxn modelId="{1F0B9ED0-28C4-944D-BCF8-D6562E3D8DAF}" type="presParOf" srcId="{5F40E09E-1F56-B64A-81FE-15A9A0E900D6}" destId="{C516AD10-4EC8-444E-AED0-BA59F98B07C5}" srcOrd="1" destOrd="0" presId="urn:microsoft.com/office/officeart/2005/8/layout/cycle7"/>
    <dgm:cxn modelId="{1DA91D02-9C39-D648-81F5-82DCB3EBC6EE}" type="presParOf" srcId="{C516AD10-4EC8-444E-AED0-BA59F98B07C5}" destId="{B6D1940C-0959-2945-9DB1-9C2B00A4E1C7}" srcOrd="0" destOrd="0" presId="urn:microsoft.com/office/officeart/2005/8/layout/cycle7"/>
    <dgm:cxn modelId="{C7FBDBB0-531A-4649-85A9-48E6AB0B3E9A}" type="presParOf" srcId="{5F40E09E-1F56-B64A-81FE-15A9A0E900D6}" destId="{6DB5E0E3-769C-A447-A8CE-AC1117B3536E}" srcOrd="2" destOrd="0" presId="urn:microsoft.com/office/officeart/2005/8/layout/cycle7"/>
    <dgm:cxn modelId="{5A20AD6B-2BB6-554B-AF39-C632151C4962}" type="presParOf" srcId="{5F40E09E-1F56-B64A-81FE-15A9A0E900D6}" destId="{74F93C3A-45F5-604C-9C55-B1EA2CF02F0E}" srcOrd="3" destOrd="0" presId="urn:microsoft.com/office/officeart/2005/8/layout/cycle7"/>
    <dgm:cxn modelId="{8436570B-DFAB-AE4C-8C70-D06CB1D84307}" type="presParOf" srcId="{74F93C3A-45F5-604C-9C55-B1EA2CF02F0E}" destId="{35CD9F8E-3CAC-5D47-9A56-5E1857FE91A4}" srcOrd="0" destOrd="0" presId="urn:microsoft.com/office/officeart/2005/8/layout/cycle7"/>
    <dgm:cxn modelId="{037E178A-4C11-A64C-91BA-5AFEF93A09C6}" type="presParOf" srcId="{5F40E09E-1F56-B64A-81FE-15A9A0E900D6}" destId="{1FFFD056-80BF-CE4A-ADCE-1D78F6E8F3D1}" srcOrd="4" destOrd="0" presId="urn:microsoft.com/office/officeart/2005/8/layout/cycle7"/>
    <dgm:cxn modelId="{A19A12B8-A4CC-134B-85D6-E1B44F5C23BD}" type="presParOf" srcId="{5F40E09E-1F56-B64A-81FE-15A9A0E900D6}" destId="{01CBB377-9AE2-1743-BF7F-D3BC042067C7}" srcOrd="5" destOrd="0" presId="urn:microsoft.com/office/officeart/2005/8/layout/cycle7"/>
    <dgm:cxn modelId="{85480BF5-12AB-724A-A1E0-6FD22A57E167}" type="presParOf" srcId="{01CBB377-9AE2-1743-BF7F-D3BC042067C7}" destId="{A23EB905-283A-9C43-B3EC-F8C0C2AAA8BC}" srcOrd="0" destOrd="0" presId="urn:microsoft.com/office/officeart/2005/8/layout/cycle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colorful5" csCatId="colorful" phldr="1"/>
      <dgm:spPr/>
    </dgm:pt>
    <dgm:pt modelId="{83EE3DD2-E39A-471D-B987-66B0A2226ED4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Grandes Igrejas, Pequenos Líderes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S.A.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521833B-3078-944B-9BA1-748BB1085170}" type="presOf" srcId="{109A0532-ADB6-4A8E-85E5-F3005DF0D2A2}" destId="{E0853314-8C3A-450A-BC9A-F1AA67D1942B}" srcOrd="0" destOrd="0" presId="urn:microsoft.com/office/officeart/2005/8/layout/hProcess9"/>
    <dgm:cxn modelId="{7B30F332-9433-4B49-A85D-A03DD2FB8603}" type="presOf" srcId="{83EE3DD2-E39A-471D-B987-66B0A2226ED4}" destId="{6B94617F-14F2-4CEC-A197-D2B4F27CDFE3}" srcOrd="0" destOrd="0" presId="urn:microsoft.com/office/officeart/2005/8/layout/hProcess9"/>
    <dgm:cxn modelId="{13BB2C2D-B37A-874F-8400-60D6A6C9EC21}" type="presOf" srcId="{A1756F72-A5FB-4E06-BF15-131978E47285}" destId="{4051729B-8664-4DB2-85C0-B179FA28500A}" srcOrd="0" destOrd="0" presId="urn:microsoft.com/office/officeart/2005/8/layout/hProcess9"/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EEA473FB-D995-D249-93F9-43CD79298B24}" type="presOf" srcId="{0A4A1EBC-553B-490A-995A-29526CC4C7A2}" destId="{2A54880A-AC5B-429D-ACFC-8C9B01615E06}" srcOrd="0" destOrd="0" presId="urn:microsoft.com/office/officeart/2005/8/layout/hProcess9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10F18213-A6E6-1149-B3D7-5B01ECE36EDB}" type="presOf" srcId="{9BE6A0C8-253B-4107-817D-6FE011D1EC69}" destId="{55E0A6AC-BF40-43D3-B679-D2833A645448}" srcOrd="0" destOrd="0" presId="urn:microsoft.com/office/officeart/2005/8/layout/hProcess9"/>
    <dgm:cxn modelId="{80E79594-7517-B344-9E88-A739AAA2E856}" type="presParOf" srcId="{E0853314-8C3A-450A-BC9A-F1AA67D1942B}" destId="{6E701708-0300-4509-A74A-31603EAB421F}" srcOrd="0" destOrd="0" presId="urn:microsoft.com/office/officeart/2005/8/layout/hProcess9"/>
    <dgm:cxn modelId="{F15A8A08-7030-374C-8CF0-B5855C9C6947}" type="presParOf" srcId="{E0853314-8C3A-450A-BC9A-F1AA67D1942B}" destId="{6CF1508E-A182-4160-BFA8-438E3CB13E47}" srcOrd="1" destOrd="0" presId="urn:microsoft.com/office/officeart/2005/8/layout/hProcess9"/>
    <dgm:cxn modelId="{822A7B43-CD08-5A45-84EB-8941D6C79A1B}" type="presParOf" srcId="{6CF1508E-A182-4160-BFA8-438E3CB13E47}" destId="{6B94617F-14F2-4CEC-A197-D2B4F27CDFE3}" srcOrd="0" destOrd="0" presId="urn:microsoft.com/office/officeart/2005/8/layout/hProcess9"/>
    <dgm:cxn modelId="{217C36B6-B22D-9B42-A5B4-9A6CF836E7E6}" type="presParOf" srcId="{6CF1508E-A182-4160-BFA8-438E3CB13E47}" destId="{47208F1C-925D-4DF6-9CF9-D15520D9BF07}" srcOrd="1" destOrd="0" presId="urn:microsoft.com/office/officeart/2005/8/layout/hProcess9"/>
    <dgm:cxn modelId="{C8B3D7D1-401E-B04F-BDC4-C9EAF487BA36}" type="presParOf" srcId="{6CF1508E-A182-4160-BFA8-438E3CB13E47}" destId="{55E0A6AC-BF40-43D3-B679-D2833A645448}" srcOrd="2" destOrd="0" presId="urn:microsoft.com/office/officeart/2005/8/layout/hProcess9"/>
    <dgm:cxn modelId="{390495A0-909B-2D46-B5E1-8CF6D001BFFD}" type="presParOf" srcId="{6CF1508E-A182-4160-BFA8-438E3CB13E47}" destId="{6D184E9F-2E80-47B4-BF59-524F08CC15F5}" srcOrd="3" destOrd="0" presId="urn:microsoft.com/office/officeart/2005/8/layout/hProcess9"/>
    <dgm:cxn modelId="{42AB136C-01A6-284F-A3E7-69615872EB7B}" type="presParOf" srcId="{6CF1508E-A182-4160-BFA8-438E3CB13E47}" destId="{2A54880A-AC5B-429D-ACFC-8C9B01615E06}" srcOrd="4" destOrd="0" presId="urn:microsoft.com/office/officeart/2005/8/layout/hProcess9"/>
    <dgm:cxn modelId="{6D9CACEB-02BE-E041-87D9-4F600533151A}" type="presParOf" srcId="{6CF1508E-A182-4160-BFA8-438E3CB13E47}" destId="{C3FE2EE2-CAC3-4701-A90A-8DF80B4D9D71}" srcOrd="5" destOrd="0" presId="urn:microsoft.com/office/officeart/2005/8/layout/hProcess9"/>
    <dgm:cxn modelId="{3FBAF75B-3B35-264D-B047-CFF52C022E83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colorful5" csCatId="colorful" phldr="1"/>
      <dgm:spPr/>
    </dgm:pt>
    <dgm:pt modelId="{83EE3DD2-E39A-471D-B987-66B0A2226ED4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Grandes Igrejas, Pequenos Líderes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S.A&gt;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2A3D2662-3060-3C43-8A9D-13013A73EAA6}" type="presOf" srcId="{0A4A1EBC-553B-490A-995A-29526CC4C7A2}" destId="{2A54880A-AC5B-429D-ACFC-8C9B01615E06}" srcOrd="0" destOrd="0" presId="urn:microsoft.com/office/officeart/2005/8/layout/hProcess9"/>
    <dgm:cxn modelId="{27A7D6F2-D1AF-064D-9728-E1E6ED59AC81}" type="presOf" srcId="{109A0532-ADB6-4A8E-85E5-F3005DF0D2A2}" destId="{E0853314-8C3A-450A-BC9A-F1AA67D1942B}" srcOrd="0" destOrd="0" presId="urn:microsoft.com/office/officeart/2005/8/layout/hProcess9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AC59E79E-C6C8-1A43-9773-045496F0747C}" type="presOf" srcId="{83EE3DD2-E39A-471D-B987-66B0A2226ED4}" destId="{6B94617F-14F2-4CEC-A197-D2B4F27CDFE3}" srcOrd="0" destOrd="0" presId="urn:microsoft.com/office/officeart/2005/8/layout/hProcess9"/>
    <dgm:cxn modelId="{65B5AE27-0A47-4548-AC52-6E34F57D7DB9}" type="presOf" srcId="{A1756F72-A5FB-4E06-BF15-131978E47285}" destId="{4051729B-8664-4DB2-85C0-B179FA28500A}" srcOrd="0" destOrd="0" presId="urn:microsoft.com/office/officeart/2005/8/layout/hProcess9"/>
    <dgm:cxn modelId="{47BD20F0-3BCC-1A4F-9A7E-3DAB38415532}" type="presOf" srcId="{9BE6A0C8-253B-4107-817D-6FE011D1EC69}" destId="{55E0A6AC-BF40-43D3-B679-D2833A645448}" srcOrd="0" destOrd="0" presId="urn:microsoft.com/office/officeart/2005/8/layout/hProcess9"/>
    <dgm:cxn modelId="{9EC888E7-0A4D-264B-81E6-6F176B6E3924}" type="presParOf" srcId="{E0853314-8C3A-450A-BC9A-F1AA67D1942B}" destId="{6E701708-0300-4509-A74A-31603EAB421F}" srcOrd="0" destOrd="0" presId="urn:microsoft.com/office/officeart/2005/8/layout/hProcess9"/>
    <dgm:cxn modelId="{F50B323D-3003-2A47-B92E-30DACB9F1614}" type="presParOf" srcId="{E0853314-8C3A-450A-BC9A-F1AA67D1942B}" destId="{6CF1508E-A182-4160-BFA8-438E3CB13E47}" srcOrd="1" destOrd="0" presId="urn:microsoft.com/office/officeart/2005/8/layout/hProcess9"/>
    <dgm:cxn modelId="{B5EEF81A-37DC-4048-8CBE-9866B066F14C}" type="presParOf" srcId="{6CF1508E-A182-4160-BFA8-438E3CB13E47}" destId="{6B94617F-14F2-4CEC-A197-D2B4F27CDFE3}" srcOrd="0" destOrd="0" presId="urn:microsoft.com/office/officeart/2005/8/layout/hProcess9"/>
    <dgm:cxn modelId="{90AEA82E-546F-FC4E-A210-94FC63D92A83}" type="presParOf" srcId="{6CF1508E-A182-4160-BFA8-438E3CB13E47}" destId="{47208F1C-925D-4DF6-9CF9-D15520D9BF07}" srcOrd="1" destOrd="0" presId="urn:microsoft.com/office/officeart/2005/8/layout/hProcess9"/>
    <dgm:cxn modelId="{AF8B52A7-7242-5541-A6D5-884D0A96F8AE}" type="presParOf" srcId="{6CF1508E-A182-4160-BFA8-438E3CB13E47}" destId="{55E0A6AC-BF40-43D3-B679-D2833A645448}" srcOrd="2" destOrd="0" presId="urn:microsoft.com/office/officeart/2005/8/layout/hProcess9"/>
    <dgm:cxn modelId="{7F713475-AC09-E648-839E-F4EFCE3A25EE}" type="presParOf" srcId="{6CF1508E-A182-4160-BFA8-438E3CB13E47}" destId="{6D184E9F-2E80-47B4-BF59-524F08CC15F5}" srcOrd="3" destOrd="0" presId="urn:microsoft.com/office/officeart/2005/8/layout/hProcess9"/>
    <dgm:cxn modelId="{6769FD02-7168-5A41-9160-5B9BD046611D}" type="presParOf" srcId="{6CF1508E-A182-4160-BFA8-438E3CB13E47}" destId="{2A54880A-AC5B-429D-ACFC-8C9B01615E06}" srcOrd="4" destOrd="0" presId="urn:microsoft.com/office/officeart/2005/8/layout/hProcess9"/>
    <dgm:cxn modelId="{77D59089-FB43-174F-A096-62B055F1D756}" type="presParOf" srcId="{6CF1508E-A182-4160-BFA8-438E3CB13E47}" destId="{C3FE2EE2-CAC3-4701-A90A-8DF80B4D9D71}" srcOrd="5" destOrd="0" presId="urn:microsoft.com/office/officeart/2005/8/layout/hProcess9"/>
    <dgm:cxn modelId="{5DAB56A2-02C9-5341-B1DB-6FB438BBD3B1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colorful5" csCatId="colorful" phldr="1"/>
      <dgm:spPr/>
    </dgm:pt>
    <dgm:pt modelId="{83EE3DD2-E39A-471D-B987-66B0A2226ED4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Grandes Igrejas, Pequenos Líderes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S.A.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6A452B4-BDA4-E944-92F7-799E9FC7CF09}" type="presOf" srcId="{A1756F72-A5FB-4E06-BF15-131978E47285}" destId="{4051729B-8664-4DB2-85C0-B179FA28500A}" srcOrd="0" destOrd="0" presId="urn:microsoft.com/office/officeart/2005/8/layout/hProcess9"/>
    <dgm:cxn modelId="{FE7D784C-B040-BF44-8DBA-453D1EE87AEC}" type="presOf" srcId="{9BE6A0C8-253B-4107-817D-6FE011D1EC69}" destId="{55E0A6AC-BF40-43D3-B679-D2833A645448}" srcOrd="0" destOrd="0" presId="urn:microsoft.com/office/officeart/2005/8/layout/hProcess9"/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A552567B-66B3-FC43-A8D4-B0D3633A6545}" type="presOf" srcId="{83EE3DD2-E39A-471D-B987-66B0A2226ED4}" destId="{6B94617F-14F2-4CEC-A197-D2B4F27CDFE3}" srcOrd="0" destOrd="0" presId="urn:microsoft.com/office/officeart/2005/8/layout/hProcess9"/>
    <dgm:cxn modelId="{AF4C8B5E-EA5D-A849-80A1-2404462BC7C0}" type="presOf" srcId="{0A4A1EBC-553B-490A-995A-29526CC4C7A2}" destId="{2A54880A-AC5B-429D-ACFC-8C9B01615E06}" srcOrd="0" destOrd="0" presId="urn:microsoft.com/office/officeart/2005/8/layout/hProcess9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92BC91F7-BDA7-F342-8B39-D7DD2546BD1E}" type="presOf" srcId="{109A0532-ADB6-4A8E-85E5-F3005DF0D2A2}" destId="{E0853314-8C3A-450A-BC9A-F1AA67D1942B}" srcOrd="0" destOrd="0" presId="urn:microsoft.com/office/officeart/2005/8/layout/hProcess9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6362FD19-8323-9F46-9198-8D59BDA7C138}" type="presParOf" srcId="{E0853314-8C3A-450A-BC9A-F1AA67D1942B}" destId="{6E701708-0300-4509-A74A-31603EAB421F}" srcOrd="0" destOrd="0" presId="urn:microsoft.com/office/officeart/2005/8/layout/hProcess9"/>
    <dgm:cxn modelId="{F42A9929-B924-6C44-B14C-742F81163179}" type="presParOf" srcId="{E0853314-8C3A-450A-BC9A-F1AA67D1942B}" destId="{6CF1508E-A182-4160-BFA8-438E3CB13E47}" srcOrd="1" destOrd="0" presId="urn:microsoft.com/office/officeart/2005/8/layout/hProcess9"/>
    <dgm:cxn modelId="{38B5E051-3076-EB44-A143-E053780CB2F6}" type="presParOf" srcId="{6CF1508E-A182-4160-BFA8-438E3CB13E47}" destId="{6B94617F-14F2-4CEC-A197-D2B4F27CDFE3}" srcOrd="0" destOrd="0" presId="urn:microsoft.com/office/officeart/2005/8/layout/hProcess9"/>
    <dgm:cxn modelId="{87208877-691D-A941-91CB-3B5B71C3FCEA}" type="presParOf" srcId="{6CF1508E-A182-4160-BFA8-438E3CB13E47}" destId="{47208F1C-925D-4DF6-9CF9-D15520D9BF07}" srcOrd="1" destOrd="0" presId="urn:microsoft.com/office/officeart/2005/8/layout/hProcess9"/>
    <dgm:cxn modelId="{7D034125-12B5-F24D-AB1B-6DA6D0EE5E1F}" type="presParOf" srcId="{6CF1508E-A182-4160-BFA8-438E3CB13E47}" destId="{55E0A6AC-BF40-43D3-B679-D2833A645448}" srcOrd="2" destOrd="0" presId="urn:microsoft.com/office/officeart/2005/8/layout/hProcess9"/>
    <dgm:cxn modelId="{306D52F0-7CCF-314C-ABA6-47F9481D114C}" type="presParOf" srcId="{6CF1508E-A182-4160-BFA8-438E3CB13E47}" destId="{6D184E9F-2E80-47B4-BF59-524F08CC15F5}" srcOrd="3" destOrd="0" presId="urn:microsoft.com/office/officeart/2005/8/layout/hProcess9"/>
    <dgm:cxn modelId="{F7D09784-FFAF-CE40-A56E-CA7F4D32B32A}" type="presParOf" srcId="{6CF1508E-A182-4160-BFA8-438E3CB13E47}" destId="{2A54880A-AC5B-429D-ACFC-8C9B01615E06}" srcOrd="4" destOrd="0" presId="urn:microsoft.com/office/officeart/2005/8/layout/hProcess9"/>
    <dgm:cxn modelId="{B5F8D90F-ACD1-B949-BA4E-53E7C91FC464}" type="presParOf" srcId="{6CF1508E-A182-4160-BFA8-438E3CB13E47}" destId="{C3FE2EE2-CAC3-4701-A90A-8DF80B4D9D71}" srcOrd="5" destOrd="0" presId="urn:microsoft.com/office/officeart/2005/8/layout/hProcess9"/>
    <dgm:cxn modelId="{AB5980A7-7614-B94D-B0DE-2864FD47D69A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colorful4" csCatId="colorful" phldr="1"/>
      <dgm:spPr/>
    </dgm:pt>
    <dgm:pt modelId="{83EE3DD2-E39A-471D-B987-66B0A2226ED4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Pequenos Líderes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S.A.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644D4D7-50E6-FA4D-954A-0ECAE4AA4B2A}" type="presOf" srcId="{9BE6A0C8-253B-4107-817D-6FE011D1EC69}" destId="{55E0A6AC-BF40-43D3-B679-D2833A645448}" srcOrd="0" destOrd="0" presId="urn:microsoft.com/office/officeart/2005/8/layout/hProcess9"/>
    <dgm:cxn modelId="{3826733B-A1AA-EA44-BAFF-804F391CF262}" type="presOf" srcId="{109A0532-ADB6-4A8E-85E5-F3005DF0D2A2}" destId="{E0853314-8C3A-450A-BC9A-F1AA67D1942B}" srcOrd="0" destOrd="0" presId="urn:microsoft.com/office/officeart/2005/8/layout/hProcess9"/>
    <dgm:cxn modelId="{916707E2-2819-0646-85B5-6D2FCB9FB004}" type="presOf" srcId="{83EE3DD2-E39A-471D-B987-66B0A2226ED4}" destId="{6B94617F-14F2-4CEC-A197-D2B4F27CDFE3}" srcOrd="0" destOrd="0" presId="urn:microsoft.com/office/officeart/2005/8/layout/hProcess9"/>
    <dgm:cxn modelId="{D02A0F10-FFDE-394E-BE40-01FFE201CCC3}" type="presOf" srcId="{0A4A1EBC-553B-490A-995A-29526CC4C7A2}" destId="{2A54880A-AC5B-429D-ACFC-8C9B01615E06}" srcOrd="0" destOrd="0" presId="urn:microsoft.com/office/officeart/2005/8/layout/hProcess9"/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65DFD0F0-2121-9A47-BB81-6C565D92F10C}" type="presOf" srcId="{A1756F72-A5FB-4E06-BF15-131978E47285}" destId="{4051729B-8664-4DB2-85C0-B179FA28500A}" srcOrd="0" destOrd="0" presId="urn:microsoft.com/office/officeart/2005/8/layout/hProcess9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4A737599-0370-7C43-A234-07CD8A50C195}" type="presParOf" srcId="{E0853314-8C3A-450A-BC9A-F1AA67D1942B}" destId="{6E701708-0300-4509-A74A-31603EAB421F}" srcOrd="0" destOrd="0" presId="urn:microsoft.com/office/officeart/2005/8/layout/hProcess9"/>
    <dgm:cxn modelId="{3BAA8C53-FF52-4C45-995C-F855086D6D74}" type="presParOf" srcId="{E0853314-8C3A-450A-BC9A-F1AA67D1942B}" destId="{6CF1508E-A182-4160-BFA8-438E3CB13E47}" srcOrd="1" destOrd="0" presId="urn:microsoft.com/office/officeart/2005/8/layout/hProcess9"/>
    <dgm:cxn modelId="{1A067D53-759A-CC42-9D7A-2CF81F3B548C}" type="presParOf" srcId="{6CF1508E-A182-4160-BFA8-438E3CB13E47}" destId="{6B94617F-14F2-4CEC-A197-D2B4F27CDFE3}" srcOrd="0" destOrd="0" presId="urn:microsoft.com/office/officeart/2005/8/layout/hProcess9"/>
    <dgm:cxn modelId="{50A59EC7-9A43-B446-A89C-D08BDE203A0E}" type="presParOf" srcId="{6CF1508E-A182-4160-BFA8-438E3CB13E47}" destId="{47208F1C-925D-4DF6-9CF9-D15520D9BF07}" srcOrd="1" destOrd="0" presId="urn:microsoft.com/office/officeart/2005/8/layout/hProcess9"/>
    <dgm:cxn modelId="{C82DFDCD-8484-8D41-AE37-8ADDE0BB3E2B}" type="presParOf" srcId="{6CF1508E-A182-4160-BFA8-438E3CB13E47}" destId="{55E0A6AC-BF40-43D3-B679-D2833A645448}" srcOrd="2" destOrd="0" presId="urn:microsoft.com/office/officeart/2005/8/layout/hProcess9"/>
    <dgm:cxn modelId="{D0086C2E-71E3-5742-9934-B35DC0648FE3}" type="presParOf" srcId="{6CF1508E-A182-4160-BFA8-438E3CB13E47}" destId="{6D184E9F-2E80-47B4-BF59-524F08CC15F5}" srcOrd="3" destOrd="0" presId="urn:microsoft.com/office/officeart/2005/8/layout/hProcess9"/>
    <dgm:cxn modelId="{B659651C-7D22-724B-B085-895ADD2B510C}" type="presParOf" srcId="{6CF1508E-A182-4160-BFA8-438E3CB13E47}" destId="{2A54880A-AC5B-429D-ACFC-8C9B01615E06}" srcOrd="4" destOrd="0" presId="urn:microsoft.com/office/officeart/2005/8/layout/hProcess9"/>
    <dgm:cxn modelId="{B4B7438B-83EE-5B4A-A8BA-428D8DB8E7BE}" type="presParOf" srcId="{6CF1508E-A182-4160-BFA8-438E3CB13E47}" destId="{C3FE2EE2-CAC3-4701-A90A-8DF80B4D9D71}" srcOrd="5" destOrd="0" presId="urn:microsoft.com/office/officeart/2005/8/layout/hProcess9"/>
    <dgm:cxn modelId="{02E23C61-98B2-954A-8DD3-D56DFFDCD2A2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colorful4" csCatId="colorful" phldr="1"/>
      <dgm:spPr/>
    </dgm:pt>
    <dgm:pt modelId="{83EE3DD2-E39A-471D-B987-66B0A2226ED4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Pequenos Líderes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S.A&gt;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0F62ED5-5119-5749-A211-5FD6BBE0341C}" type="presOf" srcId="{0A4A1EBC-553B-490A-995A-29526CC4C7A2}" destId="{2A54880A-AC5B-429D-ACFC-8C9B01615E06}" srcOrd="0" destOrd="0" presId="urn:microsoft.com/office/officeart/2005/8/layout/hProcess9"/>
    <dgm:cxn modelId="{31126803-B65C-B74D-869B-36F1D1DE4B86}" type="presOf" srcId="{A1756F72-A5FB-4E06-BF15-131978E47285}" destId="{4051729B-8664-4DB2-85C0-B179FA28500A}" srcOrd="0" destOrd="0" presId="urn:microsoft.com/office/officeart/2005/8/layout/hProcess9"/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054409C7-B514-274E-A241-CB9110FBBD16}" type="presOf" srcId="{9BE6A0C8-253B-4107-817D-6FE011D1EC69}" destId="{55E0A6AC-BF40-43D3-B679-D2833A645448}" srcOrd="0" destOrd="0" presId="urn:microsoft.com/office/officeart/2005/8/layout/hProcess9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5FBDFCF0-FA6E-E84A-BF29-D1C1549BF0C6}" type="presOf" srcId="{109A0532-ADB6-4A8E-85E5-F3005DF0D2A2}" destId="{E0853314-8C3A-450A-BC9A-F1AA67D1942B}" srcOrd="0" destOrd="0" presId="urn:microsoft.com/office/officeart/2005/8/layout/hProcess9"/>
    <dgm:cxn modelId="{40410AE6-F62A-6440-A9B3-7D2F07A6414C}" type="presOf" srcId="{83EE3DD2-E39A-471D-B987-66B0A2226ED4}" destId="{6B94617F-14F2-4CEC-A197-D2B4F27CDFE3}" srcOrd="0" destOrd="0" presId="urn:microsoft.com/office/officeart/2005/8/layout/hProcess9"/>
    <dgm:cxn modelId="{61D6EA21-AD27-C647-AE3F-94783F1CAEF8}" type="presParOf" srcId="{E0853314-8C3A-450A-BC9A-F1AA67D1942B}" destId="{6E701708-0300-4509-A74A-31603EAB421F}" srcOrd="0" destOrd="0" presId="urn:microsoft.com/office/officeart/2005/8/layout/hProcess9"/>
    <dgm:cxn modelId="{03513534-3BB4-5241-91FA-1ACDFE4EAF13}" type="presParOf" srcId="{E0853314-8C3A-450A-BC9A-F1AA67D1942B}" destId="{6CF1508E-A182-4160-BFA8-438E3CB13E47}" srcOrd="1" destOrd="0" presId="urn:microsoft.com/office/officeart/2005/8/layout/hProcess9"/>
    <dgm:cxn modelId="{2ED637C4-1E64-1F4A-960F-0767ACF50B28}" type="presParOf" srcId="{6CF1508E-A182-4160-BFA8-438E3CB13E47}" destId="{6B94617F-14F2-4CEC-A197-D2B4F27CDFE3}" srcOrd="0" destOrd="0" presId="urn:microsoft.com/office/officeart/2005/8/layout/hProcess9"/>
    <dgm:cxn modelId="{FCB58F79-FACC-7444-A9E2-25F9B3E0C8E3}" type="presParOf" srcId="{6CF1508E-A182-4160-BFA8-438E3CB13E47}" destId="{47208F1C-925D-4DF6-9CF9-D15520D9BF07}" srcOrd="1" destOrd="0" presId="urn:microsoft.com/office/officeart/2005/8/layout/hProcess9"/>
    <dgm:cxn modelId="{D0665B52-7D12-FF4B-8077-6825D90634B9}" type="presParOf" srcId="{6CF1508E-A182-4160-BFA8-438E3CB13E47}" destId="{55E0A6AC-BF40-43D3-B679-D2833A645448}" srcOrd="2" destOrd="0" presId="urn:microsoft.com/office/officeart/2005/8/layout/hProcess9"/>
    <dgm:cxn modelId="{D208B34D-035D-4944-843C-5CDAB589D235}" type="presParOf" srcId="{6CF1508E-A182-4160-BFA8-438E3CB13E47}" destId="{6D184E9F-2E80-47B4-BF59-524F08CC15F5}" srcOrd="3" destOrd="0" presId="urn:microsoft.com/office/officeart/2005/8/layout/hProcess9"/>
    <dgm:cxn modelId="{A4698CFD-35A3-1146-95A6-DAAF56A99914}" type="presParOf" srcId="{6CF1508E-A182-4160-BFA8-438E3CB13E47}" destId="{2A54880A-AC5B-429D-ACFC-8C9B01615E06}" srcOrd="4" destOrd="0" presId="urn:microsoft.com/office/officeart/2005/8/layout/hProcess9"/>
    <dgm:cxn modelId="{F4D65D10-70CB-D540-837A-3D68D6203D9A}" type="presParOf" srcId="{6CF1508E-A182-4160-BFA8-438E3CB13E47}" destId="{C3FE2EE2-CAC3-4701-A90A-8DF80B4D9D71}" srcOrd="5" destOrd="0" presId="urn:microsoft.com/office/officeart/2005/8/layout/hProcess9"/>
    <dgm:cxn modelId="{21AF1223-A677-164C-B466-8CA9F0198FAC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colorful4" csCatId="colorful" phldr="1"/>
      <dgm:spPr/>
    </dgm:pt>
    <dgm:pt modelId="{83EE3DD2-E39A-471D-B987-66B0A2226ED4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Pequenos Líderes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S.A.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F212572-04BA-B945-9A89-ACED40C240A9}" type="presOf" srcId="{A1756F72-A5FB-4E06-BF15-131978E47285}" destId="{4051729B-8664-4DB2-85C0-B179FA28500A}" srcOrd="0" destOrd="0" presId="urn:microsoft.com/office/officeart/2005/8/layout/hProcess9"/>
    <dgm:cxn modelId="{AEB37E94-9E47-754B-87C7-1D0A6E855B3C}" type="presOf" srcId="{0A4A1EBC-553B-490A-995A-29526CC4C7A2}" destId="{2A54880A-AC5B-429D-ACFC-8C9B01615E06}" srcOrd="0" destOrd="0" presId="urn:microsoft.com/office/officeart/2005/8/layout/hProcess9"/>
    <dgm:cxn modelId="{6940A450-BCBF-0947-B34E-F75B47625D8B}" type="presOf" srcId="{109A0532-ADB6-4A8E-85E5-F3005DF0D2A2}" destId="{E0853314-8C3A-450A-BC9A-F1AA67D1942B}" srcOrd="0" destOrd="0" presId="urn:microsoft.com/office/officeart/2005/8/layout/hProcess9"/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FE596703-7FE3-B041-B2F4-43E63024521B}" type="presOf" srcId="{9BE6A0C8-253B-4107-817D-6FE011D1EC69}" destId="{55E0A6AC-BF40-43D3-B679-D2833A645448}" srcOrd="0" destOrd="0" presId="urn:microsoft.com/office/officeart/2005/8/layout/hProcess9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674C2FFA-F106-BB40-8EC3-2968C4BF57A7}" type="presOf" srcId="{83EE3DD2-E39A-471D-B987-66B0A2226ED4}" destId="{6B94617F-14F2-4CEC-A197-D2B4F27CDFE3}" srcOrd="0" destOrd="0" presId="urn:microsoft.com/office/officeart/2005/8/layout/hProcess9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0B901A12-21D5-5D4B-9B9F-0750DCC45CFD}" type="presParOf" srcId="{E0853314-8C3A-450A-BC9A-F1AA67D1942B}" destId="{6E701708-0300-4509-A74A-31603EAB421F}" srcOrd="0" destOrd="0" presId="urn:microsoft.com/office/officeart/2005/8/layout/hProcess9"/>
    <dgm:cxn modelId="{CB99D6C9-ECDC-E541-B80B-59C3AEE258AF}" type="presParOf" srcId="{E0853314-8C3A-450A-BC9A-F1AA67D1942B}" destId="{6CF1508E-A182-4160-BFA8-438E3CB13E47}" srcOrd="1" destOrd="0" presId="urn:microsoft.com/office/officeart/2005/8/layout/hProcess9"/>
    <dgm:cxn modelId="{D17A1E38-2505-8945-8CBB-BC8558271D94}" type="presParOf" srcId="{6CF1508E-A182-4160-BFA8-438E3CB13E47}" destId="{6B94617F-14F2-4CEC-A197-D2B4F27CDFE3}" srcOrd="0" destOrd="0" presId="urn:microsoft.com/office/officeart/2005/8/layout/hProcess9"/>
    <dgm:cxn modelId="{93B46278-57CC-6948-BFE9-F48D12DC5B05}" type="presParOf" srcId="{6CF1508E-A182-4160-BFA8-438E3CB13E47}" destId="{47208F1C-925D-4DF6-9CF9-D15520D9BF07}" srcOrd="1" destOrd="0" presId="urn:microsoft.com/office/officeart/2005/8/layout/hProcess9"/>
    <dgm:cxn modelId="{4BE2FDA6-E950-8C4D-8A44-78D667FC5EE3}" type="presParOf" srcId="{6CF1508E-A182-4160-BFA8-438E3CB13E47}" destId="{55E0A6AC-BF40-43D3-B679-D2833A645448}" srcOrd="2" destOrd="0" presId="urn:microsoft.com/office/officeart/2005/8/layout/hProcess9"/>
    <dgm:cxn modelId="{25AA69BA-1581-FD44-B9EE-2A65D8442525}" type="presParOf" srcId="{6CF1508E-A182-4160-BFA8-438E3CB13E47}" destId="{6D184E9F-2E80-47B4-BF59-524F08CC15F5}" srcOrd="3" destOrd="0" presId="urn:microsoft.com/office/officeart/2005/8/layout/hProcess9"/>
    <dgm:cxn modelId="{1D732CA9-C50F-8A4A-976A-E51298CEAC8D}" type="presParOf" srcId="{6CF1508E-A182-4160-BFA8-438E3CB13E47}" destId="{2A54880A-AC5B-429D-ACFC-8C9B01615E06}" srcOrd="4" destOrd="0" presId="urn:microsoft.com/office/officeart/2005/8/layout/hProcess9"/>
    <dgm:cxn modelId="{3AEEFAFC-5148-6C44-AFBE-16DA0B392AF8}" type="presParOf" srcId="{6CF1508E-A182-4160-BFA8-438E3CB13E47}" destId="{C3FE2EE2-CAC3-4701-A90A-8DF80B4D9D71}" srcOrd="5" destOrd="0" presId="urn:microsoft.com/office/officeart/2005/8/layout/hProcess9"/>
    <dgm:cxn modelId="{0E751861-9386-0B46-871E-A8BC41D2AF6D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accent0_1" csCatId="mainScheme" phldr="1"/>
      <dgm:spPr/>
    </dgm:pt>
    <dgm:pt modelId="{83EE3DD2-E39A-471D-B987-66B0A2226ED4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C9068AB-FADD-1C44-9196-1500FCC8AF49}" type="presOf" srcId="{83EE3DD2-E39A-471D-B987-66B0A2226ED4}" destId="{6B94617F-14F2-4CEC-A197-D2B4F27CDFE3}" srcOrd="0" destOrd="0" presId="urn:microsoft.com/office/officeart/2005/8/layout/hProcess9"/>
    <dgm:cxn modelId="{4484F218-5354-5147-AF31-C498434F8987}" type="presOf" srcId="{9BE6A0C8-253B-4107-817D-6FE011D1EC69}" destId="{55E0A6AC-BF40-43D3-B679-D2833A645448}" srcOrd="0" destOrd="0" presId="urn:microsoft.com/office/officeart/2005/8/layout/hProcess9"/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7289D076-66FD-3545-B0C0-8A9823E4F869}" type="presOf" srcId="{109A0532-ADB6-4A8E-85E5-F3005DF0D2A2}" destId="{E0853314-8C3A-450A-BC9A-F1AA67D1942B}" srcOrd="0" destOrd="0" presId="urn:microsoft.com/office/officeart/2005/8/layout/hProcess9"/>
    <dgm:cxn modelId="{DB27533B-D400-AF4F-8FFF-6757FEA9EF25}" type="presOf" srcId="{0A4A1EBC-553B-490A-995A-29526CC4C7A2}" destId="{2A54880A-AC5B-429D-ACFC-8C9B01615E06}" srcOrd="0" destOrd="0" presId="urn:microsoft.com/office/officeart/2005/8/layout/hProcess9"/>
    <dgm:cxn modelId="{E557517E-1D53-3246-B47F-DAE60CA13F3A}" type="presOf" srcId="{A1756F72-A5FB-4E06-BF15-131978E47285}" destId="{4051729B-8664-4DB2-85C0-B179FA28500A}" srcOrd="0" destOrd="0" presId="urn:microsoft.com/office/officeart/2005/8/layout/hProcess9"/>
    <dgm:cxn modelId="{EDAC6633-7417-964C-BA9E-3184E50EDB29}" type="presParOf" srcId="{E0853314-8C3A-450A-BC9A-F1AA67D1942B}" destId="{6E701708-0300-4509-A74A-31603EAB421F}" srcOrd="0" destOrd="0" presId="urn:microsoft.com/office/officeart/2005/8/layout/hProcess9"/>
    <dgm:cxn modelId="{9FD81CFD-8EB9-8243-82C8-BA1534D937F8}" type="presParOf" srcId="{E0853314-8C3A-450A-BC9A-F1AA67D1942B}" destId="{6CF1508E-A182-4160-BFA8-438E3CB13E47}" srcOrd="1" destOrd="0" presId="urn:microsoft.com/office/officeart/2005/8/layout/hProcess9"/>
    <dgm:cxn modelId="{1AC58AB8-1656-754C-AACD-8BC49995CBC4}" type="presParOf" srcId="{6CF1508E-A182-4160-BFA8-438E3CB13E47}" destId="{6B94617F-14F2-4CEC-A197-D2B4F27CDFE3}" srcOrd="0" destOrd="0" presId="urn:microsoft.com/office/officeart/2005/8/layout/hProcess9"/>
    <dgm:cxn modelId="{EB140EB9-9737-7E4C-824B-6D8B5C4C0E24}" type="presParOf" srcId="{6CF1508E-A182-4160-BFA8-438E3CB13E47}" destId="{47208F1C-925D-4DF6-9CF9-D15520D9BF07}" srcOrd="1" destOrd="0" presId="urn:microsoft.com/office/officeart/2005/8/layout/hProcess9"/>
    <dgm:cxn modelId="{C869489E-1753-7A4B-80FF-D302FABB9843}" type="presParOf" srcId="{6CF1508E-A182-4160-BFA8-438E3CB13E47}" destId="{55E0A6AC-BF40-43D3-B679-D2833A645448}" srcOrd="2" destOrd="0" presId="urn:microsoft.com/office/officeart/2005/8/layout/hProcess9"/>
    <dgm:cxn modelId="{E9FE0DBA-C8AA-5443-909F-47AA3119DB81}" type="presParOf" srcId="{6CF1508E-A182-4160-BFA8-438E3CB13E47}" destId="{6D184E9F-2E80-47B4-BF59-524F08CC15F5}" srcOrd="3" destOrd="0" presId="urn:microsoft.com/office/officeart/2005/8/layout/hProcess9"/>
    <dgm:cxn modelId="{048BDECB-AD15-184A-B3EE-1F62C2E9323D}" type="presParOf" srcId="{6CF1508E-A182-4160-BFA8-438E3CB13E47}" destId="{2A54880A-AC5B-429D-ACFC-8C9B01615E06}" srcOrd="4" destOrd="0" presId="urn:microsoft.com/office/officeart/2005/8/layout/hProcess9"/>
    <dgm:cxn modelId="{0530F898-95FA-8840-9936-7AE2DE848AC4}" type="presParOf" srcId="{6CF1508E-A182-4160-BFA8-438E3CB13E47}" destId="{C3FE2EE2-CAC3-4701-A90A-8DF80B4D9D71}" srcOrd="5" destOrd="0" presId="urn:microsoft.com/office/officeart/2005/8/layout/hProcess9"/>
    <dgm:cxn modelId="{85D75836-7737-FC41-B129-1D40CA15FEF5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accent0_2" csCatId="mainScheme" phldr="1"/>
      <dgm:spPr/>
    </dgm:pt>
    <dgm:pt modelId="{83EE3DD2-E39A-471D-B987-66B0A2226ED4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0C4FBF1-5F95-6845-8590-64715AF30C3D}" type="presOf" srcId="{109A0532-ADB6-4A8E-85E5-F3005DF0D2A2}" destId="{E0853314-8C3A-450A-BC9A-F1AA67D1942B}" srcOrd="0" destOrd="0" presId="urn:microsoft.com/office/officeart/2005/8/layout/hProcess9"/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5D0EC9C4-3669-444F-83AB-9F463D66FB09}" type="presOf" srcId="{A1756F72-A5FB-4E06-BF15-131978E47285}" destId="{4051729B-8664-4DB2-85C0-B179FA28500A}" srcOrd="0" destOrd="0" presId="urn:microsoft.com/office/officeart/2005/8/layout/hProcess9"/>
    <dgm:cxn modelId="{1DCCC21C-156D-B74B-A287-8C3C74F3CDF0}" type="presOf" srcId="{0A4A1EBC-553B-490A-995A-29526CC4C7A2}" destId="{2A54880A-AC5B-429D-ACFC-8C9B01615E06}" srcOrd="0" destOrd="0" presId="urn:microsoft.com/office/officeart/2005/8/layout/hProcess9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B5D75952-FB9A-8A41-9857-5A41FC1DA2EC}" type="presOf" srcId="{83EE3DD2-E39A-471D-B987-66B0A2226ED4}" destId="{6B94617F-14F2-4CEC-A197-D2B4F27CDFE3}" srcOrd="0" destOrd="0" presId="urn:microsoft.com/office/officeart/2005/8/layout/hProcess9"/>
    <dgm:cxn modelId="{3A83D557-BD20-6746-9E15-FE955A450CDF}" type="presOf" srcId="{9BE6A0C8-253B-4107-817D-6FE011D1EC69}" destId="{55E0A6AC-BF40-43D3-B679-D2833A645448}" srcOrd="0" destOrd="0" presId="urn:microsoft.com/office/officeart/2005/8/layout/hProcess9"/>
    <dgm:cxn modelId="{912AD6F9-F7BD-0341-B96E-05AB6C60DEA7}" type="presParOf" srcId="{E0853314-8C3A-450A-BC9A-F1AA67D1942B}" destId="{6E701708-0300-4509-A74A-31603EAB421F}" srcOrd="0" destOrd="0" presId="urn:microsoft.com/office/officeart/2005/8/layout/hProcess9"/>
    <dgm:cxn modelId="{C99E19F1-1E64-F449-AC01-356599ABA3A7}" type="presParOf" srcId="{E0853314-8C3A-450A-BC9A-F1AA67D1942B}" destId="{6CF1508E-A182-4160-BFA8-438E3CB13E47}" srcOrd="1" destOrd="0" presId="urn:microsoft.com/office/officeart/2005/8/layout/hProcess9"/>
    <dgm:cxn modelId="{9C75A174-64FF-FA4B-891E-B287E4DD6A3D}" type="presParOf" srcId="{6CF1508E-A182-4160-BFA8-438E3CB13E47}" destId="{6B94617F-14F2-4CEC-A197-D2B4F27CDFE3}" srcOrd="0" destOrd="0" presId="urn:microsoft.com/office/officeart/2005/8/layout/hProcess9"/>
    <dgm:cxn modelId="{CC10487A-86C6-9348-BE4E-C10FCF572001}" type="presParOf" srcId="{6CF1508E-A182-4160-BFA8-438E3CB13E47}" destId="{47208F1C-925D-4DF6-9CF9-D15520D9BF07}" srcOrd="1" destOrd="0" presId="urn:microsoft.com/office/officeart/2005/8/layout/hProcess9"/>
    <dgm:cxn modelId="{8366FC5C-5EE8-7546-ACA4-CA1BFD628D2F}" type="presParOf" srcId="{6CF1508E-A182-4160-BFA8-438E3CB13E47}" destId="{55E0A6AC-BF40-43D3-B679-D2833A645448}" srcOrd="2" destOrd="0" presId="urn:microsoft.com/office/officeart/2005/8/layout/hProcess9"/>
    <dgm:cxn modelId="{159B0430-9D52-964D-8B27-12100180ABB4}" type="presParOf" srcId="{6CF1508E-A182-4160-BFA8-438E3CB13E47}" destId="{6D184E9F-2E80-47B4-BF59-524F08CC15F5}" srcOrd="3" destOrd="0" presId="urn:microsoft.com/office/officeart/2005/8/layout/hProcess9"/>
    <dgm:cxn modelId="{85F8C726-EE4A-7C42-ABA8-CB8DA734572F}" type="presParOf" srcId="{6CF1508E-A182-4160-BFA8-438E3CB13E47}" destId="{2A54880A-AC5B-429D-ACFC-8C9B01615E06}" srcOrd="4" destOrd="0" presId="urn:microsoft.com/office/officeart/2005/8/layout/hProcess9"/>
    <dgm:cxn modelId="{4A496B3B-C07D-1F48-BFA1-BB8CDA4C7B9A}" type="presParOf" srcId="{6CF1508E-A182-4160-BFA8-438E3CB13E47}" destId="{C3FE2EE2-CAC3-4701-A90A-8DF80B4D9D71}" srcOrd="5" destOrd="0" presId="urn:microsoft.com/office/officeart/2005/8/layout/hProcess9"/>
    <dgm:cxn modelId="{E25A22F8-A661-4D44-967C-09DC56051E0F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accent1_1" csCatId="accent1" phldr="1"/>
      <dgm:spPr/>
    </dgm:pt>
    <dgm:pt modelId="{83EE3DD2-E39A-471D-B987-66B0A2226ED4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14D7EF6-EC8C-E948-9296-D58D74365522}" type="presOf" srcId="{109A0532-ADB6-4A8E-85E5-F3005DF0D2A2}" destId="{E0853314-8C3A-450A-BC9A-F1AA67D1942B}" srcOrd="0" destOrd="0" presId="urn:microsoft.com/office/officeart/2005/8/layout/hProcess9"/>
    <dgm:cxn modelId="{59814B91-3DB0-934E-B4B9-CAE7EF5DFDEB}" type="presOf" srcId="{0A4A1EBC-553B-490A-995A-29526CC4C7A2}" destId="{2A54880A-AC5B-429D-ACFC-8C9B01615E06}" srcOrd="0" destOrd="0" presId="urn:microsoft.com/office/officeart/2005/8/layout/hProcess9"/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F98FB0BE-5ACC-2540-9D66-EB889AD79600}" type="presOf" srcId="{9BE6A0C8-253B-4107-817D-6FE011D1EC69}" destId="{55E0A6AC-BF40-43D3-B679-D2833A645448}" srcOrd="0" destOrd="0" presId="urn:microsoft.com/office/officeart/2005/8/layout/hProcess9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7528553B-D5BB-2847-93D6-0C21B0905B30}" type="presOf" srcId="{A1756F72-A5FB-4E06-BF15-131978E47285}" destId="{4051729B-8664-4DB2-85C0-B179FA28500A}" srcOrd="0" destOrd="0" presId="urn:microsoft.com/office/officeart/2005/8/layout/hProcess9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845D99F4-107F-5E47-BB87-2E2C1E0D46F3}" type="presOf" srcId="{83EE3DD2-E39A-471D-B987-66B0A2226ED4}" destId="{6B94617F-14F2-4CEC-A197-D2B4F27CDFE3}" srcOrd="0" destOrd="0" presId="urn:microsoft.com/office/officeart/2005/8/layout/hProcess9"/>
    <dgm:cxn modelId="{8A99D25B-86D7-7141-BA1B-A97F3AE660A7}" type="presParOf" srcId="{E0853314-8C3A-450A-BC9A-F1AA67D1942B}" destId="{6E701708-0300-4509-A74A-31603EAB421F}" srcOrd="0" destOrd="0" presId="urn:microsoft.com/office/officeart/2005/8/layout/hProcess9"/>
    <dgm:cxn modelId="{0DEEC949-9D7E-2E4C-90D0-FE477DBFD251}" type="presParOf" srcId="{E0853314-8C3A-450A-BC9A-F1AA67D1942B}" destId="{6CF1508E-A182-4160-BFA8-438E3CB13E47}" srcOrd="1" destOrd="0" presId="urn:microsoft.com/office/officeart/2005/8/layout/hProcess9"/>
    <dgm:cxn modelId="{A4707F55-CEE3-6C47-88E7-6AC2B6800479}" type="presParOf" srcId="{6CF1508E-A182-4160-BFA8-438E3CB13E47}" destId="{6B94617F-14F2-4CEC-A197-D2B4F27CDFE3}" srcOrd="0" destOrd="0" presId="urn:microsoft.com/office/officeart/2005/8/layout/hProcess9"/>
    <dgm:cxn modelId="{8A4DEA06-1434-5942-A4B7-B9706464707F}" type="presParOf" srcId="{6CF1508E-A182-4160-BFA8-438E3CB13E47}" destId="{47208F1C-925D-4DF6-9CF9-D15520D9BF07}" srcOrd="1" destOrd="0" presId="urn:microsoft.com/office/officeart/2005/8/layout/hProcess9"/>
    <dgm:cxn modelId="{158B4758-9FE7-594B-B4B0-E59C4D9EEAA3}" type="presParOf" srcId="{6CF1508E-A182-4160-BFA8-438E3CB13E47}" destId="{55E0A6AC-BF40-43D3-B679-D2833A645448}" srcOrd="2" destOrd="0" presId="urn:microsoft.com/office/officeart/2005/8/layout/hProcess9"/>
    <dgm:cxn modelId="{FB8AFEB1-A923-6543-8C4D-94B38F72C170}" type="presParOf" srcId="{6CF1508E-A182-4160-BFA8-438E3CB13E47}" destId="{6D184E9F-2E80-47B4-BF59-524F08CC15F5}" srcOrd="3" destOrd="0" presId="urn:microsoft.com/office/officeart/2005/8/layout/hProcess9"/>
    <dgm:cxn modelId="{3AA694A1-0DDE-2F48-BCD1-3A67378F27A9}" type="presParOf" srcId="{6CF1508E-A182-4160-BFA8-438E3CB13E47}" destId="{2A54880A-AC5B-429D-ACFC-8C9B01615E06}" srcOrd="4" destOrd="0" presId="urn:microsoft.com/office/officeart/2005/8/layout/hProcess9"/>
    <dgm:cxn modelId="{9F1D8BEB-5601-124A-9E55-A7E371BF054A}" type="presParOf" srcId="{6CF1508E-A182-4160-BFA8-438E3CB13E47}" destId="{C3FE2EE2-CAC3-4701-A90A-8DF80B4D9D71}" srcOrd="5" destOrd="0" presId="urn:microsoft.com/office/officeart/2005/8/layout/hProcess9"/>
    <dgm:cxn modelId="{5E7E34A7-9113-C54F-9F58-2388CF213D5D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47336A-B1F3-4D90-A9B2-3788D79EF933}" type="doc">
      <dgm:prSet loTypeId="urn:microsoft.com/office/officeart/2005/8/layout/vProcess5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046A02A-339D-4D12-AAE6-EC1C01D9ED06}">
      <dgm:prSet phldrT="[Text]" custT="1"/>
      <dgm:spPr/>
      <dgm:t>
        <a:bodyPr/>
        <a:lstStyle/>
        <a:p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Necessidades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Problemas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2A4C19-61BC-4683-AC91-45219C6C4CC4}" type="parTrans" cxnId="{AAE742B4-BAD8-4304-9A96-2B156F0776FF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39A580-81AA-411B-89B7-DC8F91AED424}" type="sibTrans" cxnId="{AAE742B4-BAD8-4304-9A96-2B156F0776FF}">
      <dgm:prSet custT="1"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B4F8B6-4F14-4860-93EE-5EB63C35DE66}">
      <dgm:prSet phldrT="[Text]" custT="1"/>
      <dgm:spPr/>
      <dgm:t>
        <a:bodyPr/>
        <a:lstStyle/>
        <a:p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Desafios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Oportunidades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C0B388-CB9C-4018-A38E-26664620C690}" type="parTrans" cxnId="{BBCB3737-EEEF-41EE-A9DC-A81335288C9E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B48249-4640-4F5D-AD98-2FFD9DEACEC8}" type="sibTrans" cxnId="{BBCB3737-EEEF-41EE-A9DC-A81335288C9E}">
      <dgm:prSet custT="1"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F60A98-9DF1-41DE-9BA5-732C7AA5F9E9}">
      <dgm:prSet phldrT="[Text]" custT="1"/>
      <dgm:spPr/>
      <dgm:t>
        <a:bodyPr/>
        <a:lstStyle/>
        <a:p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Check up </a:t>
          </a:r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Pesquisas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86FDBA-4100-4521-8AE6-738EBC2D1475}" type="parTrans" cxnId="{EA09F05B-4DB5-475C-B623-2E3105DC339F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CD5A9-BDAB-44FF-9D2D-4D691276853D}" type="sibTrans" cxnId="{EA09F05B-4DB5-475C-B623-2E3105DC339F}">
      <dgm:prSet custT="1"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47EE36-BEF4-4DBE-91BD-A2CF7BF751F1}">
      <dgm:prSet custT="1"/>
      <dgm:spPr/>
      <dgm:t>
        <a:bodyPr/>
        <a:lstStyle/>
        <a:p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Olhar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interno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externo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778303-BCD3-48B5-B365-44CBA157228F}" type="parTrans" cxnId="{A6973713-56C1-413A-9A3C-8D1EBC49ECBF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FED9B4-73B2-4905-A348-FF34029B47DC}" type="sibTrans" cxnId="{A6973713-56C1-413A-9A3C-8D1EBC49ECBF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7DDB08-6F0E-43DB-AED8-CECB950D2566}" type="pres">
      <dgm:prSet presAssocID="{5A47336A-B1F3-4D90-A9B2-3788D79EF93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FA6590-8316-4458-9FED-AC6DEAECA557}" type="pres">
      <dgm:prSet presAssocID="{5A47336A-B1F3-4D90-A9B2-3788D79EF933}" presName="dummyMaxCanvas" presStyleCnt="0">
        <dgm:presLayoutVars/>
      </dgm:prSet>
      <dgm:spPr/>
    </dgm:pt>
    <dgm:pt modelId="{5494ADB0-3416-4CCE-AF3B-D4DB9397E66C}" type="pres">
      <dgm:prSet presAssocID="{5A47336A-B1F3-4D90-A9B2-3788D79EF933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99E8DC-918D-4DB1-8BC5-9A21D99D8F10}" type="pres">
      <dgm:prSet presAssocID="{5A47336A-B1F3-4D90-A9B2-3788D79EF933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01CBE0-E0BC-4E31-81B0-8A42599D6D30}" type="pres">
      <dgm:prSet presAssocID="{5A47336A-B1F3-4D90-A9B2-3788D79EF933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3778B1-0025-4E7E-8AC4-6B86F34F4CEF}" type="pres">
      <dgm:prSet presAssocID="{5A47336A-B1F3-4D90-A9B2-3788D79EF933}" presName="FourNodes_4" presStyleLbl="node1" presStyleIdx="3" presStyleCnt="4" custLinFactNeighborY="44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1ABF7-507B-4286-AAF3-58099C6131C8}" type="pres">
      <dgm:prSet presAssocID="{5A47336A-B1F3-4D90-A9B2-3788D79EF933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E95A88-AFCA-4211-96E9-02695A5CDFD4}" type="pres">
      <dgm:prSet presAssocID="{5A47336A-B1F3-4D90-A9B2-3788D79EF933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8D2B1-807D-45EC-80BC-04E1ADF53FD4}" type="pres">
      <dgm:prSet presAssocID="{5A47336A-B1F3-4D90-A9B2-3788D79EF933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7B8D4-FD7B-40E3-8180-F6D13E79D429}" type="pres">
      <dgm:prSet presAssocID="{5A47336A-B1F3-4D90-A9B2-3788D79EF933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1C076-4B9B-44F8-A2F7-84545EAF1883}" type="pres">
      <dgm:prSet presAssocID="{5A47336A-B1F3-4D90-A9B2-3788D79EF933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C38975-EB68-450A-AE04-B3D3D15B7C8A}" type="pres">
      <dgm:prSet presAssocID="{5A47336A-B1F3-4D90-A9B2-3788D79EF933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4D9E7-8125-4DA6-9479-E9FC4E5510E3}" type="pres">
      <dgm:prSet presAssocID="{5A47336A-B1F3-4D90-A9B2-3788D79EF933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09F05B-4DB5-475C-B623-2E3105DC339F}" srcId="{5A47336A-B1F3-4D90-A9B2-3788D79EF933}" destId="{6CF60A98-9DF1-41DE-9BA5-732C7AA5F9E9}" srcOrd="2" destOrd="0" parTransId="{6086FDBA-4100-4521-8AE6-738EBC2D1475}" sibTransId="{448CD5A9-BDAB-44FF-9D2D-4D691276853D}"/>
    <dgm:cxn modelId="{75786436-8B35-DD47-89BB-4D5580025C34}" type="presOf" srcId="{1046A02A-339D-4D12-AAE6-EC1C01D9ED06}" destId="{5494ADB0-3416-4CCE-AF3B-D4DB9397E66C}" srcOrd="0" destOrd="0" presId="urn:microsoft.com/office/officeart/2005/8/layout/vProcess5"/>
    <dgm:cxn modelId="{B48138BB-34D0-594F-87FD-D2ABDFEB6F54}" type="presOf" srcId="{6747EE36-BEF4-4DBE-91BD-A2CF7BF751F1}" destId="{263778B1-0025-4E7E-8AC4-6B86F34F4CEF}" srcOrd="0" destOrd="0" presId="urn:microsoft.com/office/officeart/2005/8/layout/vProcess5"/>
    <dgm:cxn modelId="{33E4BA21-7BC2-B64C-867F-29F3CA44DAA8}" type="presOf" srcId="{5A47336A-B1F3-4D90-A9B2-3788D79EF933}" destId="{2A7DDB08-6F0E-43DB-AED8-CECB950D2566}" srcOrd="0" destOrd="0" presId="urn:microsoft.com/office/officeart/2005/8/layout/vProcess5"/>
    <dgm:cxn modelId="{D51A7C12-045B-6843-B597-1C2C490B7E2A}" type="presOf" srcId="{22B48249-4640-4F5D-AD98-2FFD9DEACEC8}" destId="{52E95A88-AFCA-4211-96E9-02695A5CDFD4}" srcOrd="0" destOrd="0" presId="urn:microsoft.com/office/officeart/2005/8/layout/vProcess5"/>
    <dgm:cxn modelId="{60EFD361-BD3C-F440-AA58-4B72B82AA04D}" type="presOf" srcId="{6CF60A98-9DF1-41DE-9BA5-732C7AA5F9E9}" destId="{9CC38975-EB68-450A-AE04-B3D3D15B7C8A}" srcOrd="1" destOrd="0" presId="urn:microsoft.com/office/officeart/2005/8/layout/vProcess5"/>
    <dgm:cxn modelId="{AAE742B4-BAD8-4304-9A96-2B156F0776FF}" srcId="{5A47336A-B1F3-4D90-A9B2-3788D79EF933}" destId="{1046A02A-339D-4D12-AAE6-EC1C01D9ED06}" srcOrd="0" destOrd="0" parTransId="{B12A4C19-61BC-4683-AC91-45219C6C4CC4}" sibTransId="{AC39A580-81AA-411B-89B7-DC8F91AED424}"/>
    <dgm:cxn modelId="{6ADC754E-293A-E64A-B6C2-3437AADD79B9}" type="presOf" srcId="{1046A02A-339D-4D12-AAE6-EC1C01D9ED06}" destId="{E937B8D4-FD7B-40E3-8180-F6D13E79D429}" srcOrd="1" destOrd="0" presId="urn:microsoft.com/office/officeart/2005/8/layout/vProcess5"/>
    <dgm:cxn modelId="{694E4E06-DBCE-7641-A632-8D8BA6B1D8A8}" type="presOf" srcId="{0FB4F8B6-4F14-4860-93EE-5EB63C35DE66}" destId="{D951C076-4B9B-44F8-A2F7-84545EAF1883}" srcOrd="1" destOrd="0" presId="urn:microsoft.com/office/officeart/2005/8/layout/vProcess5"/>
    <dgm:cxn modelId="{D4D1C295-DC6E-984B-AC91-C6A4948C90C7}" type="presOf" srcId="{AC39A580-81AA-411B-89B7-DC8F91AED424}" destId="{8B91ABF7-507B-4286-AAF3-58099C6131C8}" srcOrd="0" destOrd="0" presId="urn:microsoft.com/office/officeart/2005/8/layout/vProcess5"/>
    <dgm:cxn modelId="{35BE0651-BADE-D846-8C6D-FA8843EB2C7F}" type="presOf" srcId="{0FB4F8B6-4F14-4860-93EE-5EB63C35DE66}" destId="{6F99E8DC-918D-4DB1-8BC5-9A21D99D8F10}" srcOrd="0" destOrd="0" presId="urn:microsoft.com/office/officeart/2005/8/layout/vProcess5"/>
    <dgm:cxn modelId="{5B46D755-00BE-B84E-9CE8-B062C5E77F64}" type="presOf" srcId="{448CD5A9-BDAB-44FF-9D2D-4D691276853D}" destId="{E728D2B1-807D-45EC-80BC-04E1ADF53FD4}" srcOrd="0" destOrd="0" presId="urn:microsoft.com/office/officeart/2005/8/layout/vProcess5"/>
    <dgm:cxn modelId="{9E55DE96-FCB3-944E-A0AB-74E774E33DEF}" type="presOf" srcId="{6CF60A98-9DF1-41DE-9BA5-732C7AA5F9E9}" destId="{CB01CBE0-E0BC-4E31-81B0-8A42599D6D30}" srcOrd="0" destOrd="0" presId="urn:microsoft.com/office/officeart/2005/8/layout/vProcess5"/>
    <dgm:cxn modelId="{BBCB3737-EEEF-41EE-A9DC-A81335288C9E}" srcId="{5A47336A-B1F3-4D90-A9B2-3788D79EF933}" destId="{0FB4F8B6-4F14-4860-93EE-5EB63C35DE66}" srcOrd="1" destOrd="0" parTransId="{E9C0B388-CB9C-4018-A38E-26664620C690}" sibTransId="{22B48249-4640-4F5D-AD98-2FFD9DEACEC8}"/>
    <dgm:cxn modelId="{30D06EF8-83CF-0840-9436-4ACDB549B948}" type="presOf" srcId="{6747EE36-BEF4-4DBE-91BD-A2CF7BF751F1}" destId="{0C94D9E7-8125-4DA6-9479-E9FC4E5510E3}" srcOrd="1" destOrd="0" presId="urn:microsoft.com/office/officeart/2005/8/layout/vProcess5"/>
    <dgm:cxn modelId="{A6973713-56C1-413A-9A3C-8D1EBC49ECBF}" srcId="{5A47336A-B1F3-4D90-A9B2-3788D79EF933}" destId="{6747EE36-BEF4-4DBE-91BD-A2CF7BF751F1}" srcOrd="3" destOrd="0" parTransId="{84778303-BCD3-48B5-B365-44CBA157228F}" sibTransId="{D7FED9B4-73B2-4905-A348-FF34029B47DC}"/>
    <dgm:cxn modelId="{AE5F98C1-2909-3C4C-BACE-5DA145FF761E}" type="presParOf" srcId="{2A7DDB08-6F0E-43DB-AED8-CECB950D2566}" destId="{60FA6590-8316-4458-9FED-AC6DEAECA557}" srcOrd="0" destOrd="0" presId="urn:microsoft.com/office/officeart/2005/8/layout/vProcess5"/>
    <dgm:cxn modelId="{AFE56366-88AB-E14C-BB8D-01414DF2178C}" type="presParOf" srcId="{2A7DDB08-6F0E-43DB-AED8-CECB950D2566}" destId="{5494ADB0-3416-4CCE-AF3B-D4DB9397E66C}" srcOrd="1" destOrd="0" presId="urn:microsoft.com/office/officeart/2005/8/layout/vProcess5"/>
    <dgm:cxn modelId="{3726C4AE-2E4D-5F49-8CA9-895C4F55C3F8}" type="presParOf" srcId="{2A7DDB08-6F0E-43DB-AED8-CECB950D2566}" destId="{6F99E8DC-918D-4DB1-8BC5-9A21D99D8F10}" srcOrd="2" destOrd="0" presId="urn:microsoft.com/office/officeart/2005/8/layout/vProcess5"/>
    <dgm:cxn modelId="{24BFA5EE-74B7-7C41-B991-4EDEB0690CAF}" type="presParOf" srcId="{2A7DDB08-6F0E-43DB-AED8-CECB950D2566}" destId="{CB01CBE0-E0BC-4E31-81B0-8A42599D6D30}" srcOrd="3" destOrd="0" presId="urn:microsoft.com/office/officeart/2005/8/layout/vProcess5"/>
    <dgm:cxn modelId="{2059E84F-9E60-6F48-97DD-F1D8016D1707}" type="presParOf" srcId="{2A7DDB08-6F0E-43DB-AED8-CECB950D2566}" destId="{263778B1-0025-4E7E-8AC4-6B86F34F4CEF}" srcOrd="4" destOrd="0" presId="urn:microsoft.com/office/officeart/2005/8/layout/vProcess5"/>
    <dgm:cxn modelId="{2D4DE82F-92CE-5F42-B019-D1B4C3E4E639}" type="presParOf" srcId="{2A7DDB08-6F0E-43DB-AED8-CECB950D2566}" destId="{8B91ABF7-507B-4286-AAF3-58099C6131C8}" srcOrd="5" destOrd="0" presId="urn:microsoft.com/office/officeart/2005/8/layout/vProcess5"/>
    <dgm:cxn modelId="{C83EE193-1E4F-1544-9EB8-84648258A8BA}" type="presParOf" srcId="{2A7DDB08-6F0E-43DB-AED8-CECB950D2566}" destId="{52E95A88-AFCA-4211-96E9-02695A5CDFD4}" srcOrd="6" destOrd="0" presId="urn:microsoft.com/office/officeart/2005/8/layout/vProcess5"/>
    <dgm:cxn modelId="{990E955B-00C0-5944-A0E6-DFEA6BB38400}" type="presParOf" srcId="{2A7DDB08-6F0E-43DB-AED8-CECB950D2566}" destId="{E728D2B1-807D-45EC-80BC-04E1ADF53FD4}" srcOrd="7" destOrd="0" presId="urn:microsoft.com/office/officeart/2005/8/layout/vProcess5"/>
    <dgm:cxn modelId="{FDBA610A-B8C3-2741-A0EF-F95B7E8023CD}" type="presParOf" srcId="{2A7DDB08-6F0E-43DB-AED8-CECB950D2566}" destId="{E937B8D4-FD7B-40E3-8180-F6D13E79D429}" srcOrd="8" destOrd="0" presId="urn:microsoft.com/office/officeart/2005/8/layout/vProcess5"/>
    <dgm:cxn modelId="{0A093668-79E4-5F44-9E00-D3A447E849E9}" type="presParOf" srcId="{2A7DDB08-6F0E-43DB-AED8-CECB950D2566}" destId="{D951C076-4B9B-44F8-A2F7-84545EAF1883}" srcOrd="9" destOrd="0" presId="urn:microsoft.com/office/officeart/2005/8/layout/vProcess5"/>
    <dgm:cxn modelId="{DDA31BBE-52B9-904A-9216-9F5A3E7B8D42}" type="presParOf" srcId="{2A7DDB08-6F0E-43DB-AED8-CECB950D2566}" destId="{9CC38975-EB68-450A-AE04-B3D3D15B7C8A}" srcOrd="10" destOrd="0" presId="urn:microsoft.com/office/officeart/2005/8/layout/vProcess5"/>
    <dgm:cxn modelId="{38906450-07E2-2444-9423-390D970DE041}" type="presParOf" srcId="{2A7DDB08-6F0E-43DB-AED8-CECB950D2566}" destId="{0C94D9E7-8125-4DA6-9479-E9FC4E5510E3}" srcOrd="11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9A645B-8F29-4ED4-8AF3-38AAA7B10A15}" type="doc">
      <dgm:prSet loTypeId="urn:microsoft.com/office/officeart/2005/8/layout/vList5" loCatId="list" qsTypeId="urn:microsoft.com/office/officeart/2005/8/quickstyle/simple5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FCEFE821-7426-431F-9322-6ED6C749CEA5}">
      <dgm:prSet phldrT="[Text]"/>
      <dgm:spPr/>
      <dgm:t>
        <a:bodyPr/>
        <a:lstStyle/>
        <a:p>
          <a:r>
            <a:rPr lang="pt-BR" b="1" noProof="0" dirty="0" smtClean="0"/>
            <a:t>Discipulado e Ensino</a:t>
          </a:r>
          <a:endParaRPr lang="pt-BR" b="1" noProof="0" dirty="0"/>
        </a:p>
      </dgm:t>
    </dgm:pt>
    <dgm:pt modelId="{05BB78D5-3FC6-4AB6-99E3-12DC771E0C23}" type="parTrans" cxnId="{90AEA6E5-A1F0-4C5E-A060-942D7F5D7951}">
      <dgm:prSet/>
      <dgm:spPr/>
      <dgm:t>
        <a:bodyPr/>
        <a:lstStyle/>
        <a:p>
          <a:endParaRPr lang="pt-BR" b="1" noProof="0"/>
        </a:p>
      </dgm:t>
    </dgm:pt>
    <dgm:pt modelId="{607D9E54-F1BE-4653-A8ED-689BEA0B7FA1}" type="sibTrans" cxnId="{90AEA6E5-A1F0-4C5E-A060-942D7F5D7951}">
      <dgm:prSet/>
      <dgm:spPr/>
      <dgm:t>
        <a:bodyPr/>
        <a:lstStyle/>
        <a:p>
          <a:endParaRPr lang="pt-BR" b="1" noProof="0"/>
        </a:p>
      </dgm:t>
    </dgm:pt>
    <dgm:pt modelId="{3EB4EDEE-777E-41FD-AC9E-E946199169F7}">
      <dgm:prSet phldrT="[Text]"/>
      <dgm:spPr/>
      <dgm:t>
        <a:bodyPr/>
        <a:lstStyle/>
        <a:p>
          <a:r>
            <a:rPr lang="pt-BR" b="1" noProof="0" smtClean="0"/>
            <a:t>Capacitação de Líderes</a:t>
          </a:r>
          <a:endParaRPr lang="pt-BR" b="1" noProof="0"/>
        </a:p>
      </dgm:t>
    </dgm:pt>
    <dgm:pt modelId="{D1B8AC78-8DB1-4039-931F-2D62E99CB5FD}" type="parTrans" cxnId="{4511F648-CEA2-455A-946C-B724C2F4A023}">
      <dgm:prSet/>
      <dgm:spPr/>
      <dgm:t>
        <a:bodyPr/>
        <a:lstStyle/>
        <a:p>
          <a:endParaRPr lang="pt-BR" b="1" noProof="0"/>
        </a:p>
      </dgm:t>
    </dgm:pt>
    <dgm:pt modelId="{F45EA949-CA75-4D48-9DBA-711F1FDD0B57}" type="sibTrans" cxnId="{4511F648-CEA2-455A-946C-B724C2F4A023}">
      <dgm:prSet/>
      <dgm:spPr/>
      <dgm:t>
        <a:bodyPr/>
        <a:lstStyle/>
        <a:p>
          <a:endParaRPr lang="pt-BR" b="1" noProof="0"/>
        </a:p>
      </dgm:t>
    </dgm:pt>
    <dgm:pt modelId="{0FD69E59-6BBF-4DC3-A846-39C19A45D842}">
      <dgm:prSet phldrT="[Text]" custT="1"/>
      <dgm:spPr/>
      <dgm:t>
        <a:bodyPr/>
        <a:lstStyle/>
        <a:p>
          <a:r>
            <a:rPr lang="pt-BR" sz="1600" b="1" noProof="0" smtClean="0"/>
            <a:t>Desenvolver líderes multiplicadores.</a:t>
          </a:r>
          <a:endParaRPr lang="pt-BR" sz="1600" b="1" noProof="0"/>
        </a:p>
      </dgm:t>
    </dgm:pt>
    <dgm:pt modelId="{EA119445-9E7C-4510-8BB0-EE69A7581908}" type="parTrans" cxnId="{7C9D1BFA-28EE-4DEC-BB4E-50F2F3F43A54}">
      <dgm:prSet/>
      <dgm:spPr/>
      <dgm:t>
        <a:bodyPr/>
        <a:lstStyle/>
        <a:p>
          <a:endParaRPr lang="pt-BR" b="1" noProof="0"/>
        </a:p>
      </dgm:t>
    </dgm:pt>
    <dgm:pt modelId="{92F29242-DCF3-49AF-A583-167976D69435}" type="sibTrans" cxnId="{7C9D1BFA-28EE-4DEC-BB4E-50F2F3F43A54}">
      <dgm:prSet/>
      <dgm:spPr/>
      <dgm:t>
        <a:bodyPr/>
        <a:lstStyle/>
        <a:p>
          <a:endParaRPr lang="pt-BR" b="1" noProof="0"/>
        </a:p>
      </dgm:t>
    </dgm:pt>
    <dgm:pt modelId="{EBA8FF0F-4AC6-4118-BF29-08919152066C}">
      <dgm:prSet phldrT="[Text]"/>
      <dgm:spPr/>
      <dgm:t>
        <a:bodyPr/>
        <a:lstStyle/>
        <a:p>
          <a:r>
            <a:rPr lang="pt-BR" b="1" noProof="0" smtClean="0"/>
            <a:t>Nova Geração</a:t>
          </a:r>
          <a:endParaRPr lang="pt-BR" b="1" noProof="0"/>
        </a:p>
      </dgm:t>
    </dgm:pt>
    <dgm:pt modelId="{05F05640-6BE6-432F-A659-07021FEE4A82}" type="parTrans" cxnId="{9AA6F097-A175-46F1-8DEE-57F405572AA4}">
      <dgm:prSet/>
      <dgm:spPr/>
      <dgm:t>
        <a:bodyPr/>
        <a:lstStyle/>
        <a:p>
          <a:endParaRPr lang="pt-BR" b="1" noProof="0"/>
        </a:p>
      </dgm:t>
    </dgm:pt>
    <dgm:pt modelId="{9597EC19-D2CF-45BF-A584-3B4FFE1D1A82}" type="sibTrans" cxnId="{9AA6F097-A175-46F1-8DEE-57F405572AA4}">
      <dgm:prSet/>
      <dgm:spPr/>
      <dgm:t>
        <a:bodyPr/>
        <a:lstStyle/>
        <a:p>
          <a:endParaRPr lang="pt-BR" b="1" noProof="0"/>
        </a:p>
      </dgm:t>
    </dgm:pt>
    <dgm:pt modelId="{E4CC5422-49D6-458D-A621-5D60B90E9DA7}">
      <dgm:prSet phldrT="[Text]" custT="1"/>
      <dgm:spPr/>
      <dgm:t>
        <a:bodyPr/>
        <a:lstStyle/>
        <a:p>
          <a:r>
            <a:rPr lang="pt-BR" sz="1600" b="1" noProof="0" smtClean="0"/>
            <a:t>Alcançar e discipular a nova geração.</a:t>
          </a:r>
          <a:endParaRPr lang="pt-BR" sz="1600" b="1" noProof="0"/>
        </a:p>
      </dgm:t>
    </dgm:pt>
    <dgm:pt modelId="{1278C6CE-1B82-4255-B3DC-BB4AA78A4386}" type="parTrans" cxnId="{74992560-CA9A-48BC-9D1D-B5B83B8D2A2E}">
      <dgm:prSet/>
      <dgm:spPr/>
      <dgm:t>
        <a:bodyPr/>
        <a:lstStyle/>
        <a:p>
          <a:endParaRPr lang="pt-BR" b="1" noProof="0"/>
        </a:p>
      </dgm:t>
    </dgm:pt>
    <dgm:pt modelId="{7B28F0E3-6B2F-46BE-B085-D9830244DDA7}" type="sibTrans" cxnId="{74992560-CA9A-48BC-9D1D-B5B83B8D2A2E}">
      <dgm:prSet/>
      <dgm:spPr/>
      <dgm:t>
        <a:bodyPr/>
        <a:lstStyle/>
        <a:p>
          <a:endParaRPr lang="pt-BR" b="1" noProof="0"/>
        </a:p>
      </dgm:t>
    </dgm:pt>
    <dgm:pt modelId="{780DA3A2-6CB9-427E-9287-1DF4EF127DEF}">
      <dgm:prSet phldrT="[Text]"/>
      <dgm:spPr/>
      <dgm:t>
        <a:bodyPr/>
        <a:lstStyle/>
        <a:p>
          <a:r>
            <a:rPr lang="pt-BR" b="1" noProof="0" smtClean="0"/>
            <a:t>Conexão </a:t>
          </a:r>
          <a:endParaRPr lang="pt-BR" b="1" noProof="0"/>
        </a:p>
      </dgm:t>
    </dgm:pt>
    <dgm:pt modelId="{2A2A8AA2-2EA3-4373-BE97-8242A5F1D244}" type="parTrans" cxnId="{9516E2B7-07E6-4496-B314-7688AA8E06A7}">
      <dgm:prSet/>
      <dgm:spPr/>
      <dgm:t>
        <a:bodyPr/>
        <a:lstStyle/>
        <a:p>
          <a:endParaRPr lang="pt-BR" b="1" noProof="0"/>
        </a:p>
      </dgm:t>
    </dgm:pt>
    <dgm:pt modelId="{3676FC75-6BF2-4606-884C-777867FFD912}" type="sibTrans" cxnId="{9516E2B7-07E6-4496-B314-7688AA8E06A7}">
      <dgm:prSet/>
      <dgm:spPr/>
      <dgm:t>
        <a:bodyPr/>
        <a:lstStyle/>
        <a:p>
          <a:endParaRPr lang="pt-BR" b="1" noProof="0"/>
        </a:p>
      </dgm:t>
    </dgm:pt>
    <dgm:pt modelId="{BA085B4B-0C44-4455-A9D6-741669A50109}">
      <dgm:prSet phldrT="[Text]"/>
      <dgm:spPr/>
      <dgm:t>
        <a:bodyPr/>
        <a:lstStyle/>
        <a:p>
          <a:r>
            <a:rPr lang="pt-BR" b="1" noProof="0" dirty="0" smtClean="0"/>
            <a:t>Ensinar a Bíblia para transformar vidas e gerar discípulos.</a:t>
          </a:r>
          <a:endParaRPr lang="pt-BR" b="1" noProof="0" dirty="0"/>
        </a:p>
      </dgm:t>
    </dgm:pt>
    <dgm:pt modelId="{462CE243-F098-4AEE-B9EC-2B94A2003D0A}" type="parTrans" cxnId="{00A78643-DB02-4521-93F7-7008A9ED4C3C}">
      <dgm:prSet/>
      <dgm:spPr/>
      <dgm:t>
        <a:bodyPr/>
        <a:lstStyle/>
        <a:p>
          <a:endParaRPr lang="pt-BR" b="1" noProof="0"/>
        </a:p>
      </dgm:t>
    </dgm:pt>
    <dgm:pt modelId="{3F2128E5-A1D3-4671-9C79-AABC352E9B31}" type="sibTrans" cxnId="{00A78643-DB02-4521-93F7-7008A9ED4C3C}">
      <dgm:prSet/>
      <dgm:spPr/>
      <dgm:t>
        <a:bodyPr/>
        <a:lstStyle/>
        <a:p>
          <a:endParaRPr lang="pt-BR" b="1" noProof="0"/>
        </a:p>
      </dgm:t>
    </dgm:pt>
    <dgm:pt modelId="{2295A3C9-A5EE-4852-A244-0146400DE8A8}">
      <dgm:prSet phldrT="[Text]"/>
      <dgm:spPr/>
      <dgm:t>
        <a:bodyPr/>
        <a:lstStyle/>
        <a:p>
          <a:r>
            <a:rPr lang="pt-BR" b="1" noProof="0" smtClean="0"/>
            <a:t>Missões </a:t>
          </a:r>
          <a:endParaRPr lang="pt-BR" b="1" noProof="0"/>
        </a:p>
      </dgm:t>
    </dgm:pt>
    <dgm:pt modelId="{3DCF8CE2-0789-4FE9-86D1-BB4503EA9D41}" type="parTrans" cxnId="{819AB872-EEA5-4AA4-8008-058BA6AEDC5A}">
      <dgm:prSet/>
      <dgm:spPr/>
      <dgm:t>
        <a:bodyPr/>
        <a:lstStyle/>
        <a:p>
          <a:endParaRPr lang="pt-BR" b="1" noProof="0"/>
        </a:p>
      </dgm:t>
    </dgm:pt>
    <dgm:pt modelId="{B8C0DFC5-D0AD-4E84-9368-9426DD7E66B5}" type="sibTrans" cxnId="{819AB872-EEA5-4AA4-8008-058BA6AEDC5A}">
      <dgm:prSet/>
      <dgm:spPr/>
      <dgm:t>
        <a:bodyPr/>
        <a:lstStyle/>
        <a:p>
          <a:endParaRPr lang="pt-BR" b="1" noProof="0"/>
        </a:p>
      </dgm:t>
    </dgm:pt>
    <dgm:pt modelId="{BC76F2D8-D570-4F22-82E3-4D0F9B6AED09}">
      <dgm:prSet phldrT="[Text]" custT="1"/>
      <dgm:spPr/>
      <dgm:t>
        <a:bodyPr/>
        <a:lstStyle/>
        <a:p>
          <a:r>
            <a:rPr lang="pt-BR" sz="1400" b="1" noProof="0" dirty="0" smtClean="0"/>
            <a:t>Plantar novas igrejas </a:t>
          </a:r>
          <a:r>
            <a:rPr lang="pt-BR" sz="1400" b="1" noProof="0" smtClean="0"/>
            <a:t>e envolver os PGs com missões.</a:t>
          </a:r>
          <a:endParaRPr lang="pt-BR" sz="1200" b="1" noProof="0" dirty="0"/>
        </a:p>
      </dgm:t>
    </dgm:pt>
    <dgm:pt modelId="{89870BB9-251A-496D-94B3-28F2B3DFD63E}" type="parTrans" cxnId="{A42EE696-3174-4CFA-919F-A265158BA279}">
      <dgm:prSet/>
      <dgm:spPr/>
      <dgm:t>
        <a:bodyPr/>
        <a:lstStyle/>
        <a:p>
          <a:endParaRPr lang="pt-BR" b="1" noProof="0"/>
        </a:p>
      </dgm:t>
    </dgm:pt>
    <dgm:pt modelId="{44566BF8-1ED1-43BF-B050-135E5F1D84FB}" type="sibTrans" cxnId="{A42EE696-3174-4CFA-919F-A265158BA279}">
      <dgm:prSet/>
      <dgm:spPr/>
      <dgm:t>
        <a:bodyPr/>
        <a:lstStyle/>
        <a:p>
          <a:endParaRPr lang="pt-BR" b="1" noProof="0"/>
        </a:p>
      </dgm:t>
    </dgm:pt>
    <dgm:pt modelId="{88E27B77-FAD8-4E45-8F76-0E38C8727DD8}">
      <dgm:prSet phldrT="[Text]"/>
      <dgm:spPr/>
      <dgm:t>
        <a:bodyPr/>
        <a:lstStyle/>
        <a:p>
          <a:r>
            <a:rPr lang="pt-BR" b="1" noProof="0" dirty="0" smtClean="0"/>
            <a:t>Vocação Pastoral</a:t>
          </a:r>
          <a:endParaRPr lang="pt-BR" b="1" noProof="0" dirty="0"/>
        </a:p>
      </dgm:t>
    </dgm:pt>
    <dgm:pt modelId="{69C5A7D2-873F-4D4E-8207-ED263857CBE7}" type="parTrans" cxnId="{35FFF00D-6B86-4F03-A6AD-8EF9B8CA8B8C}">
      <dgm:prSet/>
      <dgm:spPr/>
      <dgm:t>
        <a:bodyPr/>
        <a:lstStyle/>
        <a:p>
          <a:endParaRPr lang="pt-BR" b="1" noProof="0"/>
        </a:p>
      </dgm:t>
    </dgm:pt>
    <dgm:pt modelId="{F52938D2-1688-48A2-BFC5-06AC2C62CD64}" type="sibTrans" cxnId="{35FFF00D-6B86-4F03-A6AD-8EF9B8CA8B8C}">
      <dgm:prSet/>
      <dgm:spPr/>
      <dgm:t>
        <a:bodyPr/>
        <a:lstStyle/>
        <a:p>
          <a:endParaRPr lang="pt-BR" b="1" noProof="0"/>
        </a:p>
      </dgm:t>
    </dgm:pt>
    <dgm:pt modelId="{119F2795-0662-4A36-A647-1E15B06E65CB}">
      <dgm:prSet phldrT="[Text]" custT="1"/>
      <dgm:spPr/>
      <dgm:t>
        <a:bodyPr/>
        <a:lstStyle/>
        <a:p>
          <a:r>
            <a:rPr lang="pt-BR" sz="1400" b="1" noProof="0" dirty="0" smtClean="0"/>
            <a:t>Conectar </a:t>
          </a:r>
          <a:r>
            <a:rPr lang="pt-BR" sz="1400" b="1" noProof="0" smtClean="0"/>
            <a:t>pessoas através </a:t>
          </a:r>
          <a:r>
            <a:rPr lang="pt-BR" sz="1400" b="1" noProof="0" dirty="0" smtClean="0"/>
            <a:t>dos pequenos grupos.</a:t>
          </a:r>
          <a:endParaRPr lang="pt-BR" sz="1400" b="1" noProof="0" dirty="0"/>
        </a:p>
      </dgm:t>
    </dgm:pt>
    <dgm:pt modelId="{DF996580-78FB-458F-8BB4-3438596A7F84}" type="sibTrans" cxnId="{D289A1B3-B0B2-4D05-B924-A4880E04FDC9}">
      <dgm:prSet/>
      <dgm:spPr/>
      <dgm:t>
        <a:bodyPr/>
        <a:lstStyle/>
        <a:p>
          <a:endParaRPr lang="pt-BR" b="1" noProof="0"/>
        </a:p>
      </dgm:t>
    </dgm:pt>
    <dgm:pt modelId="{79EFAAF1-AC35-497F-8F38-13000CAEC1F3}" type="parTrans" cxnId="{D289A1B3-B0B2-4D05-B924-A4880E04FDC9}">
      <dgm:prSet/>
      <dgm:spPr/>
      <dgm:t>
        <a:bodyPr/>
        <a:lstStyle/>
        <a:p>
          <a:endParaRPr lang="pt-BR" b="1" noProof="0"/>
        </a:p>
      </dgm:t>
    </dgm:pt>
    <dgm:pt modelId="{DC95449F-8F2C-504A-B75E-9AA1BD7F15B5}">
      <dgm:prSet custT="1"/>
      <dgm:spPr/>
      <dgm:t>
        <a:bodyPr/>
        <a:lstStyle/>
        <a:p>
          <a:r>
            <a:rPr lang="pt-BR" sz="1600" b="1" noProof="0" dirty="0" smtClean="0"/>
            <a:t>Despertar a vocação pastoral na nova geração. </a:t>
          </a:r>
          <a:endParaRPr lang="pt-BR" sz="1000" noProof="0" dirty="0"/>
        </a:p>
      </dgm:t>
    </dgm:pt>
    <dgm:pt modelId="{76312952-41E9-D043-8099-68BD9FDD4E72}" type="parTrans" cxnId="{39378297-D8F8-FA44-A0C3-E3982584B3C8}">
      <dgm:prSet/>
      <dgm:spPr/>
      <dgm:t>
        <a:bodyPr/>
        <a:lstStyle/>
        <a:p>
          <a:endParaRPr lang="pt-BR" noProof="0"/>
        </a:p>
      </dgm:t>
    </dgm:pt>
    <dgm:pt modelId="{1CB15319-A363-3140-A0B9-0AB90B463D47}" type="sibTrans" cxnId="{39378297-D8F8-FA44-A0C3-E3982584B3C8}">
      <dgm:prSet/>
      <dgm:spPr/>
      <dgm:t>
        <a:bodyPr/>
        <a:lstStyle/>
        <a:p>
          <a:endParaRPr lang="pt-BR" noProof="0"/>
        </a:p>
      </dgm:t>
    </dgm:pt>
    <dgm:pt modelId="{4F64A757-5943-494D-A934-A9B66ED6D7C3}" type="pres">
      <dgm:prSet presAssocID="{019A645B-8F29-4ED4-8AF3-38AAA7B10A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4A37B0-433B-4D2D-94A8-1C7CF13A9490}" type="pres">
      <dgm:prSet presAssocID="{FCEFE821-7426-431F-9322-6ED6C749CEA5}" presName="linNode" presStyleCnt="0"/>
      <dgm:spPr/>
    </dgm:pt>
    <dgm:pt modelId="{BEDE06B0-A2EC-4526-BF65-E6612264EB3F}" type="pres">
      <dgm:prSet presAssocID="{FCEFE821-7426-431F-9322-6ED6C749CEA5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035E32-B300-431D-85B5-A7978171B558}" type="pres">
      <dgm:prSet presAssocID="{FCEFE821-7426-431F-9322-6ED6C749CEA5}" presName="descendantText" presStyleLbl="alignAccFollowNode1" presStyleIdx="0" presStyleCnt="6" custLinFactY="197669" custLinFactNeighborX="0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B612C-0808-42C1-B522-232DCF7D1B8B}" type="pres">
      <dgm:prSet presAssocID="{607D9E54-F1BE-4653-A8ED-689BEA0B7FA1}" presName="sp" presStyleCnt="0"/>
      <dgm:spPr/>
    </dgm:pt>
    <dgm:pt modelId="{AA1BFCD9-26C7-4A16-860D-29AD57A37185}" type="pres">
      <dgm:prSet presAssocID="{3EB4EDEE-777E-41FD-AC9E-E946199169F7}" presName="linNode" presStyleCnt="0"/>
      <dgm:spPr/>
    </dgm:pt>
    <dgm:pt modelId="{57CB07AB-7F70-47C3-857C-BF0477E0E435}" type="pres">
      <dgm:prSet presAssocID="{3EB4EDEE-777E-41FD-AC9E-E946199169F7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2822DA-4020-4069-B8C1-1B627AAC7AC4}" type="pres">
      <dgm:prSet presAssocID="{3EB4EDEE-777E-41FD-AC9E-E946199169F7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5C4EC-10CE-4636-87E3-39E134560368}" type="pres">
      <dgm:prSet presAssocID="{F45EA949-CA75-4D48-9DBA-711F1FDD0B57}" presName="sp" presStyleCnt="0"/>
      <dgm:spPr/>
    </dgm:pt>
    <dgm:pt modelId="{E6CC67F2-6DBE-476F-A37C-6F4A8E45BDD0}" type="pres">
      <dgm:prSet presAssocID="{EBA8FF0F-4AC6-4118-BF29-08919152066C}" presName="linNode" presStyleCnt="0"/>
      <dgm:spPr/>
    </dgm:pt>
    <dgm:pt modelId="{1F9906E9-F936-4DDF-B726-2CC6B7210D91}" type="pres">
      <dgm:prSet presAssocID="{EBA8FF0F-4AC6-4118-BF29-08919152066C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AF5C3-EC18-491A-88E5-9AA0C36B7239}" type="pres">
      <dgm:prSet presAssocID="{EBA8FF0F-4AC6-4118-BF29-08919152066C}" presName="descendantText" presStyleLbl="alignAccFollowNode1" presStyleIdx="2" presStyleCnt="6" custLinFactNeighborX="0" custLinFactNeighborY="-66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8FA214-4929-46B0-8DF2-221E6065884A}" type="pres">
      <dgm:prSet presAssocID="{9597EC19-D2CF-45BF-A584-3B4FFE1D1A82}" presName="sp" presStyleCnt="0"/>
      <dgm:spPr/>
    </dgm:pt>
    <dgm:pt modelId="{A59E239E-0A4C-4C70-A11B-F0F35887E44D}" type="pres">
      <dgm:prSet presAssocID="{780DA3A2-6CB9-427E-9287-1DF4EF127DEF}" presName="linNode" presStyleCnt="0"/>
      <dgm:spPr/>
    </dgm:pt>
    <dgm:pt modelId="{EC4D9149-62EF-4284-AA6B-FBA6835D85F3}" type="pres">
      <dgm:prSet presAssocID="{780DA3A2-6CB9-427E-9287-1DF4EF127DEF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4F1C46-DDEA-4C03-B81D-B37E91344837}" type="pres">
      <dgm:prSet presAssocID="{780DA3A2-6CB9-427E-9287-1DF4EF127DEF}" presName="descendantText" presStyleLbl="alignAccFollowNode1" presStyleIdx="3" presStyleCnt="6" custLinFactY="-193100" custLinFactNeighborX="-863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F5F20-D0F1-4827-8428-45FC65191E8C}" type="pres">
      <dgm:prSet presAssocID="{3676FC75-6BF2-4606-884C-777867FFD912}" presName="sp" presStyleCnt="0"/>
      <dgm:spPr/>
    </dgm:pt>
    <dgm:pt modelId="{BA6B16BC-1030-4E91-920D-FD90FB84AA5D}" type="pres">
      <dgm:prSet presAssocID="{2295A3C9-A5EE-4852-A244-0146400DE8A8}" presName="linNode" presStyleCnt="0"/>
      <dgm:spPr/>
    </dgm:pt>
    <dgm:pt modelId="{926557D3-050A-4D1E-A40B-A8E2530DD083}" type="pres">
      <dgm:prSet presAssocID="{2295A3C9-A5EE-4852-A244-0146400DE8A8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EE1014-506F-4B3E-9D14-BED0E11AAFDC}" type="pres">
      <dgm:prSet presAssocID="{2295A3C9-A5EE-4852-A244-0146400DE8A8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A659A-E661-4AA6-8C32-D4DE2EF860C4}" type="pres">
      <dgm:prSet presAssocID="{B8C0DFC5-D0AD-4E84-9368-9426DD7E66B5}" presName="sp" presStyleCnt="0"/>
      <dgm:spPr/>
    </dgm:pt>
    <dgm:pt modelId="{7E6E5D1E-8577-446D-8F7E-EC2D5C19167B}" type="pres">
      <dgm:prSet presAssocID="{88E27B77-FAD8-4E45-8F76-0E38C8727DD8}" presName="linNode" presStyleCnt="0"/>
      <dgm:spPr/>
    </dgm:pt>
    <dgm:pt modelId="{5553C8E8-9E97-4DA4-959E-219C807544FF}" type="pres">
      <dgm:prSet presAssocID="{88E27B77-FAD8-4E45-8F76-0E38C8727DD8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1F600-2B00-4323-BF7B-DA25B1B569E9}" type="pres">
      <dgm:prSet presAssocID="{88E27B77-FAD8-4E45-8F76-0E38C8727DD8}" presName="descendantText" presStyleLbl="alignAccFollowNode1" presStyleIdx="5" presStyleCnt="6" custLinFactNeighborX="0" custLinFactNeighborY="-17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89A1B3-B0B2-4D05-B924-A4880E04FDC9}" srcId="{FCEFE821-7426-431F-9322-6ED6C749CEA5}" destId="{119F2795-0662-4A36-A647-1E15B06E65CB}" srcOrd="0" destOrd="0" parTransId="{79EFAAF1-AC35-497F-8F38-13000CAEC1F3}" sibTransId="{DF996580-78FB-458F-8BB4-3438596A7F84}"/>
    <dgm:cxn modelId="{FFC41FCA-423C-4741-84A1-1162B11B7AB9}" type="presOf" srcId="{88E27B77-FAD8-4E45-8F76-0E38C8727DD8}" destId="{5553C8E8-9E97-4DA4-959E-219C807544FF}" srcOrd="0" destOrd="0" presId="urn:microsoft.com/office/officeart/2005/8/layout/vList5"/>
    <dgm:cxn modelId="{2761C21F-E81E-8141-B43A-50EF4D2CF0F6}" type="presOf" srcId="{DC95449F-8F2C-504A-B75E-9AA1BD7F15B5}" destId="{72E1F600-2B00-4323-BF7B-DA25B1B569E9}" srcOrd="0" destOrd="0" presId="urn:microsoft.com/office/officeart/2005/8/layout/vList5"/>
    <dgm:cxn modelId="{7A2AE19F-7347-4C4E-AB01-47CBF9341DDF}" type="presOf" srcId="{EBA8FF0F-4AC6-4118-BF29-08919152066C}" destId="{1F9906E9-F936-4DDF-B726-2CC6B7210D91}" srcOrd="0" destOrd="0" presId="urn:microsoft.com/office/officeart/2005/8/layout/vList5"/>
    <dgm:cxn modelId="{90AEA6E5-A1F0-4C5E-A060-942D7F5D7951}" srcId="{019A645B-8F29-4ED4-8AF3-38AAA7B10A15}" destId="{FCEFE821-7426-431F-9322-6ED6C749CEA5}" srcOrd="0" destOrd="0" parTransId="{05BB78D5-3FC6-4AB6-99E3-12DC771E0C23}" sibTransId="{607D9E54-F1BE-4653-A8ED-689BEA0B7FA1}"/>
    <dgm:cxn modelId="{9516E2B7-07E6-4496-B314-7688AA8E06A7}" srcId="{019A645B-8F29-4ED4-8AF3-38AAA7B10A15}" destId="{780DA3A2-6CB9-427E-9287-1DF4EF127DEF}" srcOrd="3" destOrd="0" parTransId="{2A2A8AA2-2EA3-4373-BE97-8242A5F1D244}" sibTransId="{3676FC75-6BF2-4606-884C-777867FFD912}"/>
    <dgm:cxn modelId="{B57ADAAA-D357-FF42-B85A-3011BBCE94A2}" type="presOf" srcId="{3EB4EDEE-777E-41FD-AC9E-E946199169F7}" destId="{57CB07AB-7F70-47C3-857C-BF0477E0E435}" srcOrd="0" destOrd="0" presId="urn:microsoft.com/office/officeart/2005/8/layout/vList5"/>
    <dgm:cxn modelId="{74992560-CA9A-48BC-9D1D-B5B83B8D2A2E}" srcId="{EBA8FF0F-4AC6-4118-BF29-08919152066C}" destId="{E4CC5422-49D6-458D-A621-5D60B90E9DA7}" srcOrd="0" destOrd="0" parTransId="{1278C6CE-1B82-4255-B3DC-BB4AA78A4386}" sibTransId="{7B28F0E3-6B2F-46BE-B085-D9830244DDA7}"/>
    <dgm:cxn modelId="{243FA8A9-C76B-8841-BE93-868D05DEA585}" type="presOf" srcId="{780DA3A2-6CB9-427E-9287-1DF4EF127DEF}" destId="{EC4D9149-62EF-4284-AA6B-FBA6835D85F3}" srcOrd="0" destOrd="0" presId="urn:microsoft.com/office/officeart/2005/8/layout/vList5"/>
    <dgm:cxn modelId="{39378297-D8F8-FA44-A0C3-E3982584B3C8}" srcId="{88E27B77-FAD8-4E45-8F76-0E38C8727DD8}" destId="{DC95449F-8F2C-504A-B75E-9AA1BD7F15B5}" srcOrd="0" destOrd="0" parTransId="{76312952-41E9-D043-8099-68BD9FDD4E72}" sibTransId="{1CB15319-A363-3140-A0B9-0AB90B463D47}"/>
    <dgm:cxn modelId="{7C9D1BFA-28EE-4DEC-BB4E-50F2F3F43A54}" srcId="{3EB4EDEE-777E-41FD-AC9E-E946199169F7}" destId="{0FD69E59-6BBF-4DC3-A846-39C19A45D842}" srcOrd="0" destOrd="0" parTransId="{EA119445-9E7C-4510-8BB0-EE69A7581908}" sibTransId="{92F29242-DCF3-49AF-A583-167976D69435}"/>
    <dgm:cxn modelId="{371CBE94-C824-714C-95EC-F415ADFA22BB}" type="presOf" srcId="{2295A3C9-A5EE-4852-A244-0146400DE8A8}" destId="{926557D3-050A-4D1E-A40B-A8E2530DD083}" srcOrd="0" destOrd="0" presId="urn:microsoft.com/office/officeart/2005/8/layout/vList5"/>
    <dgm:cxn modelId="{D52E8630-F140-A54E-A339-CE289AFD524A}" type="presOf" srcId="{E4CC5422-49D6-458D-A621-5D60B90E9DA7}" destId="{276AF5C3-EC18-491A-88E5-9AA0C36B7239}" srcOrd="0" destOrd="0" presId="urn:microsoft.com/office/officeart/2005/8/layout/vList5"/>
    <dgm:cxn modelId="{1CC6F295-C3A5-8C4E-A803-8BFFC419A68B}" type="presOf" srcId="{119F2795-0662-4A36-A647-1E15B06E65CB}" destId="{85035E32-B300-431D-85B5-A7978171B558}" srcOrd="0" destOrd="0" presId="urn:microsoft.com/office/officeart/2005/8/layout/vList5"/>
    <dgm:cxn modelId="{06BCE956-FD6A-AD40-BC3D-298E3819548A}" type="presOf" srcId="{BC76F2D8-D570-4F22-82E3-4D0F9B6AED09}" destId="{75EE1014-506F-4B3E-9D14-BED0E11AAFDC}" srcOrd="0" destOrd="0" presId="urn:microsoft.com/office/officeart/2005/8/layout/vList5"/>
    <dgm:cxn modelId="{423F6666-E7AC-A549-90A7-1C475D045ED5}" type="presOf" srcId="{019A645B-8F29-4ED4-8AF3-38AAA7B10A15}" destId="{4F64A757-5943-494D-A934-A9B66ED6D7C3}" srcOrd="0" destOrd="0" presId="urn:microsoft.com/office/officeart/2005/8/layout/vList5"/>
    <dgm:cxn modelId="{84A4F253-3C47-4F41-BF99-630D57E1E870}" type="presOf" srcId="{FCEFE821-7426-431F-9322-6ED6C749CEA5}" destId="{BEDE06B0-A2EC-4526-BF65-E6612264EB3F}" srcOrd="0" destOrd="0" presId="urn:microsoft.com/office/officeart/2005/8/layout/vList5"/>
    <dgm:cxn modelId="{A42EE696-3174-4CFA-919F-A265158BA279}" srcId="{2295A3C9-A5EE-4852-A244-0146400DE8A8}" destId="{BC76F2D8-D570-4F22-82E3-4D0F9B6AED09}" srcOrd="0" destOrd="0" parTransId="{89870BB9-251A-496D-94B3-28F2B3DFD63E}" sibTransId="{44566BF8-1ED1-43BF-B050-135E5F1D84FB}"/>
    <dgm:cxn modelId="{9AA6F097-A175-46F1-8DEE-57F405572AA4}" srcId="{019A645B-8F29-4ED4-8AF3-38AAA7B10A15}" destId="{EBA8FF0F-4AC6-4118-BF29-08919152066C}" srcOrd="2" destOrd="0" parTransId="{05F05640-6BE6-432F-A659-07021FEE4A82}" sibTransId="{9597EC19-D2CF-45BF-A584-3B4FFE1D1A82}"/>
    <dgm:cxn modelId="{DBE91FD5-97D2-E340-A4DB-5B48116651DB}" type="presOf" srcId="{BA085B4B-0C44-4455-A9D6-741669A50109}" destId="{BF4F1C46-DDEA-4C03-B81D-B37E91344837}" srcOrd="0" destOrd="0" presId="urn:microsoft.com/office/officeart/2005/8/layout/vList5"/>
    <dgm:cxn modelId="{00A78643-DB02-4521-93F7-7008A9ED4C3C}" srcId="{780DA3A2-6CB9-427E-9287-1DF4EF127DEF}" destId="{BA085B4B-0C44-4455-A9D6-741669A50109}" srcOrd="0" destOrd="0" parTransId="{462CE243-F098-4AEE-B9EC-2B94A2003D0A}" sibTransId="{3F2128E5-A1D3-4671-9C79-AABC352E9B31}"/>
    <dgm:cxn modelId="{4511F648-CEA2-455A-946C-B724C2F4A023}" srcId="{019A645B-8F29-4ED4-8AF3-38AAA7B10A15}" destId="{3EB4EDEE-777E-41FD-AC9E-E946199169F7}" srcOrd="1" destOrd="0" parTransId="{D1B8AC78-8DB1-4039-931F-2D62E99CB5FD}" sibTransId="{F45EA949-CA75-4D48-9DBA-711F1FDD0B57}"/>
    <dgm:cxn modelId="{35FFF00D-6B86-4F03-A6AD-8EF9B8CA8B8C}" srcId="{019A645B-8F29-4ED4-8AF3-38AAA7B10A15}" destId="{88E27B77-FAD8-4E45-8F76-0E38C8727DD8}" srcOrd="5" destOrd="0" parTransId="{69C5A7D2-873F-4D4E-8207-ED263857CBE7}" sibTransId="{F52938D2-1688-48A2-BFC5-06AC2C62CD64}"/>
    <dgm:cxn modelId="{AA3656A4-98C1-E44B-AD03-D8D82ECA2563}" type="presOf" srcId="{0FD69E59-6BBF-4DC3-A846-39C19A45D842}" destId="{B12822DA-4020-4069-B8C1-1B627AAC7AC4}" srcOrd="0" destOrd="0" presId="urn:microsoft.com/office/officeart/2005/8/layout/vList5"/>
    <dgm:cxn modelId="{819AB872-EEA5-4AA4-8008-058BA6AEDC5A}" srcId="{019A645B-8F29-4ED4-8AF3-38AAA7B10A15}" destId="{2295A3C9-A5EE-4852-A244-0146400DE8A8}" srcOrd="4" destOrd="0" parTransId="{3DCF8CE2-0789-4FE9-86D1-BB4503EA9D41}" sibTransId="{B8C0DFC5-D0AD-4E84-9368-9426DD7E66B5}"/>
    <dgm:cxn modelId="{E8EB3B3E-160D-634C-9C82-F2EC9EBAAB96}" type="presParOf" srcId="{4F64A757-5943-494D-A934-A9B66ED6D7C3}" destId="{854A37B0-433B-4D2D-94A8-1C7CF13A9490}" srcOrd="0" destOrd="0" presId="urn:microsoft.com/office/officeart/2005/8/layout/vList5"/>
    <dgm:cxn modelId="{B579C7BD-D043-804F-BCFB-D705147AC763}" type="presParOf" srcId="{854A37B0-433B-4D2D-94A8-1C7CF13A9490}" destId="{BEDE06B0-A2EC-4526-BF65-E6612264EB3F}" srcOrd="0" destOrd="0" presId="urn:microsoft.com/office/officeart/2005/8/layout/vList5"/>
    <dgm:cxn modelId="{D174DAFA-D754-5F4E-9298-4E94023824E6}" type="presParOf" srcId="{854A37B0-433B-4D2D-94A8-1C7CF13A9490}" destId="{85035E32-B300-431D-85B5-A7978171B558}" srcOrd="1" destOrd="0" presId="urn:microsoft.com/office/officeart/2005/8/layout/vList5"/>
    <dgm:cxn modelId="{407B930E-490D-3F45-B41A-17DE60A8E8F4}" type="presParOf" srcId="{4F64A757-5943-494D-A934-A9B66ED6D7C3}" destId="{FBCB612C-0808-42C1-B522-232DCF7D1B8B}" srcOrd="1" destOrd="0" presId="urn:microsoft.com/office/officeart/2005/8/layout/vList5"/>
    <dgm:cxn modelId="{8BAF3D39-BAC2-074E-B514-6BF20FA62E00}" type="presParOf" srcId="{4F64A757-5943-494D-A934-A9B66ED6D7C3}" destId="{AA1BFCD9-26C7-4A16-860D-29AD57A37185}" srcOrd="2" destOrd="0" presId="urn:microsoft.com/office/officeart/2005/8/layout/vList5"/>
    <dgm:cxn modelId="{5051DE7F-EB21-584E-864F-13CE04ED102C}" type="presParOf" srcId="{AA1BFCD9-26C7-4A16-860D-29AD57A37185}" destId="{57CB07AB-7F70-47C3-857C-BF0477E0E435}" srcOrd="0" destOrd="0" presId="urn:microsoft.com/office/officeart/2005/8/layout/vList5"/>
    <dgm:cxn modelId="{22EBBBEC-63AA-874B-B6F3-AA75F801EB3F}" type="presParOf" srcId="{AA1BFCD9-26C7-4A16-860D-29AD57A37185}" destId="{B12822DA-4020-4069-B8C1-1B627AAC7AC4}" srcOrd="1" destOrd="0" presId="urn:microsoft.com/office/officeart/2005/8/layout/vList5"/>
    <dgm:cxn modelId="{5536F0D1-36A2-5341-A768-5523D104F0CE}" type="presParOf" srcId="{4F64A757-5943-494D-A934-A9B66ED6D7C3}" destId="{DDB5C4EC-10CE-4636-87E3-39E134560368}" srcOrd="3" destOrd="0" presId="urn:microsoft.com/office/officeart/2005/8/layout/vList5"/>
    <dgm:cxn modelId="{45A4687F-B921-4D4D-B8B0-FC4E41C9961D}" type="presParOf" srcId="{4F64A757-5943-494D-A934-A9B66ED6D7C3}" destId="{E6CC67F2-6DBE-476F-A37C-6F4A8E45BDD0}" srcOrd="4" destOrd="0" presId="urn:microsoft.com/office/officeart/2005/8/layout/vList5"/>
    <dgm:cxn modelId="{7FC8C859-EB04-E644-8ADB-96292C46EAE2}" type="presParOf" srcId="{E6CC67F2-6DBE-476F-A37C-6F4A8E45BDD0}" destId="{1F9906E9-F936-4DDF-B726-2CC6B7210D91}" srcOrd="0" destOrd="0" presId="urn:microsoft.com/office/officeart/2005/8/layout/vList5"/>
    <dgm:cxn modelId="{F11C65F2-B9DA-6D4A-9BF2-0CD1B64DFD5B}" type="presParOf" srcId="{E6CC67F2-6DBE-476F-A37C-6F4A8E45BDD0}" destId="{276AF5C3-EC18-491A-88E5-9AA0C36B7239}" srcOrd="1" destOrd="0" presId="urn:microsoft.com/office/officeart/2005/8/layout/vList5"/>
    <dgm:cxn modelId="{F6A28D5B-648B-3741-A63C-F415E94F7A15}" type="presParOf" srcId="{4F64A757-5943-494D-A934-A9B66ED6D7C3}" destId="{1D8FA214-4929-46B0-8DF2-221E6065884A}" srcOrd="5" destOrd="0" presId="urn:microsoft.com/office/officeart/2005/8/layout/vList5"/>
    <dgm:cxn modelId="{22B97387-44E7-934E-84F7-CC425BA8CD21}" type="presParOf" srcId="{4F64A757-5943-494D-A934-A9B66ED6D7C3}" destId="{A59E239E-0A4C-4C70-A11B-F0F35887E44D}" srcOrd="6" destOrd="0" presId="urn:microsoft.com/office/officeart/2005/8/layout/vList5"/>
    <dgm:cxn modelId="{D5EE61D6-CB31-C34B-8048-59EB10438FDD}" type="presParOf" srcId="{A59E239E-0A4C-4C70-A11B-F0F35887E44D}" destId="{EC4D9149-62EF-4284-AA6B-FBA6835D85F3}" srcOrd="0" destOrd="0" presId="urn:microsoft.com/office/officeart/2005/8/layout/vList5"/>
    <dgm:cxn modelId="{E5C57C2B-D5B0-8346-8128-92EDF8FA9E40}" type="presParOf" srcId="{A59E239E-0A4C-4C70-A11B-F0F35887E44D}" destId="{BF4F1C46-DDEA-4C03-B81D-B37E91344837}" srcOrd="1" destOrd="0" presId="urn:microsoft.com/office/officeart/2005/8/layout/vList5"/>
    <dgm:cxn modelId="{251C8BCD-D7ED-7B47-A57C-E520E5FD561F}" type="presParOf" srcId="{4F64A757-5943-494D-A934-A9B66ED6D7C3}" destId="{668F5F20-D0F1-4827-8428-45FC65191E8C}" srcOrd="7" destOrd="0" presId="urn:microsoft.com/office/officeart/2005/8/layout/vList5"/>
    <dgm:cxn modelId="{96E9CC6F-478B-104A-A911-31BB44DBC917}" type="presParOf" srcId="{4F64A757-5943-494D-A934-A9B66ED6D7C3}" destId="{BA6B16BC-1030-4E91-920D-FD90FB84AA5D}" srcOrd="8" destOrd="0" presId="urn:microsoft.com/office/officeart/2005/8/layout/vList5"/>
    <dgm:cxn modelId="{2014ADFE-6721-3A41-9154-36E461828892}" type="presParOf" srcId="{BA6B16BC-1030-4E91-920D-FD90FB84AA5D}" destId="{926557D3-050A-4D1E-A40B-A8E2530DD083}" srcOrd="0" destOrd="0" presId="urn:microsoft.com/office/officeart/2005/8/layout/vList5"/>
    <dgm:cxn modelId="{2F5851FA-6611-D44A-ABCB-54855A1BCE72}" type="presParOf" srcId="{BA6B16BC-1030-4E91-920D-FD90FB84AA5D}" destId="{75EE1014-506F-4B3E-9D14-BED0E11AAFDC}" srcOrd="1" destOrd="0" presId="urn:microsoft.com/office/officeart/2005/8/layout/vList5"/>
    <dgm:cxn modelId="{68F1D486-C973-1647-8C5A-91BB3CF97F3F}" type="presParOf" srcId="{4F64A757-5943-494D-A934-A9B66ED6D7C3}" destId="{085A659A-E661-4AA6-8C32-D4DE2EF860C4}" srcOrd="9" destOrd="0" presId="urn:microsoft.com/office/officeart/2005/8/layout/vList5"/>
    <dgm:cxn modelId="{5B1F185B-BE7C-D647-9807-544329552259}" type="presParOf" srcId="{4F64A757-5943-494D-A934-A9B66ED6D7C3}" destId="{7E6E5D1E-8577-446D-8F7E-EC2D5C19167B}" srcOrd="10" destOrd="0" presId="urn:microsoft.com/office/officeart/2005/8/layout/vList5"/>
    <dgm:cxn modelId="{E400C411-F940-8D42-846A-635808A279DC}" type="presParOf" srcId="{7E6E5D1E-8577-446D-8F7E-EC2D5C19167B}" destId="{5553C8E8-9E97-4DA4-959E-219C807544FF}" srcOrd="0" destOrd="0" presId="urn:microsoft.com/office/officeart/2005/8/layout/vList5"/>
    <dgm:cxn modelId="{DA8E7D9E-D3E5-7C45-84F1-C1FE28E791F0}" type="presParOf" srcId="{7E6E5D1E-8577-446D-8F7E-EC2D5C19167B}" destId="{72E1F600-2B00-4323-BF7B-DA25B1B569E9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3DA187-5EC2-4237-ABDC-DB01EBE14A8A}" type="doc">
      <dgm:prSet loTypeId="urn:microsoft.com/office/officeart/2005/8/layout/radial5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62E55B65-2EA1-4B0A-8DD0-55CAE4878649}">
      <dgm:prSet phldrT="[Text]" custT="1"/>
      <dgm:spPr/>
      <dgm:t>
        <a:bodyPr/>
        <a:lstStyle/>
        <a:p>
          <a:r>
            <a:rPr lang="pt-BR" sz="1400" b="1" u="none" dirty="0" smtClean="0">
              <a:solidFill>
                <a:schemeClr val="tx1"/>
              </a:solidFill>
            </a:rPr>
            <a:t>Capacitação</a:t>
          </a:r>
          <a:endParaRPr lang="pt-BR" sz="2800" b="1" u="none" dirty="0">
            <a:solidFill>
              <a:schemeClr val="tx1"/>
            </a:solidFill>
          </a:endParaRPr>
        </a:p>
      </dgm:t>
    </dgm:pt>
    <dgm:pt modelId="{0B66442A-E1B8-4A71-B773-8F1B90B1B106}" type="parTrans" cxnId="{8BDE0746-0202-47C9-9B90-D6314F6A5707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CFC85A44-5A8E-4B85-8F7E-E3DA61EBED36}" type="sibTrans" cxnId="{8BDE0746-0202-47C9-9B90-D6314F6A5707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8C296698-FD85-415F-AB5E-2C04FF7CAF88}">
      <dgm:prSet phldrT="[Text]" custT="1"/>
      <dgm:spPr>
        <a:solidFill>
          <a:srgbClr val="FFC000"/>
        </a:solidFill>
      </dgm:spPr>
      <dgm:t>
        <a:bodyPr/>
        <a:lstStyle/>
        <a:p>
          <a:r>
            <a:rPr lang="pt-BR" sz="1800" b="1" dirty="0" smtClean="0">
              <a:solidFill>
                <a:schemeClr val="bg1"/>
              </a:solidFill>
            </a:rPr>
            <a:t>Liderança</a:t>
          </a:r>
          <a:endParaRPr lang="pt-BR" sz="1800" dirty="0">
            <a:solidFill>
              <a:schemeClr val="bg1"/>
            </a:solidFill>
          </a:endParaRPr>
        </a:p>
      </dgm:t>
    </dgm:pt>
    <dgm:pt modelId="{A8E42DCF-2790-442D-934E-67FBED0F1B21}" type="parTrans" cxnId="{7CE76203-C012-453C-BF85-3C13A99804B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EA30E3E7-2433-4AE0-B0E6-80BD9D27D26B}" type="sibTrans" cxnId="{7CE76203-C012-453C-BF85-3C13A99804B3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2F88CC29-9A94-4B04-84E1-15C197367E90}">
      <dgm:prSet phldrT="[Text]" custT="1"/>
      <dgm:spPr/>
      <dgm:t>
        <a:bodyPr/>
        <a:lstStyle/>
        <a:p>
          <a:r>
            <a:rPr lang="pt-BR" sz="1400" b="1" u="none" dirty="0" smtClean="0">
              <a:solidFill>
                <a:schemeClr val="tx1"/>
              </a:solidFill>
            </a:rPr>
            <a:t>Planejamento</a:t>
          </a:r>
          <a:endParaRPr lang="pt-BR" sz="1800" b="1" u="none" dirty="0">
            <a:solidFill>
              <a:schemeClr val="tx1"/>
            </a:solidFill>
          </a:endParaRPr>
        </a:p>
      </dgm:t>
    </dgm:pt>
    <dgm:pt modelId="{BC959ED7-ADEE-4F62-B96A-936DAD105A3C}" type="parTrans" cxnId="{99C788A1-07F6-4998-984F-177D7194E0F2}">
      <dgm:prSet custT="1"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36B1B529-1880-49C6-921A-F0A1630E5F7B}" type="sibTrans" cxnId="{99C788A1-07F6-4998-984F-177D7194E0F2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4BBEF6FE-DAF0-40E8-A0A2-BC1A7BCAF0A8}">
      <dgm:prSet phldrT="[Text]" custT="1"/>
      <dgm:spPr/>
      <dgm:t>
        <a:bodyPr/>
        <a:lstStyle/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dirty="0" smtClean="0">
              <a:solidFill>
                <a:schemeClr val="tx1"/>
              </a:solidFill>
            </a:rPr>
            <a:t>Vida e Família</a:t>
          </a:r>
        </a:p>
      </dgm:t>
    </dgm:pt>
    <dgm:pt modelId="{8214E184-5AD0-4089-A1D3-F3519FFB98F1}" type="parTrans" cxnId="{A41863AB-9B3F-443B-A52F-25F55FDC26E2}">
      <dgm:prSet custT="1"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822E7ADE-EB82-4739-BA1C-E1C79AAF070B}" type="sibTrans" cxnId="{A41863AB-9B3F-443B-A52F-25F55FDC26E2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F204EB15-5EC7-4D48-8D57-42977A8667F8}">
      <dgm:prSet phldrT="[Text]" custT="1"/>
      <dgm:spPr/>
      <dgm:t>
        <a:bodyPr/>
        <a:lstStyle/>
        <a:p>
          <a:r>
            <a:rPr lang="pt-BR" sz="1800" b="1" dirty="0" smtClean="0">
              <a:solidFill>
                <a:schemeClr val="bg1"/>
              </a:solidFill>
            </a:rPr>
            <a:t>Vida e Trabalho</a:t>
          </a:r>
          <a:endParaRPr lang="pt-BR" sz="1800" dirty="0">
            <a:solidFill>
              <a:schemeClr val="bg1"/>
            </a:solidFill>
          </a:endParaRPr>
        </a:p>
      </dgm:t>
    </dgm:pt>
    <dgm:pt modelId="{3BB1D8C1-966D-4B93-B7CD-FCD6ECBA3B96}" type="parTrans" cxnId="{A93EB34C-EEBA-441B-B829-E8A5959C593C}">
      <dgm:prSet custT="1"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278429B4-7BFA-4C44-A4DF-65FB0181D6FD}" type="sibTrans" cxnId="{A93EB34C-EEBA-441B-B829-E8A5959C593C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C2C88CD8-CFCB-5C43-A04C-0ADDCA59C99E}">
      <dgm:prSet phldrT="[Text]" custT="1"/>
      <dgm:spPr/>
      <dgm:t>
        <a:bodyPr/>
        <a:lstStyle/>
        <a:p>
          <a:r>
            <a:rPr lang="pt-BR" sz="1600" b="1" dirty="0" smtClean="0">
              <a:solidFill>
                <a:schemeClr val="tx1"/>
              </a:solidFill>
            </a:rPr>
            <a:t>Novos Líderes</a:t>
          </a:r>
          <a:endParaRPr lang="pt-BR" sz="1600" b="1" dirty="0">
            <a:solidFill>
              <a:schemeClr val="tx1"/>
            </a:solidFill>
          </a:endParaRPr>
        </a:p>
      </dgm:t>
    </dgm:pt>
    <dgm:pt modelId="{26A7671A-9F4A-724E-A00B-840D530104C5}" type="parTrans" cxnId="{949C49ED-9E7E-4F47-8164-BD2C821E0054}">
      <dgm:prSet custT="1"/>
      <dgm:spPr/>
      <dgm:t>
        <a:bodyPr/>
        <a:lstStyle/>
        <a:p>
          <a:endParaRPr lang="en-US" sz="2400"/>
        </a:p>
      </dgm:t>
    </dgm:pt>
    <dgm:pt modelId="{1D5449A2-C4D4-8D46-A17C-8BE8E324ADE1}" type="sibTrans" cxnId="{949C49ED-9E7E-4F47-8164-BD2C821E0054}">
      <dgm:prSet/>
      <dgm:spPr/>
      <dgm:t>
        <a:bodyPr/>
        <a:lstStyle/>
        <a:p>
          <a:endParaRPr lang="en-US"/>
        </a:p>
      </dgm:t>
    </dgm:pt>
    <dgm:pt modelId="{77E5846E-1B88-427E-85DF-D7EF8AB43F3C}" type="pres">
      <dgm:prSet presAssocID="{053DA187-5EC2-4237-ABDC-DB01EBE14A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6F44CA-AF64-4750-8548-9D63BCFABAA2}" type="pres">
      <dgm:prSet presAssocID="{62E55B65-2EA1-4B0A-8DD0-55CAE4878649}" presName="centerShape" presStyleLbl="node0" presStyleIdx="0" presStyleCnt="1"/>
      <dgm:spPr/>
      <dgm:t>
        <a:bodyPr/>
        <a:lstStyle/>
        <a:p>
          <a:endParaRPr lang="en-US"/>
        </a:p>
      </dgm:t>
    </dgm:pt>
    <dgm:pt modelId="{D714A196-7D4A-44CA-935C-E82520448B7A}" type="pres">
      <dgm:prSet presAssocID="{A8E42DCF-2790-442D-934E-67FBED0F1B21}" presName="parTrans" presStyleLbl="sibTrans2D1" presStyleIdx="0" presStyleCnt="5"/>
      <dgm:spPr/>
      <dgm:t>
        <a:bodyPr/>
        <a:lstStyle/>
        <a:p>
          <a:endParaRPr lang="en-US"/>
        </a:p>
      </dgm:t>
    </dgm:pt>
    <dgm:pt modelId="{5C57F8AD-EF21-4427-9B25-697F40634841}" type="pres">
      <dgm:prSet presAssocID="{A8E42DCF-2790-442D-934E-67FBED0F1B2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3B1119B-E199-40DF-A374-DB6E66E4BF3B}" type="pres">
      <dgm:prSet presAssocID="{8C296698-FD85-415F-AB5E-2C04FF7CAF8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2CBBB1-2867-4BF2-A810-C1BA133644A1}" type="pres">
      <dgm:prSet presAssocID="{BC959ED7-ADEE-4F62-B96A-936DAD105A3C}" presName="parTrans" presStyleLbl="sibTrans2D1" presStyleIdx="1" presStyleCnt="5"/>
      <dgm:spPr/>
      <dgm:t>
        <a:bodyPr/>
        <a:lstStyle/>
        <a:p>
          <a:endParaRPr lang="en-US"/>
        </a:p>
      </dgm:t>
    </dgm:pt>
    <dgm:pt modelId="{557B68A8-A541-49B2-A845-CF08B423E88E}" type="pres">
      <dgm:prSet presAssocID="{BC959ED7-ADEE-4F62-B96A-936DAD105A3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6C908A03-514B-4CBF-BD53-D946278FA23E}" type="pres">
      <dgm:prSet presAssocID="{2F88CC29-9A94-4B04-84E1-15C197367E9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B9071-EA15-4AB3-A172-024FAF7078A3}" type="pres">
      <dgm:prSet presAssocID="{8214E184-5AD0-4089-A1D3-F3519FFB98F1}" presName="parTrans" presStyleLbl="sibTrans2D1" presStyleIdx="2" presStyleCnt="5"/>
      <dgm:spPr/>
      <dgm:t>
        <a:bodyPr/>
        <a:lstStyle/>
        <a:p>
          <a:endParaRPr lang="en-US"/>
        </a:p>
      </dgm:t>
    </dgm:pt>
    <dgm:pt modelId="{476BAA6A-BF13-416B-8DC1-D2CB7C7406C0}" type="pres">
      <dgm:prSet presAssocID="{8214E184-5AD0-4089-A1D3-F3519FFB98F1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58ED48DE-C2E4-4B9E-BB8F-BFAC4D7B2631}" type="pres">
      <dgm:prSet presAssocID="{4BBEF6FE-DAF0-40E8-A0A2-BC1A7BCAF0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407A1F-BEFF-429B-9935-D07A8F516234}" type="pres">
      <dgm:prSet presAssocID="{3BB1D8C1-966D-4B93-B7CD-FCD6ECBA3B96}" presName="parTrans" presStyleLbl="sibTrans2D1" presStyleIdx="3" presStyleCnt="5"/>
      <dgm:spPr/>
      <dgm:t>
        <a:bodyPr/>
        <a:lstStyle/>
        <a:p>
          <a:endParaRPr lang="en-US"/>
        </a:p>
      </dgm:t>
    </dgm:pt>
    <dgm:pt modelId="{3A64A2F4-9414-4F67-A02B-A268FDAD3DB3}" type="pres">
      <dgm:prSet presAssocID="{3BB1D8C1-966D-4B93-B7CD-FCD6ECBA3B96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C93A90A0-B63E-4367-B3CD-5FE3EDF1F148}" type="pres">
      <dgm:prSet presAssocID="{F204EB15-5EC7-4D48-8D57-42977A8667F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A1408-E33D-5A4A-9945-9725C12EC550}" type="pres">
      <dgm:prSet presAssocID="{26A7671A-9F4A-724E-A00B-840D530104C5}" presName="parTrans" presStyleLbl="sibTrans2D1" presStyleIdx="4" presStyleCnt="5"/>
      <dgm:spPr/>
      <dgm:t>
        <a:bodyPr/>
        <a:lstStyle/>
        <a:p>
          <a:endParaRPr lang="pt-BR"/>
        </a:p>
      </dgm:t>
    </dgm:pt>
    <dgm:pt modelId="{BB56FCE8-A182-5941-B6A8-19489F4CE014}" type="pres">
      <dgm:prSet presAssocID="{26A7671A-9F4A-724E-A00B-840D530104C5}" presName="connectorText" presStyleLbl="sibTrans2D1" presStyleIdx="4" presStyleCnt="5"/>
      <dgm:spPr/>
      <dgm:t>
        <a:bodyPr/>
        <a:lstStyle/>
        <a:p>
          <a:endParaRPr lang="pt-BR"/>
        </a:p>
      </dgm:t>
    </dgm:pt>
    <dgm:pt modelId="{611D64DC-428A-3B46-B01B-5D0B1A921450}" type="pres">
      <dgm:prSet presAssocID="{C2C88CD8-CFCB-5C43-A04C-0ADDCA59C99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CA2601-B034-8842-BDD5-7C212497FA9A}" type="presOf" srcId="{8214E184-5AD0-4089-A1D3-F3519FFB98F1}" destId="{299B9071-EA15-4AB3-A172-024FAF7078A3}" srcOrd="0" destOrd="0" presId="urn:microsoft.com/office/officeart/2005/8/layout/radial5"/>
    <dgm:cxn modelId="{8BDE0746-0202-47C9-9B90-D6314F6A5707}" srcId="{053DA187-5EC2-4237-ABDC-DB01EBE14A8A}" destId="{62E55B65-2EA1-4B0A-8DD0-55CAE4878649}" srcOrd="0" destOrd="0" parTransId="{0B66442A-E1B8-4A71-B773-8F1B90B1B106}" sibTransId="{CFC85A44-5A8E-4B85-8F7E-E3DA61EBED36}"/>
    <dgm:cxn modelId="{CF6EF4E3-C890-F34B-AF29-4A4346B91849}" type="presOf" srcId="{C2C88CD8-CFCB-5C43-A04C-0ADDCA59C99E}" destId="{611D64DC-428A-3B46-B01B-5D0B1A921450}" srcOrd="0" destOrd="0" presId="urn:microsoft.com/office/officeart/2005/8/layout/radial5"/>
    <dgm:cxn modelId="{99C788A1-07F6-4998-984F-177D7194E0F2}" srcId="{62E55B65-2EA1-4B0A-8DD0-55CAE4878649}" destId="{2F88CC29-9A94-4B04-84E1-15C197367E90}" srcOrd="1" destOrd="0" parTransId="{BC959ED7-ADEE-4F62-B96A-936DAD105A3C}" sibTransId="{36B1B529-1880-49C6-921A-F0A1630E5F7B}"/>
    <dgm:cxn modelId="{9CAC72F9-CF58-EC49-BDFF-F23BC4FBA7CA}" type="presOf" srcId="{26A7671A-9F4A-724E-A00B-840D530104C5}" destId="{269A1408-E33D-5A4A-9945-9725C12EC550}" srcOrd="0" destOrd="0" presId="urn:microsoft.com/office/officeart/2005/8/layout/radial5"/>
    <dgm:cxn modelId="{1AD5CFFC-922B-1341-BECD-7853629E49EB}" type="presOf" srcId="{F204EB15-5EC7-4D48-8D57-42977A8667F8}" destId="{C93A90A0-B63E-4367-B3CD-5FE3EDF1F148}" srcOrd="0" destOrd="0" presId="urn:microsoft.com/office/officeart/2005/8/layout/radial5"/>
    <dgm:cxn modelId="{3FE6B8F5-ACCE-D242-ACAE-283BFC656488}" type="presOf" srcId="{8214E184-5AD0-4089-A1D3-F3519FFB98F1}" destId="{476BAA6A-BF13-416B-8DC1-D2CB7C7406C0}" srcOrd="1" destOrd="0" presId="urn:microsoft.com/office/officeart/2005/8/layout/radial5"/>
    <dgm:cxn modelId="{EDF71EFD-25BF-2A4F-BE70-F328702CE1F5}" type="presOf" srcId="{053DA187-5EC2-4237-ABDC-DB01EBE14A8A}" destId="{77E5846E-1B88-427E-85DF-D7EF8AB43F3C}" srcOrd="0" destOrd="0" presId="urn:microsoft.com/office/officeart/2005/8/layout/radial5"/>
    <dgm:cxn modelId="{900A2F8D-680D-8F41-BB2E-175211E5BC89}" type="presOf" srcId="{BC959ED7-ADEE-4F62-B96A-936DAD105A3C}" destId="{557B68A8-A541-49B2-A845-CF08B423E88E}" srcOrd="1" destOrd="0" presId="urn:microsoft.com/office/officeart/2005/8/layout/radial5"/>
    <dgm:cxn modelId="{442A6B13-4740-024F-81A7-A5B5BDE87B7B}" type="presOf" srcId="{2F88CC29-9A94-4B04-84E1-15C197367E90}" destId="{6C908A03-514B-4CBF-BD53-D946278FA23E}" srcOrd="0" destOrd="0" presId="urn:microsoft.com/office/officeart/2005/8/layout/radial5"/>
    <dgm:cxn modelId="{06372436-B9D2-EE48-AE72-AE4BECBFDE5F}" type="presOf" srcId="{8C296698-FD85-415F-AB5E-2C04FF7CAF88}" destId="{03B1119B-E199-40DF-A374-DB6E66E4BF3B}" srcOrd="0" destOrd="0" presId="urn:microsoft.com/office/officeart/2005/8/layout/radial5"/>
    <dgm:cxn modelId="{477E1471-2FB7-9E49-AB9B-39D0425DB30A}" type="presOf" srcId="{26A7671A-9F4A-724E-A00B-840D530104C5}" destId="{BB56FCE8-A182-5941-B6A8-19489F4CE014}" srcOrd="1" destOrd="0" presId="urn:microsoft.com/office/officeart/2005/8/layout/radial5"/>
    <dgm:cxn modelId="{4654A55B-7127-FA45-81A7-96B7F6F926E8}" type="presOf" srcId="{A8E42DCF-2790-442D-934E-67FBED0F1B21}" destId="{5C57F8AD-EF21-4427-9B25-697F40634841}" srcOrd="1" destOrd="0" presId="urn:microsoft.com/office/officeart/2005/8/layout/radial5"/>
    <dgm:cxn modelId="{A93EB34C-EEBA-441B-B829-E8A5959C593C}" srcId="{62E55B65-2EA1-4B0A-8DD0-55CAE4878649}" destId="{F204EB15-5EC7-4D48-8D57-42977A8667F8}" srcOrd="3" destOrd="0" parTransId="{3BB1D8C1-966D-4B93-B7CD-FCD6ECBA3B96}" sibTransId="{278429B4-7BFA-4C44-A4DF-65FB0181D6FD}"/>
    <dgm:cxn modelId="{CE2BF8CD-5913-204C-9252-ACFB182EC494}" type="presOf" srcId="{3BB1D8C1-966D-4B93-B7CD-FCD6ECBA3B96}" destId="{3A64A2F4-9414-4F67-A02B-A268FDAD3DB3}" srcOrd="1" destOrd="0" presId="urn:microsoft.com/office/officeart/2005/8/layout/radial5"/>
    <dgm:cxn modelId="{95CBFA67-1C7F-3549-B484-4E11F41AF1A5}" type="presOf" srcId="{A8E42DCF-2790-442D-934E-67FBED0F1B21}" destId="{D714A196-7D4A-44CA-935C-E82520448B7A}" srcOrd="0" destOrd="0" presId="urn:microsoft.com/office/officeart/2005/8/layout/radial5"/>
    <dgm:cxn modelId="{7CE76203-C012-453C-BF85-3C13A99804B3}" srcId="{62E55B65-2EA1-4B0A-8DD0-55CAE4878649}" destId="{8C296698-FD85-415F-AB5E-2C04FF7CAF88}" srcOrd="0" destOrd="0" parTransId="{A8E42DCF-2790-442D-934E-67FBED0F1B21}" sibTransId="{EA30E3E7-2433-4AE0-B0E6-80BD9D27D26B}"/>
    <dgm:cxn modelId="{949C49ED-9E7E-4F47-8164-BD2C821E0054}" srcId="{62E55B65-2EA1-4B0A-8DD0-55CAE4878649}" destId="{C2C88CD8-CFCB-5C43-A04C-0ADDCA59C99E}" srcOrd="4" destOrd="0" parTransId="{26A7671A-9F4A-724E-A00B-840D530104C5}" sibTransId="{1D5449A2-C4D4-8D46-A17C-8BE8E324ADE1}"/>
    <dgm:cxn modelId="{A41863AB-9B3F-443B-A52F-25F55FDC26E2}" srcId="{62E55B65-2EA1-4B0A-8DD0-55CAE4878649}" destId="{4BBEF6FE-DAF0-40E8-A0A2-BC1A7BCAF0A8}" srcOrd="2" destOrd="0" parTransId="{8214E184-5AD0-4089-A1D3-F3519FFB98F1}" sibTransId="{822E7ADE-EB82-4739-BA1C-E1C79AAF070B}"/>
    <dgm:cxn modelId="{54B74CD6-6DF1-204D-866B-720ECCFF69BB}" type="presOf" srcId="{BC959ED7-ADEE-4F62-B96A-936DAD105A3C}" destId="{332CBBB1-2867-4BF2-A810-C1BA133644A1}" srcOrd="0" destOrd="0" presId="urn:microsoft.com/office/officeart/2005/8/layout/radial5"/>
    <dgm:cxn modelId="{5ACEE566-350A-E54A-9E3A-00F78436BFF4}" type="presOf" srcId="{4BBEF6FE-DAF0-40E8-A0A2-BC1A7BCAF0A8}" destId="{58ED48DE-C2E4-4B9E-BB8F-BFAC4D7B2631}" srcOrd="0" destOrd="0" presId="urn:microsoft.com/office/officeart/2005/8/layout/radial5"/>
    <dgm:cxn modelId="{459F9175-2727-DB44-A4E2-F9F019A74FB1}" type="presOf" srcId="{62E55B65-2EA1-4B0A-8DD0-55CAE4878649}" destId="{E06F44CA-AF64-4750-8548-9D63BCFABAA2}" srcOrd="0" destOrd="0" presId="urn:microsoft.com/office/officeart/2005/8/layout/radial5"/>
    <dgm:cxn modelId="{79294AC1-0938-B847-B3B8-05230C2D3EDD}" type="presOf" srcId="{3BB1D8C1-966D-4B93-B7CD-FCD6ECBA3B96}" destId="{89407A1F-BEFF-429B-9935-D07A8F516234}" srcOrd="0" destOrd="0" presId="urn:microsoft.com/office/officeart/2005/8/layout/radial5"/>
    <dgm:cxn modelId="{70F150CE-6566-404A-8623-A9B245AD7C3D}" type="presParOf" srcId="{77E5846E-1B88-427E-85DF-D7EF8AB43F3C}" destId="{E06F44CA-AF64-4750-8548-9D63BCFABAA2}" srcOrd="0" destOrd="0" presId="urn:microsoft.com/office/officeart/2005/8/layout/radial5"/>
    <dgm:cxn modelId="{80A9B5FC-B22F-CE46-B077-91BCED751D16}" type="presParOf" srcId="{77E5846E-1B88-427E-85DF-D7EF8AB43F3C}" destId="{D714A196-7D4A-44CA-935C-E82520448B7A}" srcOrd="1" destOrd="0" presId="urn:microsoft.com/office/officeart/2005/8/layout/radial5"/>
    <dgm:cxn modelId="{823FF090-B18C-4B43-A4F3-3C88CEFDC435}" type="presParOf" srcId="{D714A196-7D4A-44CA-935C-E82520448B7A}" destId="{5C57F8AD-EF21-4427-9B25-697F40634841}" srcOrd="0" destOrd="0" presId="urn:microsoft.com/office/officeart/2005/8/layout/radial5"/>
    <dgm:cxn modelId="{E1EFB07F-21C2-0548-BECD-0A1FA473B466}" type="presParOf" srcId="{77E5846E-1B88-427E-85DF-D7EF8AB43F3C}" destId="{03B1119B-E199-40DF-A374-DB6E66E4BF3B}" srcOrd="2" destOrd="0" presId="urn:microsoft.com/office/officeart/2005/8/layout/radial5"/>
    <dgm:cxn modelId="{DEC44DE0-AD68-C44B-B008-A94412557B07}" type="presParOf" srcId="{77E5846E-1B88-427E-85DF-D7EF8AB43F3C}" destId="{332CBBB1-2867-4BF2-A810-C1BA133644A1}" srcOrd="3" destOrd="0" presId="urn:microsoft.com/office/officeart/2005/8/layout/radial5"/>
    <dgm:cxn modelId="{9F57E050-E317-754F-AB13-EF73CE63CB82}" type="presParOf" srcId="{332CBBB1-2867-4BF2-A810-C1BA133644A1}" destId="{557B68A8-A541-49B2-A845-CF08B423E88E}" srcOrd="0" destOrd="0" presId="urn:microsoft.com/office/officeart/2005/8/layout/radial5"/>
    <dgm:cxn modelId="{F3EA66F6-6214-004D-8F55-8FEF5F3286F0}" type="presParOf" srcId="{77E5846E-1B88-427E-85DF-D7EF8AB43F3C}" destId="{6C908A03-514B-4CBF-BD53-D946278FA23E}" srcOrd="4" destOrd="0" presId="urn:microsoft.com/office/officeart/2005/8/layout/radial5"/>
    <dgm:cxn modelId="{BEA25254-AB1F-8A43-BDF1-B2C896AEE314}" type="presParOf" srcId="{77E5846E-1B88-427E-85DF-D7EF8AB43F3C}" destId="{299B9071-EA15-4AB3-A172-024FAF7078A3}" srcOrd="5" destOrd="0" presId="urn:microsoft.com/office/officeart/2005/8/layout/radial5"/>
    <dgm:cxn modelId="{47B8D2D7-1343-A84E-BCF1-9E7577464E30}" type="presParOf" srcId="{299B9071-EA15-4AB3-A172-024FAF7078A3}" destId="{476BAA6A-BF13-416B-8DC1-D2CB7C7406C0}" srcOrd="0" destOrd="0" presId="urn:microsoft.com/office/officeart/2005/8/layout/radial5"/>
    <dgm:cxn modelId="{D8F9812F-B4EC-E64A-9D17-D5E24F009A08}" type="presParOf" srcId="{77E5846E-1B88-427E-85DF-D7EF8AB43F3C}" destId="{58ED48DE-C2E4-4B9E-BB8F-BFAC4D7B2631}" srcOrd="6" destOrd="0" presId="urn:microsoft.com/office/officeart/2005/8/layout/radial5"/>
    <dgm:cxn modelId="{4C975FF9-8633-ED4A-A227-47C4C9589019}" type="presParOf" srcId="{77E5846E-1B88-427E-85DF-D7EF8AB43F3C}" destId="{89407A1F-BEFF-429B-9935-D07A8F516234}" srcOrd="7" destOrd="0" presId="urn:microsoft.com/office/officeart/2005/8/layout/radial5"/>
    <dgm:cxn modelId="{FF79F586-1FDA-7B47-8DE9-BA645D606FF1}" type="presParOf" srcId="{89407A1F-BEFF-429B-9935-D07A8F516234}" destId="{3A64A2F4-9414-4F67-A02B-A268FDAD3DB3}" srcOrd="0" destOrd="0" presId="urn:microsoft.com/office/officeart/2005/8/layout/radial5"/>
    <dgm:cxn modelId="{30C2BA39-075D-654A-BA30-2F705EF27842}" type="presParOf" srcId="{77E5846E-1B88-427E-85DF-D7EF8AB43F3C}" destId="{C93A90A0-B63E-4367-B3CD-5FE3EDF1F148}" srcOrd="8" destOrd="0" presId="urn:microsoft.com/office/officeart/2005/8/layout/radial5"/>
    <dgm:cxn modelId="{F27A0CC5-4320-DD42-8E06-77DB4273ED59}" type="presParOf" srcId="{77E5846E-1B88-427E-85DF-D7EF8AB43F3C}" destId="{269A1408-E33D-5A4A-9945-9725C12EC550}" srcOrd="9" destOrd="0" presId="urn:microsoft.com/office/officeart/2005/8/layout/radial5"/>
    <dgm:cxn modelId="{80AC1E03-1149-1B48-AE8B-EF94FCF7ABEE}" type="presParOf" srcId="{269A1408-E33D-5A4A-9945-9725C12EC550}" destId="{BB56FCE8-A182-5941-B6A8-19489F4CE014}" srcOrd="0" destOrd="0" presId="urn:microsoft.com/office/officeart/2005/8/layout/radial5"/>
    <dgm:cxn modelId="{F82924E0-044B-9A40-A410-399B878AE6CC}" type="presParOf" srcId="{77E5846E-1B88-427E-85DF-D7EF8AB43F3C}" destId="{611D64DC-428A-3B46-B01B-5D0B1A921450}" srcOrd="10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3DA187-5EC2-4237-ABDC-DB01EBE14A8A}" type="doc">
      <dgm:prSet loTypeId="urn:microsoft.com/office/officeart/2005/8/layout/radial5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62E55B65-2EA1-4B0A-8DD0-55CAE4878649}">
      <dgm:prSet phldrT="[Text]" custT="1"/>
      <dgm:spPr/>
      <dgm:t>
        <a:bodyPr/>
        <a:lstStyle/>
        <a:p>
          <a:r>
            <a:rPr lang="pt-BR" sz="1400" b="1" u="none" dirty="0" smtClean="0">
              <a:solidFill>
                <a:schemeClr val="tx1"/>
              </a:solidFill>
            </a:rPr>
            <a:t>Capacitação</a:t>
          </a:r>
          <a:endParaRPr lang="pt-BR" sz="2800" b="1" u="none" dirty="0">
            <a:solidFill>
              <a:schemeClr val="tx1"/>
            </a:solidFill>
          </a:endParaRPr>
        </a:p>
      </dgm:t>
    </dgm:pt>
    <dgm:pt modelId="{0B66442A-E1B8-4A71-B773-8F1B90B1B106}" type="parTrans" cxnId="{8BDE0746-0202-47C9-9B90-D6314F6A5707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CFC85A44-5A8E-4B85-8F7E-E3DA61EBED36}" type="sibTrans" cxnId="{8BDE0746-0202-47C9-9B90-D6314F6A5707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8C296698-FD85-415F-AB5E-2C04FF7CAF88}">
      <dgm:prSet phldrT="[Text]" custT="1"/>
      <dgm:spPr>
        <a:solidFill>
          <a:srgbClr val="FFC000"/>
        </a:solidFill>
      </dgm:spPr>
      <dgm:t>
        <a:bodyPr/>
        <a:lstStyle/>
        <a:p>
          <a:r>
            <a:rPr lang="pt-BR" sz="1800" b="1" dirty="0" smtClean="0">
              <a:solidFill>
                <a:schemeClr val="bg1"/>
              </a:solidFill>
            </a:rPr>
            <a:t>Igreja</a:t>
          </a:r>
          <a:endParaRPr lang="pt-BR" sz="1800" dirty="0">
            <a:solidFill>
              <a:schemeClr val="bg1"/>
            </a:solidFill>
          </a:endParaRPr>
        </a:p>
      </dgm:t>
    </dgm:pt>
    <dgm:pt modelId="{A8E42DCF-2790-442D-934E-67FBED0F1B21}" type="parTrans" cxnId="{7CE76203-C012-453C-BF85-3C13A99804B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EA30E3E7-2433-4AE0-B0E6-80BD9D27D26B}" type="sibTrans" cxnId="{7CE76203-C012-453C-BF85-3C13A99804B3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2F88CC29-9A94-4B04-84E1-15C197367E90}">
      <dgm:prSet phldrT="[Text]" custT="1"/>
      <dgm:spPr/>
      <dgm:t>
        <a:bodyPr/>
        <a:lstStyle/>
        <a:p>
          <a:r>
            <a:rPr lang="pt-BR" sz="1400" b="1" u="none" dirty="0" smtClean="0">
              <a:solidFill>
                <a:schemeClr val="tx1"/>
              </a:solidFill>
            </a:rPr>
            <a:t>Discipulado</a:t>
          </a:r>
          <a:endParaRPr lang="pt-BR" sz="1800" b="1" u="none" dirty="0">
            <a:solidFill>
              <a:schemeClr val="tx1"/>
            </a:solidFill>
          </a:endParaRPr>
        </a:p>
      </dgm:t>
    </dgm:pt>
    <dgm:pt modelId="{BC959ED7-ADEE-4F62-B96A-936DAD105A3C}" type="parTrans" cxnId="{99C788A1-07F6-4998-984F-177D7194E0F2}">
      <dgm:prSet custT="1"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36B1B529-1880-49C6-921A-F0A1630E5F7B}" type="sibTrans" cxnId="{99C788A1-07F6-4998-984F-177D7194E0F2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4BBEF6FE-DAF0-40E8-A0A2-BC1A7BCAF0A8}">
      <dgm:prSet phldrT="[Text]" custT="1"/>
      <dgm:spPr/>
      <dgm:t>
        <a:bodyPr/>
        <a:lstStyle/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dirty="0" smtClean="0">
              <a:solidFill>
                <a:schemeClr val="tx1"/>
              </a:solidFill>
            </a:rPr>
            <a:t>Pequenos Grupos</a:t>
          </a:r>
        </a:p>
      </dgm:t>
    </dgm:pt>
    <dgm:pt modelId="{8214E184-5AD0-4089-A1D3-F3519FFB98F1}" type="parTrans" cxnId="{A41863AB-9B3F-443B-A52F-25F55FDC26E2}">
      <dgm:prSet custT="1"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822E7ADE-EB82-4739-BA1C-E1C79AAF070B}" type="sibTrans" cxnId="{A41863AB-9B3F-443B-A52F-25F55FDC26E2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F204EB15-5EC7-4D48-8D57-42977A8667F8}">
      <dgm:prSet phldrT="[Text]" custT="1"/>
      <dgm:spPr/>
      <dgm:t>
        <a:bodyPr/>
        <a:lstStyle/>
        <a:p>
          <a:r>
            <a:rPr lang="pt-BR" sz="1400" b="1" dirty="0" smtClean="0">
              <a:solidFill>
                <a:schemeClr val="bg1"/>
              </a:solidFill>
            </a:rPr>
            <a:t>Evangelismo</a:t>
          </a:r>
          <a:endParaRPr lang="pt-BR" sz="1800" dirty="0">
            <a:solidFill>
              <a:schemeClr val="bg1"/>
            </a:solidFill>
          </a:endParaRPr>
        </a:p>
      </dgm:t>
    </dgm:pt>
    <dgm:pt modelId="{3BB1D8C1-966D-4B93-B7CD-FCD6ECBA3B96}" type="parTrans" cxnId="{A93EB34C-EEBA-441B-B829-E8A5959C593C}">
      <dgm:prSet custT="1"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278429B4-7BFA-4C44-A4DF-65FB0181D6FD}" type="sibTrans" cxnId="{A93EB34C-EEBA-441B-B829-E8A5959C593C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C2C88CD8-CFCB-5C43-A04C-0ADDCA59C99E}">
      <dgm:prSet phldrT="[Text]" custT="1"/>
      <dgm:spPr/>
      <dgm:t>
        <a:bodyPr/>
        <a:lstStyle/>
        <a:p>
          <a:r>
            <a:rPr lang="pt-BR" sz="1600" b="1" dirty="0" smtClean="0">
              <a:solidFill>
                <a:schemeClr val="tx1"/>
              </a:solidFill>
            </a:rPr>
            <a:t>Dons e Ministérios</a:t>
          </a:r>
          <a:endParaRPr lang="pt-BR" sz="1600" b="1" dirty="0">
            <a:solidFill>
              <a:schemeClr val="tx1"/>
            </a:solidFill>
          </a:endParaRPr>
        </a:p>
      </dgm:t>
    </dgm:pt>
    <dgm:pt modelId="{26A7671A-9F4A-724E-A00B-840D530104C5}" type="parTrans" cxnId="{949C49ED-9E7E-4F47-8164-BD2C821E0054}">
      <dgm:prSet custT="1"/>
      <dgm:spPr/>
      <dgm:t>
        <a:bodyPr/>
        <a:lstStyle/>
        <a:p>
          <a:endParaRPr lang="en-US" sz="2400"/>
        </a:p>
      </dgm:t>
    </dgm:pt>
    <dgm:pt modelId="{1D5449A2-C4D4-8D46-A17C-8BE8E324ADE1}" type="sibTrans" cxnId="{949C49ED-9E7E-4F47-8164-BD2C821E0054}">
      <dgm:prSet/>
      <dgm:spPr/>
      <dgm:t>
        <a:bodyPr/>
        <a:lstStyle/>
        <a:p>
          <a:endParaRPr lang="en-US"/>
        </a:p>
      </dgm:t>
    </dgm:pt>
    <dgm:pt modelId="{77E5846E-1B88-427E-85DF-D7EF8AB43F3C}" type="pres">
      <dgm:prSet presAssocID="{053DA187-5EC2-4237-ABDC-DB01EBE14A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6F44CA-AF64-4750-8548-9D63BCFABAA2}" type="pres">
      <dgm:prSet presAssocID="{62E55B65-2EA1-4B0A-8DD0-55CAE4878649}" presName="centerShape" presStyleLbl="node0" presStyleIdx="0" presStyleCnt="1"/>
      <dgm:spPr/>
      <dgm:t>
        <a:bodyPr/>
        <a:lstStyle/>
        <a:p>
          <a:endParaRPr lang="en-US"/>
        </a:p>
      </dgm:t>
    </dgm:pt>
    <dgm:pt modelId="{D714A196-7D4A-44CA-935C-E82520448B7A}" type="pres">
      <dgm:prSet presAssocID="{A8E42DCF-2790-442D-934E-67FBED0F1B21}" presName="parTrans" presStyleLbl="sibTrans2D1" presStyleIdx="0" presStyleCnt="5"/>
      <dgm:spPr/>
      <dgm:t>
        <a:bodyPr/>
        <a:lstStyle/>
        <a:p>
          <a:endParaRPr lang="en-US"/>
        </a:p>
      </dgm:t>
    </dgm:pt>
    <dgm:pt modelId="{5C57F8AD-EF21-4427-9B25-697F40634841}" type="pres">
      <dgm:prSet presAssocID="{A8E42DCF-2790-442D-934E-67FBED0F1B2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3B1119B-E199-40DF-A374-DB6E66E4BF3B}" type="pres">
      <dgm:prSet presAssocID="{8C296698-FD85-415F-AB5E-2C04FF7CAF8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2CBBB1-2867-4BF2-A810-C1BA133644A1}" type="pres">
      <dgm:prSet presAssocID="{BC959ED7-ADEE-4F62-B96A-936DAD105A3C}" presName="parTrans" presStyleLbl="sibTrans2D1" presStyleIdx="1" presStyleCnt="5"/>
      <dgm:spPr/>
      <dgm:t>
        <a:bodyPr/>
        <a:lstStyle/>
        <a:p>
          <a:endParaRPr lang="en-US"/>
        </a:p>
      </dgm:t>
    </dgm:pt>
    <dgm:pt modelId="{557B68A8-A541-49B2-A845-CF08B423E88E}" type="pres">
      <dgm:prSet presAssocID="{BC959ED7-ADEE-4F62-B96A-936DAD105A3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6C908A03-514B-4CBF-BD53-D946278FA23E}" type="pres">
      <dgm:prSet presAssocID="{2F88CC29-9A94-4B04-84E1-15C197367E9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B9071-EA15-4AB3-A172-024FAF7078A3}" type="pres">
      <dgm:prSet presAssocID="{8214E184-5AD0-4089-A1D3-F3519FFB98F1}" presName="parTrans" presStyleLbl="sibTrans2D1" presStyleIdx="2" presStyleCnt="5"/>
      <dgm:spPr/>
      <dgm:t>
        <a:bodyPr/>
        <a:lstStyle/>
        <a:p>
          <a:endParaRPr lang="en-US"/>
        </a:p>
      </dgm:t>
    </dgm:pt>
    <dgm:pt modelId="{476BAA6A-BF13-416B-8DC1-D2CB7C7406C0}" type="pres">
      <dgm:prSet presAssocID="{8214E184-5AD0-4089-A1D3-F3519FFB98F1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58ED48DE-C2E4-4B9E-BB8F-BFAC4D7B2631}" type="pres">
      <dgm:prSet presAssocID="{4BBEF6FE-DAF0-40E8-A0A2-BC1A7BCAF0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407A1F-BEFF-429B-9935-D07A8F516234}" type="pres">
      <dgm:prSet presAssocID="{3BB1D8C1-966D-4B93-B7CD-FCD6ECBA3B96}" presName="parTrans" presStyleLbl="sibTrans2D1" presStyleIdx="3" presStyleCnt="5"/>
      <dgm:spPr/>
      <dgm:t>
        <a:bodyPr/>
        <a:lstStyle/>
        <a:p>
          <a:endParaRPr lang="en-US"/>
        </a:p>
      </dgm:t>
    </dgm:pt>
    <dgm:pt modelId="{3A64A2F4-9414-4F67-A02B-A268FDAD3DB3}" type="pres">
      <dgm:prSet presAssocID="{3BB1D8C1-966D-4B93-B7CD-FCD6ECBA3B96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C93A90A0-B63E-4367-B3CD-5FE3EDF1F148}" type="pres">
      <dgm:prSet presAssocID="{F204EB15-5EC7-4D48-8D57-42977A8667F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A1408-E33D-5A4A-9945-9725C12EC550}" type="pres">
      <dgm:prSet presAssocID="{26A7671A-9F4A-724E-A00B-840D530104C5}" presName="parTrans" presStyleLbl="sibTrans2D1" presStyleIdx="4" presStyleCnt="5"/>
      <dgm:spPr/>
      <dgm:t>
        <a:bodyPr/>
        <a:lstStyle/>
        <a:p>
          <a:endParaRPr lang="pt-BR"/>
        </a:p>
      </dgm:t>
    </dgm:pt>
    <dgm:pt modelId="{BB56FCE8-A182-5941-B6A8-19489F4CE014}" type="pres">
      <dgm:prSet presAssocID="{26A7671A-9F4A-724E-A00B-840D530104C5}" presName="connectorText" presStyleLbl="sibTrans2D1" presStyleIdx="4" presStyleCnt="5"/>
      <dgm:spPr/>
      <dgm:t>
        <a:bodyPr/>
        <a:lstStyle/>
        <a:p>
          <a:endParaRPr lang="pt-BR"/>
        </a:p>
      </dgm:t>
    </dgm:pt>
    <dgm:pt modelId="{611D64DC-428A-3B46-B01B-5D0B1A921450}" type="pres">
      <dgm:prSet presAssocID="{C2C88CD8-CFCB-5C43-A04C-0ADDCA59C99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554F09-154F-E147-A008-D9A3F9BF8004}" type="presOf" srcId="{8C296698-FD85-415F-AB5E-2C04FF7CAF88}" destId="{03B1119B-E199-40DF-A374-DB6E66E4BF3B}" srcOrd="0" destOrd="0" presId="urn:microsoft.com/office/officeart/2005/8/layout/radial5"/>
    <dgm:cxn modelId="{07F3ACC1-C126-3447-B4D0-FEDC85D9C264}" type="presOf" srcId="{8214E184-5AD0-4089-A1D3-F3519FFB98F1}" destId="{476BAA6A-BF13-416B-8DC1-D2CB7C7406C0}" srcOrd="1" destOrd="0" presId="urn:microsoft.com/office/officeart/2005/8/layout/radial5"/>
    <dgm:cxn modelId="{2EF647EF-EFD9-F74D-A2CD-AB54813D68D4}" type="presOf" srcId="{053DA187-5EC2-4237-ABDC-DB01EBE14A8A}" destId="{77E5846E-1B88-427E-85DF-D7EF8AB43F3C}" srcOrd="0" destOrd="0" presId="urn:microsoft.com/office/officeart/2005/8/layout/radial5"/>
    <dgm:cxn modelId="{8BDE0746-0202-47C9-9B90-D6314F6A5707}" srcId="{053DA187-5EC2-4237-ABDC-DB01EBE14A8A}" destId="{62E55B65-2EA1-4B0A-8DD0-55CAE4878649}" srcOrd="0" destOrd="0" parTransId="{0B66442A-E1B8-4A71-B773-8F1B90B1B106}" sibTransId="{CFC85A44-5A8E-4B85-8F7E-E3DA61EBED36}"/>
    <dgm:cxn modelId="{8F1E9880-C268-4645-87C8-0A6D47A88264}" type="presOf" srcId="{A8E42DCF-2790-442D-934E-67FBED0F1B21}" destId="{5C57F8AD-EF21-4427-9B25-697F40634841}" srcOrd="1" destOrd="0" presId="urn:microsoft.com/office/officeart/2005/8/layout/radial5"/>
    <dgm:cxn modelId="{99C788A1-07F6-4998-984F-177D7194E0F2}" srcId="{62E55B65-2EA1-4B0A-8DD0-55CAE4878649}" destId="{2F88CC29-9A94-4B04-84E1-15C197367E90}" srcOrd="1" destOrd="0" parTransId="{BC959ED7-ADEE-4F62-B96A-936DAD105A3C}" sibTransId="{36B1B529-1880-49C6-921A-F0A1630E5F7B}"/>
    <dgm:cxn modelId="{F2558CB0-8FCD-D643-A0BE-0BDCACBF9CC4}" type="presOf" srcId="{26A7671A-9F4A-724E-A00B-840D530104C5}" destId="{269A1408-E33D-5A4A-9945-9725C12EC550}" srcOrd="0" destOrd="0" presId="urn:microsoft.com/office/officeart/2005/8/layout/radial5"/>
    <dgm:cxn modelId="{5C3B6AE5-299D-FE40-AE12-32F443B19A2F}" type="presOf" srcId="{26A7671A-9F4A-724E-A00B-840D530104C5}" destId="{BB56FCE8-A182-5941-B6A8-19489F4CE014}" srcOrd="1" destOrd="0" presId="urn:microsoft.com/office/officeart/2005/8/layout/radial5"/>
    <dgm:cxn modelId="{84EACD03-91A7-C345-9F31-40FD5DE37860}" type="presOf" srcId="{3BB1D8C1-966D-4B93-B7CD-FCD6ECBA3B96}" destId="{89407A1F-BEFF-429B-9935-D07A8F516234}" srcOrd="0" destOrd="0" presId="urn:microsoft.com/office/officeart/2005/8/layout/radial5"/>
    <dgm:cxn modelId="{0C0318B8-A295-F043-A30F-5A5EB4B73363}" type="presOf" srcId="{BC959ED7-ADEE-4F62-B96A-936DAD105A3C}" destId="{332CBBB1-2867-4BF2-A810-C1BA133644A1}" srcOrd="0" destOrd="0" presId="urn:microsoft.com/office/officeart/2005/8/layout/radial5"/>
    <dgm:cxn modelId="{F155C6C3-9F50-3042-B063-C6F634BD649B}" type="presOf" srcId="{62E55B65-2EA1-4B0A-8DD0-55CAE4878649}" destId="{E06F44CA-AF64-4750-8548-9D63BCFABAA2}" srcOrd="0" destOrd="0" presId="urn:microsoft.com/office/officeart/2005/8/layout/radial5"/>
    <dgm:cxn modelId="{D95B5CDD-ADD0-0545-83A8-3E80FCF20AE3}" type="presOf" srcId="{4BBEF6FE-DAF0-40E8-A0A2-BC1A7BCAF0A8}" destId="{58ED48DE-C2E4-4B9E-BB8F-BFAC4D7B2631}" srcOrd="0" destOrd="0" presId="urn:microsoft.com/office/officeart/2005/8/layout/radial5"/>
    <dgm:cxn modelId="{8C346DB8-7047-8A40-9A9C-E00981A52F55}" type="presOf" srcId="{C2C88CD8-CFCB-5C43-A04C-0ADDCA59C99E}" destId="{611D64DC-428A-3B46-B01B-5D0B1A921450}" srcOrd="0" destOrd="0" presId="urn:microsoft.com/office/officeart/2005/8/layout/radial5"/>
    <dgm:cxn modelId="{A9B5331F-EFC7-E146-AE61-15F3A1A96CD2}" type="presOf" srcId="{BC959ED7-ADEE-4F62-B96A-936DAD105A3C}" destId="{557B68A8-A541-49B2-A845-CF08B423E88E}" srcOrd="1" destOrd="0" presId="urn:microsoft.com/office/officeart/2005/8/layout/radial5"/>
    <dgm:cxn modelId="{D108B6FD-CFF4-1E41-BDA6-65581672CDA3}" type="presOf" srcId="{A8E42DCF-2790-442D-934E-67FBED0F1B21}" destId="{D714A196-7D4A-44CA-935C-E82520448B7A}" srcOrd="0" destOrd="0" presId="urn:microsoft.com/office/officeart/2005/8/layout/radial5"/>
    <dgm:cxn modelId="{A93EB34C-EEBA-441B-B829-E8A5959C593C}" srcId="{62E55B65-2EA1-4B0A-8DD0-55CAE4878649}" destId="{F204EB15-5EC7-4D48-8D57-42977A8667F8}" srcOrd="3" destOrd="0" parTransId="{3BB1D8C1-966D-4B93-B7CD-FCD6ECBA3B96}" sibTransId="{278429B4-7BFA-4C44-A4DF-65FB0181D6FD}"/>
    <dgm:cxn modelId="{971E251B-BEE7-7E42-91B3-20E70338D3DB}" type="presOf" srcId="{2F88CC29-9A94-4B04-84E1-15C197367E90}" destId="{6C908A03-514B-4CBF-BD53-D946278FA23E}" srcOrd="0" destOrd="0" presId="urn:microsoft.com/office/officeart/2005/8/layout/radial5"/>
    <dgm:cxn modelId="{7CE76203-C012-453C-BF85-3C13A99804B3}" srcId="{62E55B65-2EA1-4B0A-8DD0-55CAE4878649}" destId="{8C296698-FD85-415F-AB5E-2C04FF7CAF88}" srcOrd="0" destOrd="0" parTransId="{A8E42DCF-2790-442D-934E-67FBED0F1B21}" sibTransId="{EA30E3E7-2433-4AE0-B0E6-80BD9D27D26B}"/>
    <dgm:cxn modelId="{CFEF6FA6-40C7-A14F-923C-2F1585A6BE16}" type="presOf" srcId="{8214E184-5AD0-4089-A1D3-F3519FFB98F1}" destId="{299B9071-EA15-4AB3-A172-024FAF7078A3}" srcOrd="0" destOrd="0" presId="urn:microsoft.com/office/officeart/2005/8/layout/radial5"/>
    <dgm:cxn modelId="{254FE8D2-A762-1140-A7DC-E92ABB58F19D}" type="presOf" srcId="{F204EB15-5EC7-4D48-8D57-42977A8667F8}" destId="{C93A90A0-B63E-4367-B3CD-5FE3EDF1F148}" srcOrd="0" destOrd="0" presId="urn:microsoft.com/office/officeart/2005/8/layout/radial5"/>
    <dgm:cxn modelId="{949C49ED-9E7E-4F47-8164-BD2C821E0054}" srcId="{62E55B65-2EA1-4B0A-8DD0-55CAE4878649}" destId="{C2C88CD8-CFCB-5C43-A04C-0ADDCA59C99E}" srcOrd="4" destOrd="0" parTransId="{26A7671A-9F4A-724E-A00B-840D530104C5}" sibTransId="{1D5449A2-C4D4-8D46-A17C-8BE8E324ADE1}"/>
    <dgm:cxn modelId="{A41863AB-9B3F-443B-A52F-25F55FDC26E2}" srcId="{62E55B65-2EA1-4B0A-8DD0-55CAE4878649}" destId="{4BBEF6FE-DAF0-40E8-A0A2-BC1A7BCAF0A8}" srcOrd="2" destOrd="0" parTransId="{8214E184-5AD0-4089-A1D3-F3519FFB98F1}" sibTransId="{822E7ADE-EB82-4739-BA1C-E1C79AAF070B}"/>
    <dgm:cxn modelId="{2E8C3DE6-8E78-F840-8C9A-AD4FA79A5CAA}" type="presOf" srcId="{3BB1D8C1-966D-4B93-B7CD-FCD6ECBA3B96}" destId="{3A64A2F4-9414-4F67-A02B-A268FDAD3DB3}" srcOrd="1" destOrd="0" presId="urn:microsoft.com/office/officeart/2005/8/layout/radial5"/>
    <dgm:cxn modelId="{FA00759D-58C5-F548-A3C9-BEA2E1DC2D4A}" type="presParOf" srcId="{77E5846E-1B88-427E-85DF-D7EF8AB43F3C}" destId="{E06F44CA-AF64-4750-8548-9D63BCFABAA2}" srcOrd="0" destOrd="0" presId="urn:microsoft.com/office/officeart/2005/8/layout/radial5"/>
    <dgm:cxn modelId="{76CB129B-0353-F04F-B731-B86A8BECF87F}" type="presParOf" srcId="{77E5846E-1B88-427E-85DF-D7EF8AB43F3C}" destId="{D714A196-7D4A-44CA-935C-E82520448B7A}" srcOrd="1" destOrd="0" presId="urn:microsoft.com/office/officeart/2005/8/layout/radial5"/>
    <dgm:cxn modelId="{8740DEC6-5AED-C24F-9D1B-A8D5823C7981}" type="presParOf" srcId="{D714A196-7D4A-44CA-935C-E82520448B7A}" destId="{5C57F8AD-EF21-4427-9B25-697F40634841}" srcOrd="0" destOrd="0" presId="urn:microsoft.com/office/officeart/2005/8/layout/radial5"/>
    <dgm:cxn modelId="{137AF7AB-6514-5A4D-B300-AA18F605CC7D}" type="presParOf" srcId="{77E5846E-1B88-427E-85DF-D7EF8AB43F3C}" destId="{03B1119B-E199-40DF-A374-DB6E66E4BF3B}" srcOrd="2" destOrd="0" presId="urn:microsoft.com/office/officeart/2005/8/layout/radial5"/>
    <dgm:cxn modelId="{A4E3E954-388E-0E46-9E8E-1678F1A5B525}" type="presParOf" srcId="{77E5846E-1B88-427E-85DF-D7EF8AB43F3C}" destId="{332CBBB1-2867-4BF2-A810-C1BA133644A1}" srcOrd="3" destOrd="0" presId="urn:microsoft.com/office/officeart/2005/8/layout/radial5"/>
    <dgm:cxn modelId="{F1F8D973-6B1E-0244-87D4-F2CCB136DE19}" type="presParOf" srcId="{332CBBB1-2867-4BF2-A810-C1BA133644A1}" destId="{557B68A8-A541-49B2-A845-CF08B423E88E}" srcOrd="0" destOrd="0" presId="urn:microsoft.com/office/officeart/2005/8/layout/radial5"/>
    <dgm:cxn modelId="{AB292662-4810-D944-946B-142AB207F410}" type="presParOf" srcId="{77E5846E-1B88-427E-85DF-D7EF8AB43F3C}" destId="{6C908A03-514B-4CBF-BD53-D946278FA23E}" srcOrd="4" destOrd="0" presId="urn:microsoft.com/office/officeart/2005/8/layout/radial5"/>
    <dgm:cxn modelId="{D9C8E8DA-F99E-A140-8601-4BBD558E1AC5}" type="presParOf" srcId="{77E5846E-1B88-427E-85DF-D7EF8AB43F3C}" destId="{299B9071-EA15-4AB3-A172-024FAF7078A3}" srcOrd="5" destOrd="0" presId="urn:microsoft.com/office/officeart/2005/8/layout/radial5"/>
    <dgm:cxn modelId="{189CBBD6-C0A1-AC40-B49E-CE6845ADF6A9}" type="presParOf" srcId="{299B9071-EA15-4AB3-A172-024FAF7078A3}" destId="{476BAA6A-BF13-416B-8DC1-D2CB7C7406C0}" srcOrd="0" destOrd="0" presId="urn:microsoft.com/office/officeart/2005/8/layout/radial5"/>
    <dgm:cxn modelId="{739E29C4-8694-6D4D-87AA-4B46BBF0D88C}" type="presParOf" srcId="{77E5846E-1B88-427E-85DF-D7EF8AB43F3C}" destId="{58ED48DE-C2E4-4B9E-BB8F-BFAC4D7B2631}" srcOrd="6" destOrd="0" presId="urn:microsoft.com/office/officeart/2005/8/layout/radial5"/>
    <dgm:cxn modelId="{23D942AC-B777-A748-8478-63146EB85719}" type="presParOf" srcId="{77E5846E-1B88-427E-85DF-D7EF8AB43F3C}" destId="{89407A1F-BEFF-429B-9935-D07A8F516234}" srcOrd="7" destOrd="0" presId="urn:microsoft.com/office/officeart/2005/8/layout/radial5"/>
    <dgm:cxn modelId="{231E465F-E47A-4D48-BCBD-9CB41016C93B}" type="presParOf" srcId="{89407A1F-BEFF-429B-9935-D07A8F516234}" destId="{3A64A2F4-9414-4F67-A02B-A268FDAD3DB3}" srcOrd="0" destOrd="0" presId="urn:microsoft.com/office/officeart/2005/8/layout/radial5"/>
    <dgm:cxn modelId="{D0D37320-DDB9-5447-8712-5384290FAE34}" type="presParOf" srcId="{77E5846E-1B88-427E-85DF-D7EF8AB43F3C}" destId="{C93A90A0-B63E-4367-B3CD-5FE3EDF1F148}" srcOrd="8" destOrd="0" presId="urn:microsoft.com/office/officeart/2005/8/layout/radial5"/>
    <dgm:cxn modelId="{E5E21A83-9FE0-F349-9D49-6DD5076E56BB}" type="presParOf" srcId="{77E5846E-1B88-427E-85DF-D7EF8AB43F3C}" destId="{269A1408-E33D-5A4A-9945-9725C12EC550}" srcOrd="9" destOrd="0" presId="urn:microsoft.com/office/officeart/2005/8/layout/radial5"/>
    <dgm:cxn modelId="{017DF0BA-2665-724E-8568-E2E88972F7D3}" type="presParOf" srcId="{269A1408-E33D-5A4A-9945-9725C12EC550}" destId="{BB56FCE8-A182-5941-B6A8-19489F4CE014}" srcOrd="0" destOrd="0" presId="urn:microsoft.com/office/officeart/2005/8/layout/radial5"/>
    <dgm:cxn modelId="{BDA410FF-0132-984C-8E90-944CF754F79E}" type="presParOf" srcId="{77E5846E-1B88-427E-85DF-D7EF8AB43F3C}" destId="{611D64DC-428A-3B46-B01B-5D0B1A921450}" srcOrd="10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3DA187-5EC2-4237-ABDC-DB01EBE14A8A}" type="doc">
      <dgm:prSet loTypeId="urn:microsoft.com/office/officeart/2005/8/layout/radial5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62E55B65-2EA1-4B0A-8DD0-55CAE4878649}">
      <dgm:prSet phldrT="[Text]" custT="1"/>
      <dgm:spPr/>
      <dgm:t>
        <a:bodyPr/>
        <a:lstStyle/>
        <a:p>
          <a:r>
            <a:rPr lang="pt-BR" sz="1400" b="1" u="none" dirty="0" smtClean="0">
              <a:solidFill>
                <a:schemeClr val="tx1"/>
              </a:solidFill>
            </a:rPr>
            <a:t>Capacitação</a:t>
          </a:r>
          <a:endParaRPr lang="pt-BR" sz="2800" b="1" u="none" dirty="0">
            <a:solidFill>
              <a:schemeClr val="tx1"/>
            </a:solidFill>
          </a:endParaRPr>
        </a:p>
      </dgm:t>
    </dgm:pt>
    <dgm:pt modelId="{0B66442A-E1B8-4A71-B773-8F1B90B1B106}" type="parTrans" cxnId="{8BDE0746-0202-47C9-9B90-D6314F6A5707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CFC85A44-5A8E-4B85-8F7E-E3DA61EBED36}" type="sibTrans" cxnId="{8BDE0746-0202-47C9-9B90-D6314F6A5707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8C296698-FD85-415F-AB5E-2C04FF7CAF88}">
      <dgm:prSet phldrT="[Text]" custT="1"/>
      <dgm:spPr>
        <a:solidFill>
          <a:srgbClr val="FFC000"/>
        </a:solidFill>
      </dgm:spPr>
      <dgm:t>
        <a:bodyPr/>
        <a:lstStyle/>
        <a:p>
          <a:r>
            <a:rPr lang="pt-BR" sz="1200" b="1" dirty="0" smtClean="0">
              <a:solidFill>
                <a:schemeClr val="bg1"/>
              </a:solidFill>
            </a:rPr>
            <a:t>Administração</a:t>
          </a:r>
          <a:r>
            <a:rPr lang="pt-BR" sz="1600" b="1" dirty="0" smtClean="0">
              <a:solidFill>
                <a:schemeClr val="bg1"/>
              </a:solidFill>
            </a:rPr>
            <a:t> da Vida</a:t>
          </a:r>
          <a:endParaRPr lang="pt-BR" sz="1600" dirty="0">
            <a:solidFill>
              <a:schemeClr val="bg1"/>
            </a:solidFill>
          </a:endParaRPr>
        </a:p>
      </dgm:t>
    </dgm:pt>
    <dgm:pt modelId="{A8E42DCF-2790-442D-934E-67FBED0F1B21}" type="parTrans" cxnId="{7CE76203-C012-453C-BF85-3C13A99804B3}">
      <dgm:prSet custT="1"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EA30E3E7-2433-4AE0-B0E6-80BD9D27D26B}" type="sibTrans" cxnId="{7CE76203-C012-453C-BF85-3C13A99804B3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2F88CC29-9A94-4B04-84E1-15C197367E90}">
      <dgm:prSet phldrT="[Text]" custT="1"/>
      <dgm:spPr/>
      <dgm:t>
        <a:bodyPr/>
        <a:lstStyle/>
        <a:p>
          <a:r>
            <a:rPr lang="pt-BR" sz="1200" b="1" u="none" dirty="0" smtClean="0">
              <a:solidFill>
                <a:schemeClr val="tx1"/>
              </a:solidFill>
            </a:rPr>
            <a:t>Espiritualidade</a:t>
          </a:r>
          <a:endParaRPr lang="pt-BR" sz="2000" b="1" u="none" dirty="0">
            <a:solidFill>
              <a:schemeClr val="tx1"/>
            </a:solidFill>
          </a:endParaRPr>
        </a:p>
      </dgm:t>
    </dgm:pt>
    <dgm:pt modelId="{BC959ED7-ADEE-4F62-B96A-936DAD105A3C}" type="parTrans" cxnId="{99C788A1-07F6-4998-984F-177D7194E0F2}">
      <dgm:prSet custT="1"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36B1B529-1880-49C6-921A-F0A1630E5F7B}" type="sibTrans" cxnId="{99C788A1-07F6-4998-984F-177D7194E0F2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4BBEF6FE-DAF0-40E8-A0A2-BC1A7BCAF0A8}">
      <dgm:prSet phldrT="[Text]" custT="1"/>
      <dgm:spPr/>
      <dgm:t>
        <a:bodyPr/>
        <a:lstStyle/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dirty="0" smtClean="0">
              <a:solidFill>
                <a:schemeClr val="tx1"/>
              </a:solidFill>
            </a:rPr>
            <a:t>Família</a:t>
          </a:r>
        </a:p>
      </dgm:t>
    </dgm:pt>
    <dgm:pt modelId="{8214E184-5AD0-4089-A1D3-F3519FFB98F1}" type="parTrans" cxnId="{A41863AB-9B3F-443B-A52F-25F55FDC26E2}">
      <dgm:prSet custT="1"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822E7ADE-EB82-4739-BA1C-E1C79AAF070B}" type="sibTrans" cxnId="{A41863AB-9B3F-443B-A52F-25F55FDC26E2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F204EB15-5EC7-4D48-8D57-42977A8667F8}">
      <dgm:prSet phldrT="[Text]" custT="1"/>
      <dgm:spPr/>
      <dgm:t>
        <a:bodyPr/>
        <a:lstStyle/>
        <a:p>
          <a:r>
            <a:rPr lang="pt-BR" sz="1800" b="1" dirty="0" smtClean="0">
              <a:solidFill>
                <a:schemeClr val="bg1"/>
              </a:solidFill>
            </a:rPr>
            <a:t>Liberdade Financeira</a:t>
          </a:r>
          <a:endParaRPr lang="pt-BR" sz="1800" dirty="0">
            <a:solidFill>
              <a:schemeClr val="bg1"/>
            </a:solidFill>
          </a:endParaRPr>
        </a:p>
      </dgm:t>
    </dgm:pt>
    <dgm:pt modelId="{3BB1D8C1-966D-4B93-B7CD-FCD6ECBA3B96}" type="parTrans" cxnId="{A93EB34C-EEBA-441B-B829-E8A5959C593C}">
      <dgm:prSet custT="1"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278429B4-7BFA-4C44-A4DF-65FB0181D6FD}" type="sibTrans" cxnId="{A93EB34C-EEBA-441B-B829-E8A5959C593C}">
      <dgm:prSet/>
      <dgm:spPr/>
      <dgm:t>
        <a:bodyPr/>
        <a:lstStyle/>
        <a:p>
          <a:endParaRPr lang="pt-BR" sz="3600">
            <a:solidFill>
              <a:schemeClr val="tx1"/>
            </a:solidFill>
          </a:endParaRPr>
        </a:p>
      </dgm:t>
    </dgm:pt>
    <dgm:pt modelId="{C2C88CD8-CFCB-5C43-A04C-0ADDCA59C99E}">
      <dgm:prSet phldrT="[Text]" custT="1"/>
      <dgm:spPr/>
      <dgm:t>
        <a:bodyPr/>
        <a:lstStyle/>
        <a:p>
          <a:r>
            <a:rPr lang="pt-BR" sz="1600" b="1" dirty="0" smtClean="0">
              <a:solidFill>
                <a:schemeClr val="tx1"/>
              </a:solidFill>
            </a:rPr>
            <a:t>Dia a Dia com Jesus</a:t>
          </a:r>
          <a:endParaRPr lang="pt-BR" sz="1600" b="1" dirty="0">
            <a:solidFill>
              <a:schemeClr val="tx1"/>
            </a:solidFill>
          </a:endParaRPr>
        </a:p>
      </dgm:t>
    </dgm:pt>
    <dgm:pt modelId="{26A7671A-9F4A-724E-A00B-840D530104C5}" type="parTrans" cxnId="{949C49ED-9E7E-4F47-8164-BD2C821E0054}">
      <dgm:prSet custT="1"/>
      <dgm:spPr/>
      <dgm:t>
        <a:bodyPr/>
        <a:lstStyle/>
        <a:p>
          <a:endParaRPr lang="en-US" sz="2400"/>
        </a:p>
      </dgm:t>
    </dgm:pt>
    <dgm:pt modelId="{1D5449A2-C4D4-8D46-A17C-8BE8E324ADE1}" type="sibTrans" cxnId="{949C49ED-9E7E-4F47-8164-BD2C821E0054}">
      <dgm:prSet/>
      <dgm:spPr/>
      <dgm:t>
        <a:bodyPr/>
        <a:lstStyle/>
        <a:p>
          <a:endParaRPr lang="en-US"/>
        </a:p>
      </dgm:t>
    </dgm:pt>
    <dgm:pt modelId="{77E5846E-1B88-427E-85DF-D7EF8AB43F3C}" type="pres">
      <dgm:prSet presAssocID="{053DA187-5EC2-4237-ABDC-DB01EBE14A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6F44CA-AF64-4750-8548-9D63BCFABAA2}" type="pres">
      <dgm:prSet presAssocID="{62E55B65-2EA1-4B0A-8DD0-55CAE4878649}" presName="centerShape" presStyleLbl="node0" presStyleIdx="0" presStyleCnt="1"/>
      <dgm:spPr/>
      <dgm:t>
        <a:bodyPr/>
        <a:lstStyle/>
        <a:p>
          <a:endParaRPr lang="en-US"/>
        </a:p>
      </dgm:t>
    </dgm:pt>
    <dgm:pt modelId="{D714A196-7D4A-44CA-935C-E82520448B7A}" type="pres">
      <dgm:prSet presAssocID="{A8E42DCF-2790-442D-934E-67FBED0F1B21}" presName="parTrans" presStyleLbl="sibTrans2D1" presStyleIdx="0" presStyleCnt="5"/>
      <dgm:spPr/>
      <dgm:t>
        <a:bodyPr/>
        <a:lstStyle/>
        <a:p>
          <a:endParaRPr lang="en-US"/>
        </a:p>
      </dgm:t>
    </dgm:pt>
    <dgm:pt modelId="{5C57F8AD-EF21-4427-9B25-697F40634841}" type="pres">
      <dgm:prSet presAssocID="{A8E42DCF-2790-442D-934E-67FBED0F1B2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3B1119B-E199-40DF-A374-DB6E66E4BF3B}" type="pres">
      <dgm:prSet presAssocID="{8C296698-FD85-415F-AB5E-2C04FF7CAF8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2CBBB1-2867-4BF2-A810-C1BA133644A1}" type="pres">
      <dgm:prSet presAssocID="{BC959ED7-ADEE-4F62-B96A-936DAD105A3C}" presName="parTrans" presStyleLbl="sibTrans2D1" presStyleIdx="1" presStyleCnt="5"/>
      <dgm:spPr/>
      <dgm:t>
        <a:bodyPr/>
        <a:lstStyle/>
        <a:p>
          <a:endParaRPr lang="en-US"/>
        </a:p>
      </dgm:t>
    </dgm:pt>
    <dgm:pt modelId="{557B68A8-A541-49B2-A845-CF08B423E88E}" type="pres">
      <dgm:prSet presAssocID="{BC959ED7-ADEE-4F62-B96A-936DAD105A3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6C908A03-514B-4CBF-BD53-D946278FA23E}" type="pres">
      <dgm:prSet presAssocID="{2F88CC29-9A94-4B04-84E1-15C197367E9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B9071-EA15-4AB3-A172-024FAF7078A3}" type="pres">
      <dgm:prSet presAssocID="{8214E184-5AD0-4089-A1D3-F3519FFB98F1}" presName="parTrans" presStyleLbl="sibTrans2D1" presStyleIdx="2" presStyleCnt="5"/>
      <dgm:spPr/>
      <dgm:t>
        <a:bodyPr/>
        <a:lstStyle/>
        <a:p>
          <a:endParaRPr lang="en-US"/>
        </a:p>
      </dgm:t>
    </dgm:pt>
    <dgm:pt modelId="{476BAA6A-BF13-416B-8DC1-D2CB7C7406C0}" type="pres">
      <dgm:prSet presAssocID="{8214E184-5AD0-4089-A1D3-F3519FFB98F1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58ED48DE-C2E4-4B9E-BB8F-BFAC4D7B2631}" type="pres">
      <dgm:prSet presAssocID="{4BBEF6FE-DAF0-40E8-A0A2-BC1A7BCAF0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407A1F-BEFF-429B-9935-D07A8F516234}" type="pres">
      <dgm:prSet presAssocID="{3BB1D8C1-966D-4B93-B7CD-FCD6ECBA3B96}" presName="parTrans" presStyleLbl="sibTrans2D1" presStyleIdx="3" presStyleCnt="5"/>
      <dgm:spPr/>
      <dgm:t>
        <a:bodyPr/>
        <a:lstStyle/>
        <a:p>
          <a:endParaRPr lang="en-US"/>
        </a:p>
      </dgm:t>
    </dgm:pt>
    <dgm:pt modelId="{3A64A2F4-9414-4F67-A02B-A268FDAD3DB3}" type="pres">
      <dgm:prSet presAssocID="{3BB1D8C1-966D-4B93-B7CD-FCD6ECBA3B96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C93A90A0-B63E-4367-B3CD-5FE3EDF1F148}" type="pres">
      <dgm:prSet presAssocID="{F204EB15-5EC7-4D48-8D57-42977A8667F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A1408-E33D-5A4A-9945-9725C12EC550}" type="pres">
      <dgm:prSet presAssocID="{26A7671A-9F4A-724E-A00B-840D530104C5}" presName="parTrans" presStyleLbl="sibTrans2D1" presStyleIdx="4" presStyleCnt="5"/>
      <dgm:spPr/>
      <dgm:t>
        <a:bodyPr/>
        <a:lstStyle/>
        <a:p>
          <a:endParaRPr lang="pt-BR"/>
        </a:p>
      </dgm:t>
    </dgm:pt>
    <dgm:pt modelId="{BB56FCE8-A182-5941-B6A8-19489F4CE014}" type="pres">
      <dgm:prSet presAssocID="{26A7671A-9F4A-724E-A00B-840D530104C5}" presName="connectorText" presStyleLbl="sibTrans2D1" presStyleIdx="4" presStyleCnt="5"/>
      <dgm:spPr/>
      <dgm:t>
        <a:bodyPr/>
        <a:lstStyle/>
        <a:p>
          <a:endParaRPr lang="pt-BR"/>
        </a:p>
      </dgm:t>
    </dgm:pt>
    <dgm:pt modelId="{611D64DC-428A-3B46-B01B-5D0B1A921450}" type="pres">
      <dgm:prSet presAssocID="{C2C88CD8-CFCB-5C43-A04C-0ADDCA59C99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2A0352-57C7-414D-9025-C477C8755BCE}" type="presOf" srcId="{C2C88CD8-CFCB-5C43-A04C-0ADDCA59C99E}" destId="{611D64DC-428A-3B46-B01B-5D0B1A921450}" srcOrd="0" destOrd="0" presId="urn:microsoft.com/office/officeart/2005/8/layout/radial5"/>
    <dgm:cxn modelId="{53DACDA3-717C-F443-9808-7A539F755E13}" type="presOf" srcId="{A8E42DCF-2790-442D-934E-67FBED0F1B21}" destId="{D714A196-7D4A-44CA-935C-E82520448B7A}" srcOrd="0" destOrd="0" presId="urn:microsoft.com/office/officeart/2005/8/layout/radial5"/>
    <dgm:cxn modelId="{4134B666-B916-7F49-B9C3-1544D3FB8335}" type="presOf" srcId="{A8E42DCF-2790-442D-934E-67FBED0F1B21}" destId="{5C57F8AD-EF21-4427-9B25-697F40634841}" srcOrd="1" destOrd="0" presId="urn:microsoft.com/office/officeart/2005/8/layout/radial5"/>
    <dgm:cxn modelId="{110D640E-345E-2F43-840E-FDB2F1984545}" type="presOf" srcId="{BC959ED7-ADEE-4F62-B96A-936DAD105A3C}" destId="{557B68A8-A541-49B2-A845-CF08B423E88E}" srcOrd="1" destOrd="0" presId="urn:microsoft.com/office/officeart/2005/8/layout/radial5"/>
    <dgm:cxn modelId="{8BDE0746-0202-47C9-9B90-D6314F6A5707}" srcId="{053DA187-5EC2-4237-ABDC-DB01EBE14A8A}" destId="{62E55B65-2EA1-4B0A-8DD0-55CAE4878649}" srcOrd="0" destOrd="0" parTransId="{0B66442A-E1B8-4A71-B773-8F1B90B1B106}" sibTransId="{CFC85A44-5A8E-4B85-8F7E-E3DA61EBED36}"/>
    <dgm:cxn modelId="{794A7B12-068F-084B-B2B7-A2CF295B6F4F}" type="presOf" srcId="{4BBEF6FE-DAF0-40E8-A0A2-BC1A7BCAF0A8}" destId="{58ED48DE-C2E4-4B9E-BB8F-BFAC4D7B2631}" srcOrd="0" destOrd="0" presId="urn:microsoft.com/office/officeart/2005/8/layout/radial5"/>
    <dgm:cxn modelId="{99C788A1-07F6-4998-984F-177D7194E0F2}" srcId="{62E55B65-2EA1-4B0A-8DD0-55CAE4878649}" destId="{2F88CC29-9A94-4B04-84E1-15C197367E90}" srcOrd="1" destOrd="0" parTransId="{BC959ED7-ADEE-4F62-B96A-936DAD105A3C}" sibTransId="{36B1B529-1880-49C6-921A-F0A1630E5F7B}"/>
    <dgm:cxn modelId="{EE334CB4-4F24-6D48-A47E-47336070CCAF}" type="presOf" srcId="{26A7671A-9F4A-724E-A00B-840D530104C5}" destId="{269A1408-E33D-5A4A-9945-9725C12EC550}" srcOrd="0" destOrd="0" presId="urn:microsoft.com/office/officeart/2005/8/layout/radial5"/>
    <dgm:cxn modelId="{5F1C0336-8E64-274F-92C7-AAD9CEF5F315}" type="presOf" srcId="{8C296698-FD85-415F-AB5E-2C04FF7CAF88}" destId="{03B1119B-E199-40DF-A374-DB6E66E4BF3B}" srcOrd="0" destOrd="0" presId="urn:microsoft.com/office/officeart/2005/8/layout/radial5"/>
    <dgm:cxn modelId="{9FC2BF43-4B64-0640-A69C-015AA05834E4}" type="presOf" srcId="{BC959ED7-ADEE-4F62-B96A-936DAD105A3C}" destId="{332CBBB1-2867-4BF2-A810-C1BA133644A1}" srcOrd="0" destOrd="0" presId="urn:microsoft.com/office/officeart/2005/8/layout/radial5"/>
    <dgm:cxn modelId="{EFFEBE37-E94E-6F4B-97FF-8F899B8221C8}" type="presOf" srcId="{8214E184-5AD0-4089-A1D3-F3519FFB98F1}" destId="{299B9071-EA15-4AB3-A172-024FAF7078A3}" srcOrd="0" destOrd="0" presId="urn:microsoft.com/office/officeart/2005/8/layout/radial5"/>
    <dgm:cxn modelId="{95134ECE-ED2A-1F4C-A0D3-84449B623F8F}" type="presOf" srcId="{F204EB15-5EC7-4D48-8D57-42977A8667F8}" destId="{C93A90A0-B63E-4367-B3CD-5FE3EDF1F148}" srcOrd="0" destOrd="0" presId="urn:microsoft.com/office/officeart/2005/8/layout/radial5"/>
    <dgm:cxn modelId="{A93EB34C-EEBA-441B-B829-E8A5959C593C}" srcId="{62E55B65-2EA1-4B0A-8DD0-55CAE4878649}" destId="{F204EB15-5EC7-4D48-8D57-42977A8667F8}" srcOrd="3" destOrd="0" parTransId="{3BB1D8C1-966D-4B93-B7CD-FCD6ECBA3B96}" sibTransId="{278429B4-7BFA-4C44-A4DF-65FB0181D6FD}"/>
    <dgm:cxn modelId="{1E7DC0D8-063B-7844-9446-1E51F911309A}" type="presOf" srcId="{3BB1D8C1-966D-4B93-B7CD-FCD6ECBA3B96}" destId="{89407A1F-BEFF-429B-9935-D07A8F516234}" srcOrd="0" destOrd="0" presId="urn:microsoft.com/office/officeart/2005/8/layout/radial5"/>
    <dgm:cxn modelId="{6237B2F2-620E-0246-B210-C60451913E5D}" type="presOf" srcId="{8214E184-5AD0-4089-A1D3-F3519FFB98F1}" destId="{476BAA6A-BF13-416B-8DC1-D2CB7C7406C0}" srcOrd="1" destOrd="0" presId="urn:microsoft.com/office/officeart/2005/8/layout/radial5"/>
    <dgm:cxn modelId="{5B17A2BE-8D99-D143-9582-045994A3E9C8}" type="presOf" srcId="{62E55B65-2EA1-4B0A-8DD0-55CAE4878649}" destId="{E06F44CA-AF64-4750-8548-9D63BCFABAA2}" srcOrd="0" destOrd="0" presId="urn:microsoft.com/office/officeart/2005/8/layout/radial5"/>
    <dgm:cxn modelId="{F97B6082-8499-6544-A8AD-2084E811BD91}" type="presOf" srcId="{2F88CC29-9A94-4B04-84E1-15C197367E90}" destId="{6C908A03-514B-4CBF-BD53-D946278FA23E}" srcOrd="0" destOrd="0" presId="urn:microsoft.com/office/officeart/2005/8/layout/radial5"/>
    <dgm:cxn modelId="{E2CBF828-0E51-0B4E-9185-41905B17DC80}" type="presOf" srcId="{26A7671A-9F4A-724E-A00B-840D530104C5}" destId="{BB56FCE8-A182-5941-B6A8-19489F4CE014}" srcOrd="1" destOrd="0" presId="urn:microsoft.com/office/officeart/2005/8/layout/radial5"/>
    <dgm:cxn modelId="{7CE76203-C012-453C-BF85-3C13A99804B3}" srcId="{62E55B65-2EA1-4B0A-8DD0-55CAE4878649}" destId="{8C296698-FD85-415F-AB5E-2C04FF7CAF88}" srcOrd="0" destOrd="0" parTransId="{A8E42DCF-2790-442D-934E-67FBED0F1B21}" sibTransId="{EA30E3E7-2433-4AE0-B0E6-80BD9D27D26B}"/>
    <dgm:cxn modelId="{18FA578F-C3B0-5440-A913-B79F25A1C0A9}" type="presOf" srcId="{3BB1D8C1-966D-4B93-B7CD-FCD6ECBA3B96}" destId="{3A64A2F4-9414-4F67-A02B-A268FDAD3DB3}" srcOrd="1" destOrd="0" presId="urn:microsoft.com/office/officeart/2005/8/layout/radial5"/>
    <dgm:cxn modelId="{949C49ED-9E7E-4F47-8164-BD2C821E0054}" srcId="{62E55B65-2EA1-4B0A-8DD0-55CAE4878649}" destId="{C2C88CD8-CFCB-5C43-A04C-0ADDCA59C99E}" srcOrd="4" destOrd="0" parTransId="{26A7671A-9F4A-724E-A00B-840D530104C5}" sibTransId="{1D5449A2-C4D4-8D46-A17C-8BE8E324ADE1}"/>
    <dgm:cxn modelId="{3257709D-1F91-864C-A77A-6240BA02BEA0}" type="presOf" srcId="{053DA187-5EC2-4237-ABDC-DB01EBE14A8A}" destId="{77E5846E-1B88-427E-85DF-D7EF8AB43F3C}" srcOrd="0" destOrd="0" presId="urn:microsoft.com/office/officeart/2005/8/layout/radial5"/>
    <dgm:cxn modelId="{A41863AB-9B3F-443B-A52F-25F55FDC26E2}" srcId="{62E55B65-2EA1-4B0A-8DD0-55CAE4878649}" destId="{4BBEF6FE-DAF0-40E8-A0A2-BC1A7BCAF0A8}" srcOrd="2" destOrd="0" parTransId="{8214E184-5AD0-4089-A1D3-F3519FFB98F1}" sibTransId="{822E7ADE-EB82-4739-BA1C-E1C79AAF070B}"/>
    <dgm:cxn modelId="{6F60E74B-C05F-964D-A6D0-AF376F956B9B}" type="presParOf" srcId="{77E5846E-1B88-427E-85DF-D7EF8AB43F3C}" destId="{E06F44CA-AF64-4750-8548-9D63BCFABAA2}" srcOrd="0" destOrd="0" presId="urn:microsoft.com/office/officeart/2005/8/layout/radial5"/>
    <dgm:cxn modelId="{D6D57F8D-2FB4-FC46-A01A-DADFFCE4C61D}" type="presParOf" srcId="{77E5846E-1B88-427E-85DF-D7EF8AB43F3C}" destId="{D714A196-7D4A-44CA-935C-E82520448B7A}" srcOrd="1" destOrd="0" presId="urn:microsoft.com/office/officeart/2005/8/layout/radial5"/>
    <dgm:cxn modelId="{F228CE3B-EBE7-A44F-A31C-253683FF5776}" type="presParOf" srcId="{D714A196-7D4A-44CA-935C-E82520448B7A}" destId="{5C57F8AD-EF21-4427-9B25-697F40634841}" srcOrd="0" destOrd="0" presId="urn:microsoft.com/office/officeart/2005/8/layout/radial5"/>
    <dgm:cxn modelId="{31D01D17-AB29-7D4F-9E61-8D61CEEB1E3C}" type="presParOf" srcId="{77E5846E-1B88-427E-85DF-D7EF8AB43F3C}" destId="{03B1119B-E199-40DF-A374-DB6E66E4BF3B}" srcOrd="2" destOrd="0" presId="urn:microsoft.com/office/officeart/2005/8/layout/radial5"/>
    <dgm:cxn modelId="{0F2AD223-1AA9-074A-8947-C91CE9BE716F}" type="presParOf" srcId="{77E5846E-1B88-427E-85DF-D7EF8AB43F3C}" destId="{332CBBB1-2867-4BF2-A810-C1BA133644A1}" srcOrd="3" destOrd="0" presId="urn:microsoft.com/office/officeart/2005/8/layout/radial5"/>
    <dgm:cxn modelId="{D6167579-2315-F04A-99EB-884351C7B087}" type="presParOf" srcId="{332CBBB1-2867-4BF2-A810-C1BA133644A1}" destId="{557B68A8-A541-49B2-A845-CF08B423E88E}" srcOrd="0" destOrd="0" presId="urn:microsoft.com/office/officeart/2005/8/layout/radial5"/>
    <dgm:cxn modelId="{67DE5FF0-4341-CC47-8A5F-22861B94DB66}" type="presParOf" srcId="{77E5846E-1B88-427E-85DF-D7EF8AB43F3C}" destId="{6C908A03-514B-4CBF-BD53-D946278FA23E}" srcOrd="4" destOrd="0" presId="urn:microsoft.com/office/officeart/2005/8/layout/radial5"/>
    <dgm:cxn modelId="{2C4B5385-6F4A-5147-BFEA-E95B60B3D7BD}" type="presParOf" srcId="{77E5846E-1B88-427E-85DF-D7EF8AB43F3C}" destId="{299B9071-EA15-4AB3-A172-024FAF7078A3}" srcOrd="5" destOrd="0" presId="urn:microsoft.com/office/officeart/2005/8/layout/radial5"/>
    <dgm:cxn modelId="{0E7045CB-3AD0-1D42-B057-335AADFC5254}" type="presParOf" srcId="{299B9071-EA15-4AB3-A172-024FAF7078A3}" destId="{476BAA6A-BF13-416B-8DC1-D2CB7C7406C0}" srcOrd="0" destOrd="0" presId="urn:microsoft.com/office/officeart/2005/8/layout/radial5"/>
    <dgm:cxn modelId="{C144D48E-698F-DE42-A635-81CE790267C7}" type="presParOf" srcId="{77E5846E-1B88-427E-85DF-D7EF8AB43F3C}" destId="{58ED48DE-C2E4-4B9E-BB8F-BFAC4D7B2631}" srcOrd="6" destOrd="0" presId="urn:microsoft.com/office/officeart/2005/8/layout/radial5"/>
    <dgm:cxn modelId="{BEC7B849-4B9C-3F49-8916-38A0A31F3979}" type="presParOf" srcId="{77E5846E-1B88-427E-85DF-D7EF8AB43F3C}" destId="{89407A1F-BEFF-429B-9935-D07A8F516234}" srcOrd="7" destOrd="0" presId="urn:microsoft.com/office/officeart/2005/8/layout/radial5"/>
    <dgm:cxn modelId="{ABB26D16-BA13-7E43-BA06-D2DE4A27D65C}" type="presParOf" srcId="{89407A1F-BEFF-429B-9935-D07A8F516234}" destId="{3A64A2F4-9414-4F67-A02B-A268FDAD3DB3}" srcOrd="0" destOrd="0" presId="urn:microsoft.com/office/officeart/2005/8/layout/radial5"/>
    <dgm:cxn modelId="{47B7A722-3D26-234B-A411-34B2C5A19115}" type="presParOf" srcId="{77E5846E-1B88-427E-85DF-D7EF8AB43F3C}" destId="{C93A90A0-B63E-4367-B3CD-5FE3EDF1F148}" srcOrd="8" destOrd="0" presId="urn:microsoft.com/office/officeart/2005/8/layout/radial5"/>
    <dgm:cxn modelId="{9E3ACF6D-1823-C84F-BE0F-62A810E2FB8B}" type="presParOf" srcId="{77E5846E-1B88-427E-85DF-D7EF8AB43F3C}" destId="{269A1408-E33D-5A4A-9945-9725C12EC550}" srcOrd="9" destOrd="0" presId="urn:microsoft.com/office/officeart/2005/8/layout/radial5"/>
    <dgm:cxn modelId="{548E2E4A-54F9-C34E-BF3C-CEEFF44A56CF}" type="presParOf" srcId="{269A1408-E33D-5A4A-9945-9725C12EC550}" destId="{BB56FCE8-A182-5941-B6A8-19489F4CE014}" srcOrd="0" destOrd="0" presId="urn:microsoft.com/office/officeart/2005/8/layout/radial5"/>
    <dgm:cxn modelId="{2D608DFA-2CBD-D743-8507-5E763206DC40}" type="presParOf" srcId="{77E5846E-1B88-427E-85DF-D7EF8AB43F3C}" destId="{611D64DC-428A-3B46-B01B-5D0B1A921450}" srcOrd="10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colorful1#2" csCatId="colorful" phldr="1"/>
      <dgm:spPr/>
    </dgm:pt>
    <dgm:pt modelId="{83EE3DD2-E39A-471D-B987-66B0A2226ED4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Grandes Igrejas, Pequenos Líderes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A018518-EC69-5D41-9AD5-081460AA2F26}" type="presOf" srcId="{83EE3DD2-E39A-471D-B987-66B0A2226ED4}" destId="{6B94617F-14F2-4CEC-A197-D2B4F27CDFE3}" srcOrd="0" destOrd="0" presId="urn:microsoft.com/office/officeart/2005/8/layout/hProcess9"/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6D1E5D3B-2EC2-8945-9ECD-C486CFEA3907}" type="presOf" srcId="{109A0532-ADB6-4A8E-85E5-F3005DF0D2A2}" destId="{E0853314-8C3A-450A-BC9A-F1AA67D1942B}" srcOrd="0" destOrd="0" presId="urn:microsoft.com/office/officeart/2005/8/layout/hProcess9"/>
    <dgm:cxn modelId="{6CA9F46D-BA28-5147-ACF0-C58D2F72DB9F}" type="presOf" srcId="{0A4A1EBC-553B-490A-995A-29526CC4C7A2}" destId="{2A54880A-AC5B-429D-ACFC-8C9B01615E06}" srcOrd="0" destOrd="0" presId="urn:microsoft.com/office/officeart/2005/8/layout/hProcess9"/>
    <dgm:cxn modelId="{3EB90AE7-43AB-4D44-8A24-1118D44AA1B0}" type="presOf" srcId="{9BE6A0C8-253B-4107-817D-6FE011D1EC69}" destId="{55E0A6AC-BF40-43D3-B679-D2833A645448}" srcOrd="0" destOrd="0" presId="urn:microsoft.com/office/officeart/2005/8/layout/hProcess9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2B6F2992-78D6-014A-BACD-CF6BA4783364}" type="presOf" srcId="{A1756F72-A5FB-4E06-BF15-131978E47285}" destId="{4051729B-8664-4DB2-85C0-B179FA28500A}" srcOrd="0" destOrd="0" presId="urn:microsoft.com/office/officeart/2005/8/layout/hProcess9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F9A29F8D-88B8-0F49-9EF4-2FCD18D9010E}" type="presParOf" srcId="{E0853314-8C3A-450A-BC9A-F1AA67D1942B}" destId="{6E701708-0300-4509-A74A-31603EAB421F}" srcOrd="0" destOrd="0" presId="urn:microsoft.com/office/officeart/2005/8/layout/hProcess9"/>
    <dgm:cxn modelId="{81A1A630-446A-9244-BF15-DE4ACE921F3E}" type="presParOf" srcId="{E0853314-8C3A-450A-BC9A-F1AA67D1942B}" destId="{6CF1508E-A182-4160-BFA8-438E3CB13E47}" srcOrd="1" destOrd="0" presId="urn:microsoft.com/office/officeart/2005/8/layout/hProcess9"/>
    <dgm:cxn modelId="{9D18FCB7-BED5-0F4A-AD62-B4EE641F5061}" type="presParOf" srcId="{6CF1508E-A182-4160-BFA8-438E3CB13E47}" destId="{6B94617F-14F2-4CEC-A197-D2B4F27CDFE3}" srcOrd="0" destOrd="0" presId="urn:microsoft.com/office/officeart/2005/8/layout/hProcess9"/>
    <dgm:cxn modelId="{A3A173D5-666C-4D42-BD0D-B7B6EE165A0A}" type="presParOf" srcId="{6CF1508E-A182-4160-BFA8-438E3CB13E47}" destId="{47208F1C-925D-4DF6-9CF9-D15520D9BF07}" srcOrd="1" destOrd="0" presId="urn:microsoft.com/office/officeart/2005/8/layout/hProcess9"/>
    <dgm:cxn modelId="{4328737A-C106-1746-AC17-3A5F7BB99457}" type="presParOf" srcId="{6CF1508E-A182-4160-BFA8-438E3CB13E47}" destId="{55E0A6AC-BF40-43D3-B679-D2833A645448}" srcOrd="2" destOrd="0" presId="urn:microsoft.com/office/officeart/2005/8/layout/hProcess9"/>
    <dgm:cxn modelId="{40F7B6D7-28CB-7D44-8456-C172CCFD121A}" type="presParOf" srcId="{6CF1508E-A182-4160-BFA8-438E3CB13E47}" destId="{6D184E9F-2E80-47B4-BF59-524F08CC15F5}" srcOrd="3" destOrd="0" presId="urn:microsoft.com/office/officeart/2005/8/layout/hProcess9"/>
    <dgm:cxn modelId="{1209EBCA-1587-9A47-8EF0-61034ACC6D5D}" type="presParOf" srcId="{6CF1508E-A182-4160-BFA8-438E3CB13E47}" destId="{2A54880A-AC5B-429D-ACFC-8C9B01615E06}" srcOrd="4" destOrd="0" presId="urn:microsoft.com/office/officeart/2005/8/layout/hProcess9"/>
    <dgm:cxn modelId="{7296F762-1CDF-FC45-AA77-8851ED16C51E}" type="presParOf" srcId="{6CF1508E-A182-4160-BFA8-438E3CB13E47}" destId="{C3FE2EE2-CAC3-4701-A90A-8DF80B4D9D71}" srcOrd="5" destOrd="0" presId="urn:microsoft.com/office/officeart/2005/8/layout/hProcess9"/>
    <dgm:cxn modelId="{BEEE33C9-F430-B848-B84E-255F4D55A5D2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colorful1#3" csCatId="colorful" phldr="1"/>
      <dgm:spPr/>
    </dgm:pt>
    <dgm:pt modelId="{83EE3DD2-E39A-471D-B987-66B0A2226ED4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Grandes Igrejas, Pequenos Líderes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0F68A8-80C6-4355-B752-70C344A61BB8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C08340-644C-476E-BD2C-61892199F733}" type="parTrans" cxnId="{21E22C61-0459-4B21-898A-BFFBD7D8AD35}">
      <dgm:prSet/>
      <dgm:spPr/>
      <dgm:t>
        <a:bodyPr/>
        <a:lstStyle/>
        <a:p>
          <a:endParaRPr lang="pt-BR" sz="1600"/>
        </a:p>
      </dgm:t>
    </dgm:pt>
    <dgm:pt modelId="{896F88DD-176A-4406-B73C-63CD01263C2E}" type="sibTrans" cxnId="{21E22C61-0459-4B21-898A-BFFBD7D8AD35}">
      <dgm:prSet/>
      <dgm:spPr/>
      <dgm:t>
        <a:bodyPr/>
        <a:lstStyle/>
        <a:p>
          <a:endParaRPr lang="pt-BR" sz="1600"/>
        </a:p>
      </dgm:t>
    </dgm:pt>
    <dgm:pt modelId="{74BE908D-CCBD-4151-B809-E0DF8D8D66F5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638CCE-2559-4EA5-846E-8667FE87812F}" type="parTrans" cxnId="{8AD49E25-4D59-44A0-BEB5-97DE62CDD8E8}">
      <dgm:prSet/>
      <dgm:spPr/>
      <dgm:t>
        <a:bodyPr/>
        <a:lstStyle/>
        <a:p>
          <a:endParaRPr lang="pt-BR" sz="1600"/>
        </a:p>
      </dgm:t>
    </dgm:pt>
    <dgm:pt modelId="{54E024FF-67D2-4086-A52F-C20F2F0D6A2C}" type="sibTrans" cxnId="{8AD49E25-4D59-44A0-BEB5-97DE62CDD8E8}">
      <dgm:prSet/>
      <dgm:spPr/>
      <dgm:t>
        <a:bodyPr/>
        <a:lstStyle/>
        <a:p>
          <a:endParaRPr lang="pt-BR" sz="1600"/>
        </a:p>
      </dgm:t>
    </dgm:pt>
    <dgm:pt modelId="{A099E3CB-497F-4CE1-BC8D-2EFDEB28ED90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374237-2952-405A-86EA-C4C0DBE45703}" type="parTrans" cxnId="{2CAFC3E3-7398-4601-8ACF-1CEDB5487119}">
      <dgm:prSet/>
      <dgm:spPr/>
      <dgm:t>
        <a:bodyPr/>
        <a:lstStyle/>
        <a:p>
          <a:endParaRPr lang="pt-BR" sz="1600"/>
        </a:p>
      </dgm:t>
    </dgm:pt>
    <dgm:pt modelId="{6C522696-0425-4F1B-A458-49368E82C5F6}" type="sibTrans" cxnId="{2CAFC3E3-7398-4601-8ACF-1CEDB5487119}">
      <dgm:prSet/>
      <dgm:spPr/>
      <dgm:t>
        <a:bodyPr/>
        <a:lstStyle/>
        <a:p>
          <a:endParaRPr lang="pt-BR" sz="1600"/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D735D06-4BD1-4A1C-AE75-E17619D7275F}" type="pres">
      <dgm:prSet presAssocID="{DF0F68A8-80C6-4355-B752-70C344A61BB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A3FA46-84DB-4937-8985-BB5D1D37554F}" type="pres">
      <dgm:prSet presAssocID="{896F88DD-176A-4406-B73C-63CD01263C2E}" presName="sibTrans" presStyleCnt="0"/>
      <dgm:spPr/>
    </dgm:pt>
    <dgm:pt modelId="{6F258D9F-40E0-435D-8FA0-1B92238D65FA}" type="pres">
      <dgm:prSet presAssocID="{74BE908D-CCBD-4151-B809-E0DF8D8D66F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19C42D-B10C-4F5B-89E4-6CE1CC43ABB6}" type="pres">
      <dgm:prSet presAssocID="{54E024FF-67D2-4086-A52F-C20F2F0D6A2C}" presName="sibTrans" presStyleCnt="0"/>
      <dgm:spPr/>
    </dgm:pt>
    <dgm:pt modelId="{9C69EE50-6AD0-42A1-8569-B9799ADD00A2}" type="pres">
      <dgm:prSet presAssocID="{A099E3CB-497F-4CE1-BC8D-2EFDEB28ED9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E01DB71-5C95-914C-A74C-9A6875A1AD9D}" type="presOf" srcId="{109A0532-ADB6-4A8E-85E5-F3005DF0D2A2}" destId="{E0853314-8C3A-450A-BC9A-F1AA67D1942B}" srcOrd="0" destOrd="0" presId="urn:microsoft.com/office/officeart/2005/8/layout/hProcess9"/>
    <dgm:cxn modelId="{23E91C77-1A2F-4F9C-8314-3105A6A2BF9D}" type="presOf" srcId="{DF0F68A8-80C6-4355-B752-70C344A61BB8}" destId="{5D735D06-4BD1-4A1C-AE75-E17619D7275F}" srcOrd="0" destOrd="0" presId="urn:microsoft.com/office/officeart/2005/8/layout/hProcess9"/>
    <dgm:cxn modelId="{21E22C61-0459-4B21-898A-BFFBD7D8AD35}" srcId="{109A0532-ADB6-4A8E-85E5-F3005DF0D2A2}" destId="{DF0F68A8-80C6-4355-B752-70C344A61BB8}" srcOrd="1" destOrd="0" parTransId="{E7C08340-644C-476E-BD2C-61892199F733}" sibTransId="{896F88DD-176A-4406-B73C-63CD01263C2E}"/>
    <dgm:cxn modelId="{8AD49E25-4D59-44A0-BEB5-97DE62CDD8E8}" srcId="{109A0532-ADB6-4A8E-85E5-F3005DF0D2A2}" destId="{74BE908D-CCBD-4151-B809-E0DF8D8D66F5}" srcOrd="2" destOrd="0" parTransId="{7F638CCE-2559-4EA5-846E-8667FE87812F}" sibTransId="{54E024FF-67D2-4086-A52F-C20F2F0D6A2C}"/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2CAFC3E3-7398-4601-8ACF-1CEDB5487119}" srcId="{109A0532-ADB6-4A8E-85E5-F3005DF0D2A2}" destId="{A099E3CB-497F-4CE1-BC8D-2EFDEB28ED90}" srcOrd="3" destOrd="0" parTransId="{98374237-2952-405A-86EA-C4C0DBE45703}" sibTransId="{6C522696-0425-4F1B-A458-49368E82C5F6}"/>
    <dgm:cxn modelId="{971049DB-6812-864E-A248-DB91BE1D8BB8}" type="presOf" srcId="{83EE3DD2-E39A-471D-B987-66B0A2226ED4}" destId="{6B94617F-14F2-4CEC-A197-D2B4F27CDFE3}" srcOrd="0" destOrd="0" presId="urn:microsoft.com/office/officeart/2005/8/layout/hProcess9"/>
    <dgm:cxn modelId="{79907994-6174-4543-9D0B-B08F37AA5C5E}" type="presOf" srcId="{A099E3CB-497F-4CE1-BC8D-2EFDEB28ED90}" destId="{9C69EE50-6AD0-42A1-8569-B9799ADD00A2}" srcOrd="0" destOrd="0" presId="urn:microsoft.com/office/officeart/2005/8/layout/hProcess9"/>
    <dgm:cxn modelId="{28105380-5469-416A-A026-1049B63BB04D}" type="presOf" srcId="{74BE908D-CCBD-4151-B809-E0DF8D8D66F5}" destId="{6F258D9F-40E0-435D-8FA0-1B92238D65FA}" srcOrd="0" destOrd="0" presId="urn:microsoft.com/office/officeart/2005/8/layout/hProcess9"/>
    <dgm:cxn modelId="{F9E96176-5A9B-2E4F-B024-5FE4C02BEAAA}" type="presParOf" srcId="{E0853314-8C3A-450A-BC9A-F1AA67D1942B}" destId="{6E701708-0300-4509-A74A-31603EAB421F}" srcOrd="0" destOrd="0" presId="urn:microsoft.com/office/officeart/2005/8/layout/hProcess9"/>
    <dgm:cxn modelId="{E5627151-DEE7-5D48-A2BE-33815068E1E3}" type="presParOf" srcId="{E0853314-8C3A-450A-BC9A-F1AA67D1942B}" destId="{6CF1508E-A182-4160-BFA8-438E3CB13E47}" srcOrd="1" destOrd="0" presId="urn:microsoft.com/office/officeart/2005/8/layout/hProcess9"/>
    <dgm:cxn modelId="{5283A212-F439-B446-941E-B940C329B3CE}" type="presParOf" srcId="{6CF1508E-A182-4160-BFA8-438E3CB13E47}" destId="{6B94617F-14F2-4CEC-A197-D2B4F27CDFE3}" srcOrd="0" destOrd="0" presId="urn:microsoft.com/office/officeart/2005/8/layout/hProcess9"/>
    <dgm:cxn modelId="{0C92054C-81BC-F64B-992A-2B5CF2E5F0C5}" type="presParOf" srcId="{6CF1508E-A182-4160-BFA8-438E3CB13E47}" destId="{47208F1C-925D-4DF6-9CF9-D15520D9BF07}" srcOrd="1" destOrd="0" presId="urn:microsoft.com/office/officeart/2005/8/layout/hProcess9"/>
    <dgm:cxn modelId="{03236C5A-504D-4EAE-858C-16BE0C21B155}" type="presParOf" srcId="{6CF1508E-A182-4160-BFA8-438E3CB13E47}" destId="{5D735D06-4BD1-4A1C-AE75-E17619D7275F}" srcOrd="2" destOrd="0" presId="urn:microsoft.com/office/officeart/2005/8/layout/hProcess9"/>
    <dgm:cxn modelId="{B0ABEE9B-D390-4614-A5DD-DC54AE6402C0}" type="presParOf" srcId="{6CF1508E-A182-4160-BFA8-438E3CB13E47}" destId="{B5A3FA46-84DB-4937-8985-BB5D1D37554F}" srcOrd="3" destOrd="0" presId="urn:microsoft.com/office/officeart/2005/8/layout/hProcess9"/>
    <dgm:cxn modelId="{8A4722C3-86F5-40E5-92DB-71E557115FFA}" type="presParOf" srcId="{6CF1508E-A182-4160-BFA8-438E3CB13E47}" destId="{6F258D9F-40E0-435D-8FA0-1B92238D65FA}" srcOrd="4" destOrd="0" presId="urn:microsoft.com/office/officeart/2005/8/layout/hProcess9"/>
    <dgm:cxn modelId="{5741751A-7DA5-403A-AA89-AD1E09502418}" type="presParOf" srcId="{6CF1508E-A182-4160-BFA8-438E3CB13E47}" destId="{A019C42D-B10C-4F5B-89E4-6CE1CC43ABB6}" srcOrd="5" destOrd="0" presId="urn:microsoft.com/office/officeart/2005/8/layout/hProcess9"/>
    <dgm:cxn modelId="{3B0D5D2A-0D84-46DE-A6F5-E04CA3783D8D}" type="presParOf" srcId="{6CF1508E-A182-4160-BFA8-438E3CB13E47}" destId="{9C69EE50-6AD0-42A1-8569-B9799ADD00A2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9A0532-ADB6-4A8E-85E5-F3005DF0D2A2}" type="doc">
      <dgm:prSet loTypeId="urn:microsoft.com/office/officeart/2005/8/layout/hProcess9" loCatId="process" qsTypeId="urn:microsoft.com/office/officeart/2005/8/quickstyle/3d2" qsCatId="3D" csTypeId="urn:microsoft.com/office/officeart/2005/8/colors/colorful1#4" csCatId="colorful" phldr="1"/>
      <dgm:spPr/>
    </dgm:pt>
    <dgm:pt modelId="{83EE3DD2-E39A-471D-B987-66B0A2226ED4}">
      <dgm:prSet phldrT="[Texto]" custT="1"/>
      <dgm:spPr/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Grandes Igrejas,</a:t>
          </a:r>
        </a:p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Pequenos Líderes</a:t>
          </a:r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391CF-40BD-4BD5-8CBF-278F8CC4452D}" type="par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522EA-21EA-4EC1-BAB5-C04E4F9A418A}" type="sibTrans" cxnId="{259BB176-7EC1-4D8C-BC68-16B81A6406F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6A0C8-253B-4107-817D-6FE011D1EC69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6E681-96A3-474F-B8FA-5D0F95F3AFE3}" type="par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9E554-E8AB-490A-B1F0-8AAE4A75BA94}" type="sibTrans" cxnId="{E22D384D-2A84-460F-9037-CFDB6CA5587B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4A1EBC-553B-490A-995A-29526CC4C7A2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5E40-4DC4-4009-9B69-4488AAECFD13}" type="par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C7155-AE32-4C5F-8FAD-029852691842}" type="sibTrans" cxnId="{B483A64F-EF12-436B-853F-F9A272C8715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56F72-A5FB-4E06-BF15-131978E47285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05F0-0851-4C9F-A4E8-A46FDD0A9BD7}" type="par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219D1-CDB7-4295-BBAB-02E2DD12C5E3}" type="sibTrans" cxnId="{0FF0BB54-8239-4CED-89C5-DE1A8E6E2708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53314-8C3A-450A-BC9A-F1AA67D1942B}" type="pres">
      <dgm:prSet presAssocID="{109A0532-ADB6-4A8E-85E5-F3005DF0D2A2}" presName="CompostProcess" presStyleCnt="0">
        <dgm:presLayoutVars>
          <dgm:dir/>
          <dgm:resizeHandles val="exact"/>
        </dgm:presLayoutVars>
      </dgm:prSet>
      <dgm:spPr/>
    </dgm:pt>
    <dgm:pt modelId="{6E701708-0300-4509-A74A-31603EAB421F}" type="pres">
      <dgm:prSet presAssocID="{109A0532-ADB6-4A8E-85E5-F3005DF0D2A2}" presName="arrow" presStyleLbl="bgShp" presStyleIdx="0" presStyleCnt="1"/>
      <dgm:spPr/>
    </dgm:pt>
    <dgm:pt modelId="{6CF1508E-A182-4160-BFA8-438E3CB13E47}" type="pres">
      <dgm:prSet presAssocID="{109A0532-ADB6-4A8E-85E5-F3005DF0D2A2}" presName="linearProcess" presStyleCnt="0"/>
      <dgm:spPr/>
    </dgm:pt>
    <dgm:pt modelId="{6B94617F-14F2-4CEC-A197-D2B4F27CDFE3}" type="pres">
      <dgm:prSet presAssocID="{83EE3DD2-E39A-471D-B987-66B0A2226ED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08F1C-925D-4DF6-9CF9-D15520D9BF07}" type="pres">
      <dgm:prSet presAssocID="{077522EA-21EA-4EC1-BAB5-C04E4F9A418A}" presName="sibTrans" presStyleCnt="0"/>
      <dgm:spPr/>
    </dgm:pt>
    <dgm:pt modelId="{55E0A6AC-BF40-43D3-B679-D2833A645448}" type="pres">
      <dgm:prSet presAssocID="{9BE6A0C8-253B-4107-817D-6FE011D1EC6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184E9F-2E80-47B4-BF59-524F08CC15F5}" type="pres">
      <dgm:prSet presAssocID="{A339E554-E8AB-490A-B1F0-8AAE4A75BA94}" presName="sibTrans" presStyleCnt="0"/>
      <dgm:spPr/>
    </dgm:pt>
    <dgm:pt modelId="{2A54880A-AC5B-429D-ACFC-8C9B01615E06}" type="pres">
      <dgm:prSet presAssocID="{0A4A1EBC-553B-490A-995A-29526CC4C7A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E2EE2-CAC3-4701-A90A-8DF80B4D9D71}" type="pres">
      <dgm:prSet presAssocID="{8D4C7155-AE32-4C5F-8FAD-029852691842}" presName="sibTrans" presStyleCnt="0"/>
      <dgm:spPr/>
    </dgm:pt>
    <dgm:pt modelId="{4051729B-8664-4DB2-85C0-B179FA28500A}" type="pres">
      <dgm:prSet presAssocID="{A1756F72-A5FB-4E06-BF15-131978E4728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59BB176-7EC1-4D8C-BC68-16B81A6406F8}" srcId="{109A0532-ADB6-4A8E-85E5-F3005DF0D2A2}" destId="{83EE3DD2-E39A-471D-B987-66B0A2226ED4}" srcOrd="0" destOrd="0" parTransId="{1C0391CF-40BD-4BD5-8CBF-278F8CC4452D}" sibTransId="{077522EA-21EA-4EC1-BAB5-C04E4F9A418A}"/>
    <dgm:cxn modelId="{FE283D53-05F7-FB47-8CC6-6022236E279A}" type="presOf" srcId="{83EE3DD2-E39A-471D-B987-66B0A2226ED4}" destId="{6B94617F-14F2-4CEC-A197-D2B4F27CDFE3}" srcOrd="0" destOrd="0" presId="urn:microsoft.com/office/officeart/2005/8/layout/hProcess9"/>
    <dgm:cxn modelId="{E22D384D-2A84-460F-9037-CFDB6CA5587B}" srcId="{109A0532-ADB6-4A8E-85E5-F3005DF0D2A2}" destId="{9BE6A0C8-253B-4107-817D-6FE011D1EC69}" srcOrd="1" destOrd="0" parTransId="{9F06E681-96A3-474F-B8FA-5D0F95F3AFE3}" sibTransId="{A339E554-E8AB-490A-B1F0-8AAE4A75BA94}"/>
    <dgm:cxn modelId="{0FF0BB54-8239-4CED-89C5-DE1A8E6E2708}" srcId="{109A0532-ADB6-4A8E-85E5-F3005DF0D2A2}" destId="{A1756F72-A5FB-4E06-BF15-131978E47285}" srcOrd="3" destOrd="0" parTransId="{96FF05F0-0851-4C9F-A4E8-A46FDD0A9BD7}" sibTransId="{348219D1-CDB7-4295-BBAB-02E2DD12C5E3}"/>
    <dgm:cxn modelId="{5B2D8A04-B8F7-A14A-B456-CDED463543A8}" type="presOf" srcId="{0A4A1EBC-553B-490A-995A-29526CC4C7A2}" destId="{2A54880A-AC5B-429D-ACFC-8C9B01615E06}" srcOrd="0" destOrd="0" presId="urn:microsoft.com/office/officeart/2005/8/layout/hProcess9"/>
    <dgm:cxn modelId="{B483A64F-EF12-436B-853F-F9A272C8715A}" srcId="{109A0532-ADB6-4A8E-85E5-F3005DF0D2A2}" destId="{0A4A1EBC-553B-490A-995A-29526CC4C7A2}" srcOrd="2" destOrd="0" parTransId="{DAA05E40-4DC4-4009-9B69-4488AAECFD13}" sibTransId="{8D4C7155-AE32-4C5F-8FAD-029852691842}"/>
    <dgm:cxn modelId="{E4F69520-A2EA-0745-B683-1B5C1AA98CBE}" type="presOf" srcId="{A1756F72-A5FB-4E06-BF15-131978E47285}" destId="{4051729B-8664-4DB2-85C0-B179FA28500A}" srcOrd="0" destOrd="0" presId="urn:microsoft.com/office/officeart/2005/8/layout/hProcess9"/>
    <dgm:cxn modelId="{C6285695-4B8A-1E4D-9A22-7881243FDB4F}" type="presOf" srcId="{9BE6A0C8-253B-4107-817D-6FE011D1EC69}" destId="{55E0A6AC-BF40-43D3-B679-D2833A645448}" srcOrd="0" destOrd="0" presId="urn:microsoft.com/office/officeart/2005/8/layout/hProcess9"/>
    <dgm:cxn modelId="{CB9353BF-FBC7-004E-98AD-734A818A2E19}" type="presOf" srcId="{109A0532-ADB6-4A8E-85E5-F3005DF0D2A2}" destId="{E0853314-8C3A-450A-BC9A-F1AA67D1942B}" srcOrd="0" destOrd="0" presId="urn:microsoft.com/office/officeart/2005/8/layout/hProcess9"/>
    <dgm:cxn modelId="{D207B90F-BD22-2341-982C-437F69D45D94}" type="presParOf" srcId="{E0853314-8C3A-450A-BC9A-F1AA67D1942B}" destId="{6E701708-0300-4509-A74A-31603EAB421F}" srcOrd="0" destOrd="0" presId="urn:microsoft.com/office/officeart/2005/8/layout/hProcess9"/>
    <dgm:cxn modelId="{D7395007-A9A2-9649-9DA0-32D7FA097E43}" type="presParOf" srcId="{E0853314-8C3A-450A-BC9A-F1AA67D1942B}" destId="{6CF1508E-A182-4160-BFA8-438E3CB13E47}" srcOrd="1" destOrd="0" presId="urn:microsoft.com/office/officeart/2005/8/layout/hProcess9"/>
    <dgm:cxn modelId="{77242516-F2B7-9146-AF42-DF6264128475}" type="presParOf" srcId="{6CF1508E-A182-4160-BFA8-438E3CB13E47}" destId="{6B94617F-14F2-4CEC-A197-D2B4F27CDFE3}" srcOrd="0" destOrd="0" presId="urn:microsoft.com/office/officeart/2005/8/layout/hProcess9"/>
    <dgm:cxn modelId="{4B458E67-69EC-ED47-936A-9DF74BA47C8D}" type="presParOf" srcId="{6CF1508E-A182-4160-BFA8-438E3CB13E47}" destId="{47208F1C-925D-4DF6-9CF9-D15520D9BF07}" srcOrd="1" destOrd="0" presId="urn:microsoft.com/office/officeart/2005/8/layout/hProcess9"/>
    <dgm:cxn modelId="{09102CD4-AAFC-C046-A053-28F918E9E192}" type="presParOf" srcId="{6CF1508E-A182-4160-BFA8-438E3CB13E47}" destId="{55E0A6AC-BF40-43D3-B679-D2833A645448}" srcOrd="2" destOrd="0" presId="urn:microsoft.com/office/officeart/2005/8/layout/hProcess9"/>
    <dgm:cxn modelId="{97F8DEB6-42A0-C046-B466-45E9B63A08D4}" type="presParOf" srcId="{6CF1508E-A182-4160-BFA8-438E3CB13E47}" destId="{6D184E9F-2E80-47B4-BF59-524F08CC15F5}" srcOrd="3" destOrd="0" presId="urn:microsoft.com/office/officeart/2005/8/layout/hProcess9"/>
    <dgm:cxn modelId="{B1B191F7-E539-2B4C-8A64-29915A2DA9AF}" type="presParOf" srcId="{6CF1508E-A182-4160-BFA8-438E3CB13E47}" destId="{2A54880A-AC5B-429D-ACFC-8C9B01615E06}" srcOrd="4" destOrd="0" presId="urn:microsoft.com/office/officeart/2005/8/layout/hProcess9"/>
    <dgm:cxn modelId="{48ED0420-763D-F74C-BDEB-69C484A398FD}" type="presParOf" srcId="{6CF1508E-A182-4160-BFA8-438E3CB13E47}" destId="{C3FE2EE2-CAC3-4701-A90A-8DF80B4D9D71}" srcOrd="5" destOrd="0" presId="urn:microsoft.com/office/officeart/2005/8/layout/hProcess9"/>
    <dgm:cxn modelId="{3D0527C8-A1D4-F44B-8346-CDBCE618E72A}" type="presParOf" srcId="{6CF1508E-A182-4160-BFA8-438E3CB13E47}" destId="{4051729B-8664-4DB2-85C0-B179FA28500A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F6C49-CEB1-B543-91EA-04971A7FF958}">
      <dsp:nvSpPr>
        <dsp:cNvPr id="0" name=""/>
        <dsp:cNvSpPr/>
      </dsp:nvSpPr>
      <dsp:spPr>
        <a:xfrm>
          <a:off x="2717664" y="1200"/>
          <a:ext cx="3133996" cy="1566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38100" dir="5400000" rotWithShape="0">
            <a:srgbClr val="000000">
              <a:alpha val="5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contourW="15875">
          <a:bevelT w="95250" h="127000"/>
          <a:contourClr>
            <a:schemeClr val="accent4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smtClean="0">
              <a:solidFill>
                <a:srgbClr val="000000"/>
              </a:solidFill>
            </a:rPr>
            <a:t>VISÃO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>
              <a:solidFill>
                <a:srgbClr val="000000"/>
              </a:solidFill>
            </a:rPr>
            <a:t>A coisa mais significativa que você poder </a:t>
          </a:r>
          <a:r>
            <a:rPr lang="en-US" sz="2100" b="1" kern="1200" smtClean="0">
              <a:solidFill>
                <a:srgbClr val="000000"/>
              </a:solidFill>
            </a:rPr>
            <a:t>TER</a:t>
          </a:r>
          <a:endParaRPr lang="en-US" sz="2100" b="1" kern="1200" dirty="0">
            <a:solidFill>
              <a:srgbClr val="000000"/>
            </a:solidFill>
          </a:endParaRPr>
        </a:p>
      </dsp:txBody>
      <dsp:txXfrm>
        <a:off x="2763560" y="47096"/>
        <a:ext cx="3042204" cy="1475206"/>
      </dsp:txXfrm>
    </dsp:sp>
    <dsp:sp modelId="{C516AD10-4EC8-444E-AED0-BA59F98B07C5}">
      <dsp:nvSpPr>
        <dsp:cNvPr id="0" name=""/>
        <dsp:cNvSpPr/>
      </dsp:nvSpPr>
      <dsp:spPr>
        <a:xfrm rot="3600000">
          <a:off x="4762479" y="2749962"/>
          <a:ext cx="1630304" cy="54844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38100" dir="5400000" rotWithShape="0">
            <a:srgbClr val="000000">
              <a:alpha val="5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contourW="15875">
          <a:bevelT w="95250" h="127000"/>
          <a:contourClr>
            <a:schemeClr val="accent4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>
            <a:solidFill>
              <a:srgbClr val="000000"/>
            </a:solidFill>
          </a:endParaRPr>
        </a:p>
      </dsp:txBody>
      <dsp:txXfrm>
        <a:off x="4927014" y="2859652"/>
        <a:ext cx="1301234" cy="329069"/>
      </dsp:txXfrm>
    </dsp:sp>
    <dsp:sp modelId="{6DB5E0E3-769C-A447-A8CE-AC1117B3536E}">
      <dsp:nvSpPr>
        <dsp:cNvPr id="0" name=""/>
        <dsp:cNvSpPr/>
      </dsp:nvSpPr>
      <dsp:spPr>
        <a:xfrm>
          <a:off x="5303602" y="4480176"/>
          <a:ext cx="3133996" cy="1566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332843"/>
                <a:satOff val="32950"/>
                <a:lumOff val="-2745"/>
                <a:alphaOff val="0"/>
                <a:shade val="63000"/>
              </a:schemeClr>
            </a:gs>
            <a:gs pos="30000">
              <a:schemeClr val="accent4">
                <a:hueOff val="-4332843"/>
                <a:satOff val="32950"/>
                <a:lumOff val="-2745"/>
                <a:alphaOff val="0"/>
                <a:shade val="90000"/>
                <a:satMod val="110000"/>
              </a:schemeClr>
            </a:gs>
            <a:gs pos="45000">
              <a:schemeClr val="accent4">
                <a:hueOff val="-4332843"/>
                <a:satOff val="32950"/>
                <a:lumOff val="-2745"/>
                <a:alphaOff val="0"/>
                <a:shade val="100000"/>
                <a:satMod val="118000"/>
              </a:schemeClr>
            </a:gs>
            <a:gs pos="55000">
              <a:schemeClr val="accent4">
                <a:hueOff val="-4332843"/>
                <a:satOff val="32950"/>
                <a:lumOff val="-2745"/>
                <a:alphaOff val="0"/>
                <a:shade val="100000"/>
                <a:satMod val="118000"/>
              </a:schemeClr>
            </a:gs>
            <a:gs pos="73000">
              <a:schemeClr val="accent4">
                <a:hueOff val="-4332843"/>
                <a:satOff val="32950"/>
                <a:lumOff val="-2745"/>
                <a:alphaOff val="0"/>
                <a:shade val="90000"/>
                <a:satMod val="110000"/>
              </a:schemeClr>
            </a:gs>
            <a:gs pos="100000">
              <a:schemeClr val="accent4">
                <a:hueOff val="-4332843"/>
                <a:satOff val="32950"/>
                <a:lumOff val="-2745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38100" dir="5400000" rotWithShape="0">
            <a:srgbClr val="000000">
              <a:alpha val="5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contourW="15875">
          <a:bevelT w="95250" h="127000"/>
          <a:contourClr>
            <a:schemeClr val="accent4">
              <a:hueOff val="-4332843"/>
              <a:satOff val="32950"/>
              <a:lumOff val="-2745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smtClean="0">
              <a:solidFill>
                <a:srgbClr val="000000"/>
              </a:solidFill>
            </a:rPr>
            <a:t>DISCIPULADO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>
              <a:solidFill>
                <a:srgbClr val="000000"/>
              </a:solidFill>
            </a:rPr>
            <a:t>A coisa mais significativa que você pode </a:t>
          </a:r>
          <a:r>
            <a:rPr lang="en-US" sz="2100" b="1" kern="1200" smtClean="0">
              <a:solidFill>
                <a:srgbClr val="000000"/>
              </a:solidFill>
            </a:rPr>
            <a:t>FAZER</a:t>
          </a:r>
          <a:endParaRPr lang="en-US" sz="2100" b="1" kern="1200" dirty="0">
            <a:solidFill>
              <a:srgbClr val="000000"/>
            </a:solidFill>
          </a:endParaRPr>
        </a:p>
      </dsp:txBody>
      <dsp:txXfrm>
        <a:off x="5349498" y="4526072"/>
        <a:ext cx="3042204" cy="1475206"/>
      </dsp:txXfrm>
    </dsp:sp>
    <dsp:sp modelId="{74F93C3A-45F5-604C-9C55-B1EA2CF02F0E}">
      <dsp:nvSpPr>
        <dsp:cNvPr id="0" name=""/>
        <dsp:cNvSpPr/>
      </dsp:nvSpPr>
      <dsp:spPr>
        <a:xfrm rot="10800000">
          <a:off x="3469510" y="4989451"/>
          <a:ext cx="1630304" cy="54844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4332843"/>
                <a:satOff val="32950"/>
                <a:lumOff val="-2745"/>
                <a:alphaOff val="0"/>
                <a:shade val="63000"/>
              </a:schemeClr>
            </a:gs>
            <a:gs pos="30000">
              <a:schemeClr val="accent4">
                <a:hueOff val="-4332843"/>
                <a:satOff val="32950"/>
                <a:lumOff val="-2745"/>
                <a:alphaOff val="0"/>
                <a:shade val="90000"/>
                <a:satMod val="110000"/>
              </a:schemeClr>
            </a:gs>
            <a:gs pos="45000">
              <a:schemeClr val="accent4">
                <a:hueOff val="-4332843"/>
                <a:satOff val="32950"/>
                <a:lumOff val="-2745"/>
                <a:alphaOff val="0"/>
                <a:shade val="100000"/>
                <a:satMod val="118000"/>
              </a:schemeClr>
            </a:gs>
            <a:gs pos="55000">
              <a:schemeClr val="accent4">
                <a:hueOff val="-4332843"/>
                <a:satOff val="32950"/>
                <a:lumOff val="-2745"/>
                <a:alphaOff val="0"/>
                <a:shade val="100000"/>
                <a:satMod val="118000"/>
              </a:schemeClr>
            </a:gs>
            <a:gs pos="73000">
              <a:schemeClr val="accent4">
                <a:hueOff val="-4332843"/>
                <a:satOff val="32950"/>
                <a:lumOff val="-2745"/>
                <a:alphaOff val="0"/>
                <a:shade val="90000"/>
                <a:satMod val="110000"/>
              </a:schemeClr>
            </a:gs>
            <a:gs pos="100000">
              <a:schemeClr val="accent4">
                <a:hueOff val="-4332843"/>
                <a:satOff val="32950"/>
                <a:lumOff val="-2745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38100" dir="5400000" rotWithShape="0">
            <a:srgbClr val="000000">
              <a:alpha val="5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contourW="15875">
          <a:bevelT w="95250" h="127000"/>
          <a:contourClr>
            <a:schemeClr val="accent4">
              <a:hueOff val="-4332843"/>
              <a:satOff val="32950"/>
              <a:lumOff val="-2745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>
            <a:solidFill>
              <a:srgbClr val="000000"/>
            </a:solidFill>
          </a:endParaRPr>
        </a:p>
      </dsp:txBody>
      <dsp:txXfrm rot="10800000">
        <a:off x="3634045" y="5099141"/>
        <a:ext cx="1301234" cy="329069"/>
      </dsp:txXfrm>
    </dsp:sp>
    <dsp:sp modelId="{1FFFD056-80BF-CE4A-ADCE-1D78F6E8F3D1}">
      <dsp:nvSpPr>
        <dsp:cNvPr id="0" name=""/>
        <dsp:cNvSpPr/>
      </dsp:nvSpPr>
      <dsp:spPr>
        <a:xfrm>
          <a:off x="131726" y="4480176"/>
          <a:ext cx="3133996" cy="1566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665685"/>
                <a:satOff val="65899"/>
                <a:lumOff val="-5491"/>
                <a:alphaOff val="0"/>
                <a:shade val="63000"/>
              </a:schemeClr>
            </a:gs>
            <a:gs pos="30000">
              <a:schemeClr val="accent4">
                <a:hueOff val="-8665685"/>
                <a:satOff val="65899"/>
                <a:lumOff val="-5491"/>
                <a:alphaOff val="0"/>
                <a:shade val="90000"/>
                <a:satMod val="110000"/>
              </a:schemeClr>
            </a:gs>
            <a:gs pos="45000">
              <a:schemeClr val="accent4">
                <a:hueOff val="-8665685"/>
                <a:satOff val="65899"/>
                <a:lumOff val="-5491"/>
                <a:alphaOff val="0"/>
                <a:shade val="100000"/>
                <a:satMod val="118000"/>
              </a:schemeClr>
            </a:gs>
            <a:gs pos="55000">
              <a:schemeClr val="accent4">
                <a:hueOff val="-8665685"/>
                <a:satOff val="65899"/>
                <a:lumOff val="-5491"/>
                <a:alphaOff val="0"/>
                <a:shade val="100000"/>
                <a:satMod val="118000"/>
              </a:schemeClr>
            </a:gs>
            <a:gs pos="73000">
              <a:schemeClr val="accent4">
                <a:hueOff val="-8665685"/>
                <a:satOff val="65899"/>
                <a:lumOff val="-5491"/>
                <a:alphaOff val="0"/>
                <a:shade val="90000"/>
                <a:satMod val="110000"/>
              </a:schemeClr>
            </a:gs>
            <a:gs pos="100000">
              <a:schemeClr val="accent4">
                <a:hueOff val="-8665685"/>
                <a:satOff val="65899"/>
                <a:lumOff val="-5491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38100" dir="5400000" rotWithShape="0">
            <a:srgbClr val="000000">
              <a:alpha val="5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contourW="15875">
          <a:bevelT w="95250" h="127000"/>
          <a:contourClr>
            <a:schemeClr val="accent4">
              <a:hueOff val="-8665685"/>
              <a:satOff val="65899"/>
              <a:lumOff val="-5491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smtClean="0">
              <a:solidFill>
                <a:srgbClr val="000000"/>
              </a:solidFill>
            </a:rPr>
            <a:t>LIDERANÇA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>
              <a:solidFill>
                <a:srgbClr val="000000"/>
              </a:solidFill>
            </a:rPr>
            <a:t>A coisa mais significativa que você pode </a:t>
          </a:r>
          <a:r>
            <a:rPr lang="en-US" sz="2100" b="1" kern="1200" smtClean="0">
              <a:solidFill>
                <a:srgbClr val="000000"/>
              </a:solidFill>
            </a:rPr>
            <a:t>PLANTAR</a:t>
          </a:r>
          <a:endParaRPr lang="en-US" sz="2100" b="1" kern="1200" dirty="0">
            <a:solidFill>
              <a:srgbClr val="000000"/>
            </a:solidFill>
          </a:endParaRPr>
        </a:p>
      </dsp:txBody>
      <dsp:txXfrm>
        <a:off x="177622" y="4526072"/>
        <a:ext cx="3042204" cy="1475206"/>
      </dsp:txXfrm>
    </dsp:sp>
    <dsp:sp modelId="{01CBB377-9AE2-1743-BF7F-D3BC042067C7}">
      <dsp:nvSpPr>
        <dsp:cNvPr id="0" name=""/>
        <dsp:cNvSpPr/>
      </dsp:nvSpPr>
      <dsp:spPr>
        <a:xfrm rot="18000000">
          <a:off x="2176541" y="2749962"/>
          <a:ext cx="1630304" cy="54844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8665685"/>
                <a:satOff val="65899"/>
                <a:lumOff val="-5491"/>
                <a:alphaOff val="0"/>
                <a:shade val="63000"/>
              </a:schemeClr>
            </a:gs>
            <a:gs pos="30000">
              <a:schemeClr val="accent4">
                <a:hueOff val="-8665685"/>
                <a:satOff val="65899"/>
                <a:lumOff val="-5491"/>
                <a:alphaOff val="0"/>
                <a:shade val="90000"/>
                <a:satMod val="110000"/>
              </a:schemeClr>
            </a:gs>
            <a:gs pos="45000">
              <a:schemeClr val="accent4">
                <a:hueOff val="-8665685"/>
                <a:satOff val="65899"/>
                <a:lumOff val="-5491"/>
                <a:alphaOff val="0"/>
                <a:shade val="100000"/>
                <a:satMod val="118000"/>
              </a:schemeClr>
            </a:gs>
            <a:gs pos="55000">
              <a:schemeClr val="accent4">
                <a:hueOff val="-8665685"/>
                <a:satOff val="65899"/>
                <a:lumOff val="-5491"/>
                <a:alphaOff val="0"/>
                <a:shade val="100000"/>
                <a:satMod val="118000"/>
              </a:schemeClr>
            </a:gs>
            <a:gs pos="73000">
              <a:schemeClr val="accent4">
                <a:hueOff val="-8665685"/>
                <a:satOff val="65899"/>
                <a:lumOff val="-5491"/>
                <a:alphaOff val="0"/>
                <a:shade val="90000"/>
                <a:satMod val="110000"/>
              </a:schemeClr>
            </a:gs>
            <a:gs pos="100000">
              <a:schemeClr val="accent4">
                <a:hueOff val="-8665685"/>
                <a:satOff val="65899"/>
                <a:lumOff val="-5491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38100" dir="5400000" rotWithShape="0">
            <a:srgbClr val="000000">
              <a:alpha val="5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contourW="15875">
          <a:bevelT w="95250" h="127000"/>
          <a:contourClr>
            <a:schemeClr val="accent4">
              <a:hueOff val="-8665685"/>
              <a:satOff val="65899"/>
              <a:lumOff val="-5491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>
            <a:solidFill>
              <a:srgbClr val="000000"/>
            </a:solidFill>
          </a:endParaRPr>
        </a:p>
      </dsp:txBody>
      <dsp:txXfrm>
        <a:off x="2341076" y="2859652"/>
        <a:ext cx="1301234" cy="3290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S.A.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S.A&gt;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S.A.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Pequenos Líderes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-2976514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4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4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1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S.A.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Pequenos Líderes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-2976514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4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4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1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S.A&gt;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Pequenos Líderes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-2976514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4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4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1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Família S.A.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dk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dk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4ADB0-3416-4CCE-AF3B-D4DB9397E66C}">
      <dsp:nvSpPr>
        <dsp:cNvPr id="0" name=""/>
        <dsp:cNvSpPr/>
      </dsp:nvSpPr>
      <dsp:spPr>
        <a:xfrm>
          <a:off x="0" y="0"/>
          <a:ext cx="6461760" cy="1012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20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Necessidades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Problemas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654" y="29654"/>
        <a:ext cx="5283670" cy="953164"/>
      </dsp:txXfrm>
    </dsp:sp>
    <dsp:sp modelId="{6F99E8DC-918D-4DB1-8BC5-9A21D99D8F10}">
      <dsp:nvSpPr>
        <dsp:cNvPr id="0" name=""/>
        <dsp:cNvSpPr/>
      </dsp:nvSpPr>
      <dsp:spPr>
        <a:xfrm>
          <a:off x="541172" y="1196557"/>
          <a:ext cx="6461760" cy="1012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6344005"/>
                <a:satOff val="30"/>
                <a:lumOff val="3528"/>
                <a:alphaOff val="0"/>
                <a:shade val="20000"/>
                <a:satMod val="130000"/>
              </a:schemeClr>
            </a:gs>
            <a:gs pos="50000">
              <a:schemeClr val="accent3">
                <a:hueOff val="-6344005"/>
                <a:satOff val="30"/>
                <a:lumOff val="3528"/>
                <a:alphaOff val="0"/>
                <a:shade val="90000"/>
                <a:satMod val="130000"/>
              </a:schemeClr>
            </a:gs>
            <a:gs pos="100000">
              <a:schemeClr val="accent3">
                <a:hueOff val="-6344005"/>
                <a:satOff val="30"/>
                <a:lumOff val="3528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Desafios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Oportunidades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0826" y="1226211"/>
        <a:ext cx="5203172" cy="953164"/>
      </dsp:txXfrm>
    </dsp:sp>
    <dsp:sp modelId="{CB01CBE0-E0BC-4E31-81B0-8A42599D6D30}">
      <dsp:nvSpPr>
        <dsp:cNvPr id="0" name=""/>
        <dsp:cNvSpPr/>
      </dsp:nvSpPr>
      <dsp:spPr>
        <a:xfrm>
          <a:off x="1074267" y="2393115"/>
          <a:ext cx="6461760" cy="1012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2688011"/>
                <a:satOff val="60"/>
                <a:lumOff val="7057"/>
                <a:alphaOff val="0"/>
                <a:shade val="20000"/>
                <a:satMod val="130000"/>
              </a:schemeClr>
            </a:gs>
            <a:gs pos="50000">
              <a:schemeClr val="accent3">
                <a:hueOff val="-12688011"/>
                <a:satOff val="60"/>
                <a:lumOff val="7057"/>
                <a:alphaOff val="0"/>
                <a:shade val="90000"/>
                <a:satMod val="130000"/>
              </a:schemeClr>
            </a:gs>
            <a:gs pos="100000">
              <a:schemeClr val="accent3">
                <a:hueOff val="-12688011"/>
                <a:satOff val="60"/>
                <a:lumOff val="7057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Check up </a:t>
          </a: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Pesquisas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3921" y="2422769"/>
        <a:ext cx="5211249" cy="953164"/>
      </dsp:txXfrm>
    </dsp:sp>
    <dsp:sp modelId="{263778B1-0025-4E7E-8AC4-6B86F34F4CEF}">
      <dsp:nvSpPr>
        <dsp:cNvPr id="0" name=""/>
        <dsp:cNvSpPr/>
      </dsp:nvSpPr>
      <dsp:spPr>
        <a:xfrm>
          <a:off x="1615440" y="3589673"/>
          <a:ext cx="6461760" cy="1012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9032015"/>
                <a:satOff val="90"/>
                <a:lumOff val="10585"/>
                <a:alphaOff val="0"/>
                <a:shade val="20000"/>
                <a:satMod val="130000"/>
              </a:schemeClr>
            </a:gs>
            <a:gs pos="50000">
              <a:schemeClr val="accent3">
                <a:hueOff val="-19032015"/>
                <a:satOff val="90"/>
                <a:lumOff val="10585"/>
                <a:alphaOff val="0"/>
                <a:shade val="90000"/>
                <a:satMod val="130000"/>
              </a:schemeClr>
            </a:gs>
            <a:gs pos="100000">
              <a:schemeClr val="accent3">
                <a:hueOff val="-19032015"/>
                <a:satOff val="90"/>
                <a:lumOff val="10585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Olhar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interno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externo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45094" y="3619327"/>
        <a:ext cx="5203172" cy="953164"/>
      </dsp:txXfrm>
    </dsp:sp>
    <dsp:sp modelId="{8B91ABF7-507B-4286-AAF3-58099C6131C8}">
      <dsp:nvSpPr>
        <dsp:cNvPr id="0" name=""/>
        <dsp:cNvSpPr/>
      </dsp:nvSpPr>
      <dsp:spPr>
        <a:xfrm>
          <a:off x="5803653" y="775461"/>
          <a:ext cx="658106" cy="658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51727" y="775461"/>
        <a:ext cx="361958" cy="495225"/>
      </dsp:txXfrm>
    </dsp:sp>
    <dsp:sp modelId="{52E95A88-AFCA-4211-96E9-02695A5CDFD4}">
      <dsp:nvSpPr>
        <dsp:cNvPr id="0" name=""/>
        <dsp:cNvSpPr/>
      </dsp:nvSpPr>
      <dsp:spPr>
        <a:xfrm>
          <a:off x="6344825" y="1972019"/>
          <a:ext cx="658106" cy="658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-10050025"/>
            <a:satOff val="18735"/>
            <a:lumOff val="1671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10050025"/>
              <a:satOff val="18735"/>
              <a:lumOff val="1671"/>
              <a:alphaOff val="0"/>
            </a:schemeClr>
          </a:solidFill>
          <a:prstDash val="solid"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92899" y="1972019"/>
        <a:ext cx="361958" cy="495225"/>
      </dsp:txXfrm>
    </dsp:sp>
    <dsp:sp modelId="{E728D2B1-807D-45EC-80BC-04E1ADF53FD4}">
      <dsp:nvSpPr>
        <dsp:cNvPr id="0" name=""/>
        <dsp:cNvSpPr/>
      </dsp:nvSpPr>
      <dsp:spPr>
        <a:xfrm>
          <a:off x="6877920" y="3168577"/>
          <a:ext cx="658106" cy="658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-20100049"/>
            <a:satOff val="37471"/>
            <a:lumOff val="3341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20100049"/>
              <a:satOff val="37471"/>
              <a:lumOff val="3341"/>
              <a:alphaOff val="0"/>
            </a:schemeClr>
          </a:solidFill>
          <a:prstDash val="solid"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25994" y="3168577"/>
        <a:ext cx="361958" cy="4952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35E32-B300-431D-85B5-A7978171B558}">
      <dsp:nvSpPr>
        <dsp:cNvPr id="0" name=""/>
        <dsp:cNvSpPr/>
      </dsp:nvSpPr>
      <dsp:spPr>
        <a:xfrm rot="5400000">
          <a:off x="5401983" y="-505971"/>
          <a:ext cx="466091" cy="53035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noProof="0" dirty="0" smtClean="0"/>
            <a:t>Conectar </a:t>
          </a:r>
          <a:r>
            <a:rPr lang="pt-BR" sz="1400" b="1" kern="1200" noProof="0" smtClean="0"/>
            <a:t>pessoas através </a:t>
          </a:r>
          <a:r>
            <a:rPr lang="pt-BR" sz="1400" b="1" kern="1200" noProof="0" dirty="0" smtClean="0"/>
            <a:t>dos pequenos grupos.</a:t>
          </a:r>
          <a:endParaRPr lang="pt-BR" sz="1400" b="1" kern="1200" noProof="0" dirty="0"/>
        </a:p>
      </dsp:txBody>
      <dsp:txXfrm rot="-5400000">
        <a:off x="2983251" y="1935514"/>
        <a:ext cx="5280804" cy="420585"/>
      </dsp:txXfrm>
    </dsp:sp>
    <dsp:sp modelId="{BEDE06B0-A2EC-4526-BF65-E6612264EB3F}">
      <dsp:nvSpPr>
        <dsp:cNvPr id="0" name=""/>
        <dsp:cNvSpPr/>
      </dsp:nvSpPr>
      <dsp:spPr>
        <a:xfrm>
          <a:off x="0" y="1000"/>
          <a:ext cx="2983250" cy="58261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20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127000" dist="63500" dir="5400000" sx="103000" sy="103000" rotWithShape="0">
            <a:srgbClr val="000000">
              <a:alpha val="75000"/>
            </a:srgbClr>
          </a:outerShdw>
        </a:effectLst>
        <a:scene3d>
          <a:camera prst="perspectiveFront" fov="3000000"/>
          <a:lightRig rig="balanced" dir="t">
            <a:rot lat="0" lon="0" rev="18000000"/>
          </a:lightRig>
        </a:scene3d>
        <a:sp3d prstMaterial="plastic">
          <a:bevelT w="254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noProof="0" dirty="0" smtClean="0"/>
            <a:t>Discipulado e Ensino</a:t>
          </a:r>
          <a:endParaRPr lang="pt-BR" sz="1800" b="1" kern="1200" noProof="0" dirty="0"/>
        </a:p>
      </dsp:txBody>
      <dsp:txXfrm>
        <a:off x="28441" y="29441"/>
        <a:ext cx="2926368" cy="525731"/>
      </dsp:txXfrm>
    </dsp:sp>
    <dsp:sp modelId="{B12822DA-4020-4069-B8C1-1B627AAC7AC4}">
      <dsp:nvSpPr>
        <dsp:cNvPr id="0" name=""/>
        <dsp:cNvSpPr/>
      </dsp:nvSpPr>
      <dsp:spPr>
        <a:xfrm rot="5400000">
          <a:off x="5401983" y="-1747726"/>
          <a:ext cx="466091" cy="530355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1" kern="1200" noProof="0" smtClean="0"/>
            <a:t>Desenvolver líderes multiplicadores.</a:t>
          </a:r>
          <a:endParaRPr lang="pt-BR" sz="1600" b="1" kern="1200" noProof="0"/>
        </a:p>
      </dsp:txBody>
      <dsp:txXfrm rot="-5400000">
        <a:off x="2983251" y="693759"/>
        <a:ext cx="5280804" cy="420585"/>
      </dsp:txXfrm>
    </dsp:sp>
    <dsp:sp modelId="{57CB07AB-7F70-47C3-857C-BF0477E0E435}">
      <dsp:nvSpPr>
        <dsp:cNvPr id="0" name=""/>
        <dsp:cNvSpPr/>
      </dsp:nvSpPr>
      <dsp:spPr>
        <a:xfrm>
          <a:off x="0" y="612745"/>
          <a:ext cx="2983250" cy="58261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20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127000" dist="63500" dir="5400000" sx="103000" sy="103000" rotWithShape="0">
            <a:srgbClr val="000000">
              <a:alpha val="75000"/>
            </a:srgbClr>
          </a:outerShdw>
        </a:effectLst>
        <a:scene3d>
          <a:camera prst="perspectiveFront" fov="3000000"/>
          <a:lightRig rig="balanced" dir="t">
            <a:rot lat="0" lon="0" rev="18000000"/>
          </a:lightRig>
        </a:scene3d>
        <a:sp3d prstMaterial="plastic">
          <a:bevelT w="254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noProof="0" smtClean="0"/>
            <a:t>Capacitação de Líderes</a:t>
          </a:r>
          <a:endParaRPr lang="pt-BR" sz="1800" b="1" kern="1200" noProof="0"/>
        </a:p>
      </dsp:txBody>
      <dsp:txXfrm>
        <a:off x="28441" y="641186"/>
        <a:ext cx="2926368" cy="525731"/>
      </dsp:txXfrm>
    </dsp:sp>
    <dsp:sp modelId="{276AF5C3-EC18-491A-88E5-9AA0C36B7239}">
      <dsp:nvSpPr>
        <dsp:cNvPr id="0" name=""/>
        <dsp:cNvSpPr/>
      </dsp:nvSpPr>
      <dsp:spPr>
        <a:xfrm rot="5400000">
          <a:off x="5401983" y="-1166976"/>
          <a:ext cx="466091" cy="530355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1" kern="1200" noProof="0" smtClean="0"/>
            <a:t>Alcançar e discipular a nova geração.</a:t>
          </a:r>
          <a:endParaRPr lang="pt-BR" sz="1600" b="1" kern="1200" noProof="0"/>
        </a:p>
      </dsp:txBody>
      <dsp:txXfrm rot="-5400000">
        <a:off x="2983251" y="1274509"/>
        <a:ext cx="5280804" cy="420585"/>
      </dsp:txXfrm>
    </dsp:sp>
    <dsp:sp modelId="{1F9906E9-F936-4DDF-B726-2CC6B7210D91}">
      <dsp:nvSpPr>
        <dsp:cNvPr id="0" name=""/>
        <dsp:cNvSpPr/>
      </dsp:nvSpPr>
      <dsp:spPr>
        <a:xfrm>
          <a:off x="0" y="1224489"/>
          <a:ext cx="2983250" cy="58261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20000"/>
                <a:satMod val="13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127000" dist="63500" dir="5400000" sx="103000" sy="103000" rotWithShape="0">
            <a:srgbClr val="000000">
              <a:alpha val="75000"/>
            </a:srgbClr>
          </a:outerShdw>
        </a:effectLst>
        <a:scene3d>
          <a:camera prst="perspectiveFront" fov="3000000"/>
          <a:lightRig rig="balanced" dir="t">
            <a:rot lat="0" lon="0" rev="18000000"/>
          </a:lightRig>
        </a:scene3d>
        <a:sp3d prstMaterial="plastic">
          <a:bevelT w="254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noProof="0" smtClean="0"/>
            <a:t>Nova Geração</a:t>
          </a:r>
          <a:endParaRPr lang="pt-BR" sz="1800" b="1" kern="1200" noProof="0"/>
        </a:p>
      </dsp:txBody>
      <dsp:txXfrm>
        <a:off x="28441" y="1252930"/>
        <a:ext cx="2926368" cy="525731"/>
      </dsp:txXfrm>
    </dsp:sp>
    <dsp:sp modelId="{BF4F1C46-DDEA-4C03-B81D-B37E91344837}">
      <dsp:nvSpPr>
        <dsp:cNvPr id="0" name=""/>
        <dsp:cNvSpPr/>
      </dsp:nvSpPr>
      <dsp:spPr>
        <a:xfrm rot="5400000">
          <a:off x="5376238" y="-2356441"/>
          <a:ext cx="466091" cy="530355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b="1" kern="1200" noProof="0" dirty="0" smtClean="0"/>
            <a:t>Ensinar a Bíblia para transformar vidas e gerar discípulos.</a:t>
          </a:r>
          <a:endParaRPr lang="pt-BR" sz="1300" b="1" kern="1200" noProof="0" dirty="0"/>
        </a:p>
      </dsp:txBody>
      <dsp:txXfrm rot="-5400000">
        <a:off x="2957506" y="85044"/>
        <a:ext cx="5280804" cy="420585"/>
      </dsp:txXfrm>
    </dsp:sp>
    <dsp:sp modelId="{EC4D9149-62EF-4284-AA6B-FBA6835D85F3}">
      <dsp:nvSpPr>
        <dsp:cNvPr id="0" name=""/>
        <dsp:cNvSpPr/>
      </dsp:nvSpPr>
      <dsp:spPr>
        <a:xfrm>
          <a:off x="0" y="1836234"/>
          <a:ext cx="2983250" cy="58261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20000"/>
                <a:satMod val="13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127000" dist="63500" dir="5400000" sx="103000" sy="103000" rotWithShape="0">
            <a:srgbClr val="000000">
              <a:alpha val="75000"/>
            </a:srgbClr>
          </a:outerShdw>
        </a:effectLst>
        <a:scene3d>
          <a:camera prst="perspectiveFront" fov="3000000"/>
          <a:lightRig rig="balanced" dir="t">
            <a:rot lat="0" lon="0" rev="18000000"/>
          </a:lightRig>
        </a:scene3d>
        <a:sp3d prstMaterial="plastic">
          <a:bevelT w="254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noProof="0" smtClean="0"/>
            <a:t>Conexão </a:t>
          </a:r>
          <a:endParaRPr lang="pt-BR" sz="1800" b="1" kern="1200" noProof="0"/>
        </a:p>
      </dsp:txBody>
      <dsp:txXfrm>
        <a:off x="28441" y="1864675"/>
        <a:ext cx="2926368" cy="525731"/>
      </dsp:txXfrm>
    </dsp:sp>
    <dsp:sp modelId="{75EE1014-506F-4B3E-9D14-BED0E11AAFDC}">
      <dsp:nvSpPr>
        <dsp:cNvPr id="0" name=""/>
        <dsp:cNvSpPr/>
      </dsp:nvSpPr>
      <dsp:spPr>
        <a:xfrm rot="5400000">
          <a:off x="5401983" y="87507"/>
          <a:ext cx="466091" cy="5303557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noProof="0" dirty="0" smtClean="0"/>
            <a:t>Plantar novas igrejas </a:t>
          </a:r>
          <a:r>
            <a:rPr lang="pt-BR" sz="1400" b="1" kern="1200" noProof="0" smtClean="0"/>
            <a:t>e envolver os PGs com missões.</a:t>
          </a:r>
          <a:endParaRPr lang="pt-BR" sz="1200" b="1" kern="1200" noProof="0" dirty="0"/>
        </a:p>
      </dsp:txBody>
      <dsp:txXfrm rot="-5400000">
        <a:off x="2983251" y="2528993"/>
        <a:ext cx="5280804" cy="420585"/>
      </dsp:txXfrm>
    </dsp:sp>
    <dsp:sp modelId="{926557D3-050A-4D1E-A40B-A8E2530DD083}">
      <dsp:nvSpPr>
        <dsp:cNvPr id="0" name=""/>
        <dsp:cNvSpPr/>
      </dsp:nvSpPr>
      <dsp:spPr>
        <a:xfrm>
          <a:off x="0" y="2447978"/>
          <a:ext cx="2983250" cy="58261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20000"/>
                <a:satMod val="13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127000" dist="63500" dir="5400000" sx="103000" sy="103000" rotWithShape="0">
            <a:srgbClr val="000000">
              <a:alpha val="75000"/>
            </a:srgbClr>
          </a:outerShdw>
        </a:effectLst>
        <a:scene3d>
          <a:camera prst="perspectiveFront" fov="3000000"/>
          <a:lightRig rig="balanced" dir="t">
            <a:rot lat="0" lon="0" rev="18000000"/>
          </a:lightRig>
        </a:scene3d>
        <a:sp3d prstMaterial="plastic">
          <a:bevelT w="254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noProof="0" smtClean="0"/>
            <a:t>Missões </a:t>
          </a:r>
          <a:endParaRPr lang="pt-BR" sz="1800" b="1" kern="1200" noProof="0"/>
        </a:p>
      </dsp:txBody>
      <dsp:txXfrm>
        <a:off x="28441" y="2476419"/>
        <a:ext cx="2926368" cy="525731"/>
      </dsp:txXfrm>
    </dsp:sp>
    <dsp:sp modelId="{72E1F600-2B00-4323-BF7B-DA25B1B569E9}">
      <dsp:nvSpPr>
        <dsp:cNvPr id="0" name=""/>
        <dsp:cNvSpPr/>
      </dsp:nvSpPr>
      <dsp:spPr>
        <a:xfrm rot="5400000">
          <a:off x="5401983" y="691151"/>
          <a:ext cx="466091" cy="53035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1" kern="1200" noProof="0" dirty="0" smtClean="0"/>
            <a:t>Despertar a vocação pastoral na nova geração. </a:t>
          </a:r>
          <a:endParaRPr lang="pt-BR" sz="1000" kern="1200" noProof="0" dirty="0"/>
        </a:p>
      </dsp:txBody>
      <dsp:txXfrm rot="-5400000">
        <a:off x="2983251" y="3132637"/>
        <a:ext cx="5280804" cy="420585"/>
      </dsp:txXfrm>
    </dsp:sp>
    <dsp:sp modelId="{5553C8E8-9E97-4DA4-959E-219C807544FF}">
      <dsp:nvSpPr>
        <dsp:cNvPr id="0" name=""/>
        <dsp:cNvSpPr/>
      </dsp:nvSpPr>
      <dsp:spPr>
        <a:xfrm>
          <a:off x="0" y="3059723"/>
          <a:ext cx="2983250" cy="58261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20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127000" dist="63500" dir="5400000" sx="103000" sy="103000" rotWithShape="0">
            <a:srgbClr val="000000">
              <a:alpha val="75000"/>
            </a:srgbClr>
          </a:outerShdw>
        </a:effectLst>
        <a:scene3d>
          <a:camera prst="perspectiveFront" fov="3000000"/>
          <a:lightRig rig="balanced" dir="t">
            <a:rot lat="0" lon="0" rev="18000000"/>
          </a:lightRig>
        </a:scene3d>
        <a:sp3d prstMaterial="plastic">
          <a:bevelT w="254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noProof="0" dirty="0" smtClean="0"/>
            <a:t>Vocação Pastoral</a:t>
          </a:r>
          <a:endParaRPr lang="pt-BR" sz="1800" b="1" kern="1200" noProof="0" dirty="0"/>
        </a:p>
      </dsp:txBody>
      <dsp:txXfrm>
        <a:off x="28441" y="3088164"/>
        <a:ext cx="2926368" cy="5257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F44CA-AF64-4750-8548-9D63BCFABAA2}">
      <dsp:nvSpPr>
        <dsp:cNvPr id="0" name=""/>
        <dsp:cNvSpPr/>
      </dsp:nvSpPr>
      <dsp:spPr>
        <a:xfrm>
          <a:off x="3282404" y="2549245"/>
          <a:ext cx="1817191" cy="181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u="none" kern="1200" dirty="0" smtClean="0">
              <a:solidFill>
                <a:schemeClr val="tx1"/>
              </a:solidFill>
            </a:rPr>
            <a:t>Capacitação</a:t>
          </a:r>
          <a:endParaRPr lang="pt-BR" sz="2800" b="1" u="none" kern="1200" dirty="0">
            <a:solidFill>
              <a:schemeClr val="tx1"/>
            </a:solidFill>
          </a:endParaRPr>
        </a:p>
      </dsp:txBody>
      <dsp:txXfrm>
        <a:off x="3548525" y="2815366"/>
        <a:ext cx="1284949" cy="1284949"/>
      </dsp:txXfrm>
    </dsp:sp>
    <dsp:sp modelId="{D714A196-7D4A-44CA-935C-E82520448B7A}">
      <dsp:nvSpPr>
        <dsp:cNvPr id="0" name=""/>
        <dsp:cNvSpPr/>
      </dsp:nvSpPr>
      <dsp:spPr>
        <a:xfrm rot="16200000">
          <a:off x="3997836" y="1886797"/>
          <a:ext cx="386327" cy="6178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>
        <a:off x="4055785" y="2068315"/>
        <a:ext cx="270429" cy="370707"/>
      </dsp:txXfrm>
    </dsp:sp>
    <dsp:sp modelId="{03B1119B-E199-40DF-A374-DB6E66E4BF3B}">
      <dsp:nvSpPr>
        <dsp:cNvPr id="0" name=""/>
        <dsp:cNvSpPr/>
      </dsp:nvSpPr>
      <dsp:spPr>
        <a:xfrm>
          <a:off x="3282404" y="3135"/>
          <a:ext cx="1817191" cy="1817191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Liderança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3548525" y="269256"/>
        <a:ext cx="1284949" cy="1284949"/>
      </dsp:txXfrm>
    </dsp:sp>
    <dsp:sp modelId="{332CBBB1-2867-4BF2-A810-C1BA133644A1}">
      <dsp:nvSpPr>
        <dsp:cNvPr id="0" name=""/>
        <dsp:cNvSpPr/>
      </dsp:nvSpPr>
      <dsp:spPr>
        <a:xfrm rot="20520000">
          <a:off x="5198185" y="2758901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>
        <a:off x="5201021" y="2900377"/>
        <a:ext cx="270429" cy="370707"/>
      </dsp:txXfrm>
    </dsp:sp>
    <dsp:sp modelId="{6C908A03-514B-4CBF-BD53-D946278FA23E}">
      <dsp:nvSpPr>
        <dsp:cNvPr id="0" name=""/>
        <dsp:cNvSpPr/>
      </dsp:nvSpPr>
      <dsp:spPr>
        <a:xfrm>
          <a:off x="5703899" y="1762454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u="none" kern="1200" dirty="0" smtClean="0">
              <a:solidFill>
                <a:schemeClr val="tx1"/>
              </a:solidFill>
            </a:rPr>
            <a:t>Planejamento</a:t>
          </a:r>
          <a:endParaRPr lang="pt-BR" sz="1800" b="1" u="none" kern="1200" dirty="0">
            <a:solidFill>
              <a:schemeClr val="tx1"/>
            </a:solidFill>
          </a:endParaRPr>
        </a:p>
      </dsp:txBody>
      <dsp:txXfrm>
        <a:off x="5970020" y="2028575"/>
        <a:ext cx="1284949" cy="1284949"/>
      </dsp:txXfrm>
    </dsp:sp>
    <dsp:sp modelId="{299B9071-EA15-4AB3-A172-024FAF7078A3}">
      <dsp:nvSpPr>
        <dsp:cNvPr id="0" name=""/>
        <dsp:cNvSpPr/>
      </dsp:nvSpPr>
      <dsp:spPr>
        <a:xfrm rot="3240000">
          <a:off x="4739692" y="4169996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0081594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4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4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4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>
        <a:off x="4763579" y="4246683"/>
        <a:ext cx="270429" cy="370707"/>
      </dsp:txXfrm>
    </dsp:sp>
    <dsp:sp modelId="{58ED48DE-C2E4-4B9E-BB8F-BFAC4D7B2631}">
      <dsp:nvSpPr>
        <dsp:cNvPr id="0" name=""/>
        <dsp:cNvSpPr/>
      </dsp:nvSpPr>
      <dsp:spPr>
        <a:xfrm>
          <a:off x="4778970" y="4609092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10081594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4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4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4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Vida e Família</a:t>
          </a:r>
        </a:p>
      </dsp:txBody>
      <dsp:txXfrm>
        <a:off x="5045091" y="4875213"/>
        <a:ext cx="1284949" cy="1284949"/>
      </dsp:txXfrm>
    </dsp:sp>
    <dsp:sp modelId="{89407A1F-BEFF-429B-9935-D07A8F516234}">
      <dsp:nvSpPr>
        <dsp:cNvPr id="0" name=""/>
        <dsp:cNvSpPr/>
      </dsp:nvSpPr>
      <dsp:spPr>
        <a:xfrm rot="7560000">
          <a:off x="3255979" y="4169996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5122391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1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1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1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 rot="10800000">
        <a:off x="3347990" y="4246683"/>
        <a:ext cx="270429" cy="370707"/>
      </dsp:txXfrm>
    </dsp:sp>
    <dsp:sp modelId="{C93A90A0-B63E-4367-B3CD-5FE3EDF1F148}">
      <dsp:nvSpPr>
        <dsp:cNvPr id="0" name=""/>
        <dsp:cNvSpPr/>
      </dsp:nvSpPr>
      <dsp:spPr>
        <a:xfrm>
          <a:off x="1785837" y="4609092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15122391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1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1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1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Vida e Trabalho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2051958" y="4875213"/>
        <a:ext cx="1284949" cy="1284949"/>
      </dsp:txXfrm>
    </dsp:sp>
    <dsp:sp modelId="{269A1408-E33D-5A4A-9945-9725C12EC550}">
      <dsp:nvSpPr>
        <dsp:cNvPr id="0" name=""/>
        <dsp:cNvSpPr/>
      </dsp:nvSpPr>
      <dsp:spPr>
        <a:xfrm rot="11880000">
          <a:off x="2797487" y="2758901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8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8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910549" y="2900377"/>
        <a:ext cx="270429" cy="370707"/>
      </dsp:txXfrm>
    </dsp:sp>
    <dsp:sp modelId="{611D64DC-428A-3B46-B01B-5D0B1A921450}">
      <dsp:nvSpPr>
        <dsp:cNvPr id="0" name=""/>
        <dsp:cNvSpPr/>
      </dsp:nvSpPr>
      <dsp:spPr>
        <a:xfrm>
          <a:off x="860909" y="1762454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8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8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chemeClr val="tx1"/>
              </a:solidFill>
            </a:rPr>
            <a:t>Novos Líderes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1127030" y="2028575"/>
        <a:ext cx="1284949" cy="12849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F44CA-AF64-4750-8548-9D63BCFABAA2}">
      <dsp:nvSpPr>
        <dsp:cNvPr id="0" name=""/>
        <dsp:cNvSpPr/>
      </dsp:nvSpPr>
      <dsp:spPr>
        <a:xfrm>
          <a:off x="3282404" y="2549245"/>
          <a:ext cx="1817191" cy="181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u="none" kern="1200" dirty="0" smtClean="0">
              <a:solidFill>
                <a:schemeClr val="tx1"/>
              </a:solidFill>
            </a:rPr>
            <a:t>Capacitação</a:t>
          </a:r>
          <a:endParaRPr lang="pt-BR" sz="2800" b="1" u="none" kern="1200" dirty="0">
            <a:solidFill>
              <a:schemeClr val="tx1"/>
            </a:solidFill>
          </a:endParaRPr>
        </a:p>
      </dsp:txBody>
      <dsp:txXfrm>
        <a:off x="3548525" y="2815366"/>
        <a:ext cx="1284949" cy="1284949"/>
      </dsp:txXfrm>
    </dsp:sp>
    <dsp:sp modelId="{D714A196-7D4A-44CA-935C-E82520448B7A}">
      <dsp:nvSpPr>
        <dsp:cNvPr id="0" name=""/>
        <dsp:cNvSpPr/>
      </dsp:nvSpPr>
      <dsp:spPr>
        <a:xfrm rot="16200000">
          <a:off x="3997836" y="1886797"/>
          <a:ext cx="386327" cy="6178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>
        <a:off x="4055785" y="2068315"/>
        <a:ext cx="270429" cy="370707"/>
      </dsp:txXfrm>
    </dsp:sp>
    <dsp:sp modelId="{03B1119B-E199-40DF-A374-DB6E66E4BF3B}">
      <dsp:nvSpPr>
        <dsp:cNvPr id="0" name=""/>
        <dsp:cNvSpPr/>
      </dsp:nvSpPr>
      <dsp:spPr>
        <a:xfrm>
          <a:off x="3282404" y="3135"/>
          <a:ext cx="1817191" cy="1817191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Igreja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3548525" y="269256"/>
        <a:ext cx="1284949" cy="1284949"/>
      </dsp:txXfrm>
    </dsp:sp>
    <dsp:sp modelId="{332CBBB1-2867-4BF2-A810-C1BA133644A1}">
      <dsp:nvSpPr>
        <dsp:cNvPr id="0" name=""/>
        <dsp:cNvSpPr/>
      </dsp:nvSpPr>
      <dsp:spPr>
        <a:xfrm rot="20520000">
          <a:off x="5198185" y="2758901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>
        <a:off x="5201021" y="2900377"/>
        <a:ext cx="270429" cy="370707"/>
      </dsp:txXfrm>
    </dsp:sp>
    <dsp:sp modelId="{6C908A03-514B-4CBF-BD53-D946278FA23E}">
      <dsp:nvSpPr>
        <dsp:cNvPr id="0" name=""/>
        <dsp:cNvSpPr/>
      </dsp:nvSpPr>
      <dsp:spPr>
        <a:xfrm>
          <a:off x="5703899" y="1762454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u="none" kern="1200" dirty="0" smtClean="0">
              <a:solidFill>
                <a:schemeClr val="tx1"/>
              </a:solidFill>
            </a:rPr>
            <a:t>Discipulado</a:t>
          </a:r>
          <a:endParaRPr lang="pt-BR" sz="1800" b="1" u="none" kern="1200" dirty="0">
            <a:solidFill>
              <a:schemeClr val="tx1"/>
            </a:solidFill>
          </a:endParaRPr>
        </a:p>
      </dsp:txBody>
      <dsp:txXfrm>
        <a:off x="5970020" y="2028575"/>
        <a:ext cx="1284949" cy="1284949"/>
      </dsp:txXfrm>
    </dsp:sp>
    <dsp:sp modelId="{299B9071-EA15-4AB3-A172-024FAF7078A3}">
      <dsp:nvSpPr>
        <dsp:cNvPr id="0" name=""/>
        <dsp:cNvSpPr/>
      </dsp:nvSpPr>
      <dsp:spPr>
        <a:xfrm rot="3240000">
          <a:off x="4739692" y="4169996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0081594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4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4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4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>
        <a:off x="4763579" y="4246683"/>
        <a:ext cx="270429" cy="370707"/>
      </dsp:txXfrm>
    </dsp:sp>
    <dsp:sp modelId="{58ED48DE-C2E4-4B9E-BB8F-BFAC4D7B2631}">
      <dsp:nvSpPr>
        <dsp:cNvPr id="0" name=""/>
        <dsp:cNvSpPr/>
      </dsp:nvSpPr>
      <dsp:spPr>
        <a:xfrm>
          <a:off x="4778970" y="4609092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10081594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4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4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4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Pequenos Grupos</a:t>
          </a:r>
        </a:p>
      </dsp:txBody>
      <dsp:txXfrm>
        <a:off x="5045091" y="4875213"/>
        <a:ext cx="1284949" cy="1284949"/>
      </dsp:txXfrm>
    </dsp:sp>
    <dsp:sp modelId="{89407A1F-BEFF-429B-9935-D07A8F516234}">
      <dsp:nvSpPr>
        <dsp:cNvPr id="0" name=""/>
        <dsp:cNvSpPr/>
      </dsp:nvSpPr>
      <dsp:spPr>
        <a:xfrm rot="7560000">
          <a:off x="3255979" y="4169996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5122391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1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1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1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 rot="10800000">
        <a:off x="3347990" y="4246683"/>
        <a:ext cx="270429" cy="370707"/>
      </dsp:txXfrm>
    </dsp:sp>
    <dsp:sp modelId="{C93A90A0-B63E-4367-B3CD-5FE3EDF1F148}">
      <dsp:nvSpPr>
        <dsp:cNvPr id="0" name=""/>
        <dsp:cNvSpPr/>
      </dsp:nvSpPr>
      <dsp:spPr>
        <a:xfrm>
          <a:off x="1785837" y="4609092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15122391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1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1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1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bg1"/>
              </a:solidFill>
            </a:rPr>
            <a:t>Evangelismo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2051958" y="4875213"/>
        <a:ext cx="1284949" cy="1284949"/>
      </dsp:txXfrm>
    </dsp:sp>
    <dsp:sp modelId="{269A1408-E33D-5A4A-9945-9725C12EC550}">
      <dsp:nvSpPr>
        <dsp:cNvPr id="0" name=""/>
        <dsp:cNvSpPr/>
      </dsp:nvSpPr>
      <dsp:spPr>
        <a:xfrm rot="11880000">
          <a:off x="2797487" y="2758901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8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8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910549" y="2900377"/>
        <a:ext cx="270429" cy="370707"/>
      </dsp:txXfrm>
    </dsp:sp>
    <dsp:sp modelId="{611D64DC-428A-3B46-B01B-5D0B1A921450}">
      <dsp:nvSpPr>
        <dsp:cNvPr id="0" name=""/>
        <dsp:cNvSpPr/>
      </dsp:nvSpPr>
      <dsp:spPr>
        <a:xfrm>
          <a:off x="860909" y="1762454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8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8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chemeClr val="tx1"/>
              </a:solidFill>
            </a:rPr>
            <a:t>Dons e Ministérios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1127030" y="2028575"/>
        <a:ext cx="1284949" cy="12849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F44CA-AF64-4750-8548-9D63BCFABAA2}">
      <dsp:nvSpPr>
        <dsp:cNvPr id="0" name=""/>
        <dsp:cNvSpPr/>
      </dsp:nvSpPr>
      <dsp:spPr>
        <a:xfrm>
          <a:off x="3282404" y="2549245"/>
          <a:ext cx="1817191" cy="181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u="none" kern="1200" dirty="0" smtClean="0">
              <a:solidFill>
                <a:schemeClr val="tx1"/>
              </a:solidFill>
            </a:rPr>
            <a:t>Capacitação</a:t>
          </a:r>
          <a:endParaRPr lang="pt-BR" sz="2800" b="1" u="none" kern="1200" dirty="0">
            <a:solidFill>
              <a:schemeClr val="tx1"/>
            </a:solidFill>
          </a:endParaRPr>
        </a:p>
      </dsp:txBody>
      <dsp:txXfrm>
        <a:off x="3548525" y="2815366"/>
        <a:ext cx="1284949" cy="1284949"/>
      </dsp:txXfrm>
    </dsp:sp>
    <dsp:sp modelId="{D714A196-7D4A-44CA-935C-E82520448B7A}">
      <dsp:nvSpPr>
        <dsp:cNvPr id="0" name=""/>
        <dsp:cNvSpPr/>
      </dsp:nvSpPr>
      <dsp:spPr>
        <a:xfrm rot="16200000">
          <a:off x="3997836" y="1886797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>
        <a:off x="4055785" y="2068315"/>
        <a:ext cx="270429" cy="370707"/>
      </dsp:txXfrm>
    </dsp:sp>
    <dsp:sp modelId="{03B1119B-E199-40DF-A374-DB6E66E4BF3B}">
      <dsp:nvSpPr>
        <dsp:cNvPr id="0" name=""/>
        <dsp:cNvSpPr/>
      </dsp:nvSpPr>
      <dsp:spPr>
        <a:xfrm>
          <a:off x="3282404" y="3135"/>
          <a:ext cx="1817191" cy="1817191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bg1"/>
              </a:solidFill>
            </a:rPr>
            <a:t>Administração</a:t>
          </a:r>
          <a:r>
            <a:rPr lang="pt-BR" sz="1600" b="1" kern="1200" dirty="0" smtClean="0">
              <a:solidFill>
                <a:schemeClr val="bg1"/>
              </a:solidFill>
            </a:rPr>
            <a:t> da Vida</a:t>
          </a:r>
          <a:endParaRPr lang="pt-BR" sz="1600" kern="1200" dirty="0">
            <a:solidFill>
              <a:schemeClr val="bg1"/>
            </a:solidFill>
          </a:endParaRPr>
        </a:p>
      </dsp:txBody>
      <dsp:txXfrm>
        <a:off x="3548525" y="269256"/>
        <a:ext cx="1284949" cy="1284949"/>
      </dsp:txXfrm>
    </dsp:sp>
    <dsp:sp modelId="{332CBBB1-2867-4BF2-A810-C1BA133644A1}">
      <dsp:nvSpPr>
        <dsp:cNvPr id="0" name=""/>
        <dsp:cNvSpPr/>
      </dsp:nvSpPr>
      <dsp:spPr>
        <a:xfrm rot="20520000">
          <a:off x="5198185" y="2758901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>
        <a:off x="5201021" y="2900377"/>
        <a:ext cx="270429" cy="370707"/>
      </dsp:txXfrm>
    </dsp:sp>
    <dsp:sp modelId="{6C908A03-514B-4CBF-BD53-D946278FA23E}">
      <dsp:nvSpPr>
        <dsp:cNvPr id="0" name=""/>
        <dsp:cNvSpPr/>
      </dsp:nvSpPr>
      <dsp:spPr>
        <a:xfrm>
          <a:off x="5703899" y="1762454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u="none" kern="1200" dirty="0" smtClean="0">
              <a:solidFill>
                <a:schemeClr val="tx1"/>
              </a:solidFill>
            </a:rPr>
            <a:t>Espiritualidade</a:t>
          </a:r>
          <a:endParaRPr lang="pt-BR" sz="2000" b="1" u="none" kern="1200" dirty="0">
            <a:solidFill>
              <a:schemeClr val="tx1"/>
            </a:solidFill>
          </a:endParaRPr>
        </a:p>
      </dsp:txBody>
      <dsp:txXfrm>
        <a:off x="5970020" y="2028575"/>
        <a:ext cx="1284949" cy="1284949"/>
      </dsp:txXfrm>
    </dsp:sp>
    <dsp:sp modelId="{299B9071-EA15-4AB3-A172-024FAF7078A3}">
      <dsp:nvSpPr>
        <dsp:cNvPr id="0" name=""/>
        <dsp:cNvSpPr/>
      </dsp:nvSpPr>
      <dsp:spPr>
        <a:xfrm rot="3240000">
          <a:off x="4739692" y="4169996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0081594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4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4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4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>
        <a:off x="4763579" y="4246683"/>
        <a:ext cx="270429" cy="370707"/>
      </dsp:txXfrm>
    </dsp:sp>
    <dsp:sp modelId="{58ED48DE-C2E4-4B9E-BB8F-BFAC4D7B2631}">
      <dsp:nvSpPr>
        <dsp:cNvPr id="0" name=""/>
        <dsp:cNvSpPr/>
      </dsp:nvSpPr>
      <dsp:spPr>
        <a:xfrm>
          <a:off x="4778970" y="4609092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10081594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4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4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4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Família</a:t>
          </a:r>
        </a:p>
      </dsp:txBody>
      <dsp:txXfrm>
        <a:off x="5045091" y="4875213"/>
        <a:ext cx="1284949" cy="1284949"/>
      </dsp:txXfrm>
    </dsp:sp>
    <dsp:sp modelId="{89407A1F-BEFF-429B-9935-D07A8F516234}">
      <dsp:nvSpPr>
        <dsp:cNvPr id="0" name=""/>
        <dsp:cNvSpPr/>
      </dsp:nvSpPr>
      <dsp:spPr>
        <a:xfrm rot="7560000">
          <a:off x="3255979" y="4169996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5122391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1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1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1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>
            <a:solidFill>
              <a:schemeClr val="tx1"/>
            </a:solidFill>
          </a:endParaRPr>
        </a:p>
      </dsp:txBody>
      <dsp:txXfrm rot="10800000">
        <a:off x="3347990" y="4246683"/>
        <a:ext cx="270429" cy="370707"/>
      </dsp:txXfrm>
    </dsp:sp>
    <dsp:sp modelId="{C93A90A0-B63E-4367-B3CD-5FE3EDF1F148}">
      <dsp:nvSpPr>
        <dsp:cNvPr id="0" name=""/>
        <dsp:cNvSpPr/>
      </dsp:nvSpPr>
      <dsp:spPr>
        <a:xfrm>
          <a:off x="1785837" y="4609092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15122391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1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1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1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Liberdade Financeira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2051958" y="4875213"/>
        <a:ext cx="1284949" cy="1284949"/>
      </dsp:txXfrm>
    </dsp:sp>
    <dsp:sp modelId="{269A1408-E33D-5A4A-9945-9725C12EC550}">
      <dsp:nvSpPr>
        <dsp:cNvPr id="0" name=""/>
        <dsp:cNvSpPr/>
      </dsp:nvSpPr>
      <dsp:spPr>
        <a:xfrm rot="11880000">
          <a:off x="2797487" y="2758901"/>
          <a:ext cx="386327" cy="617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8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8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910549" y="2900377"/>
        <a:ext cx="270429" cy="370707"/>
      </dsp:txXfrm>
    </dsp:sp>
    <dsp:sp modelId="{611D64DC-428A-3B46-B01B-5D0B1A921450}">
      <dsp:nvSpPr>
        <dsp:cNvPr id="0" name=""/>
        <dsp:cNvSpPr/>
      </dsp:nvSpPr>
      <dsp:spPr>
        <a:xfrm>
          <a:off x="860909" y="1762454"/>
          <a:ext cx="1817191" cy="1817191"/>
        </a:xfrm>
        <a:prstGeom prst="ellipse">
          <a:avLst/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8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8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chemeClr val="tx1"/>
              </a:solidFill>
            </a:rPr>
            <a:t>Dia a Dia com Jesus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1127030" y="2028575"/>
        <a:ext cx="1284949" cy="12849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Grandes Igrejas,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Pequenos Líderes</a:t>
          </a:r>
          <a:endParaRPr lang="pt-BR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Grandes Igrejas,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Pequenos Líderes</a:t>
          </a:r>
          <a:endParaRPr lang="pt-BR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1708-0300-4509-A74A-31603EAB421F}">
      <dsp:nvSpPr>
        <dsp:cNvPr id="0" name=""/>
        <dsp:cNvSpPr/>
      </dsp:nvSpPr>
      <dsp:spPr>
        <a:xfrm>
          <a:off x="637584" y="0"/>
          <a:ext cx="7225953" cy="1603372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B94617F-14F2-4CEC-A197-D2B4F27CDFE3}">
      <dsp:nvSpPr>
        <dsp:cNvPr id="0" name=""/>
        <dsp:cNvSpPr/>
      </dsp:nvSpPr>
      <dsp:spPr>
        <a:xfrm>
          <a:off x="2905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de Líder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3" y="512319"/>
        <a:ext cx="1825230" cy="578732"/>
      </dsp:txXfrm>
    </dsp:sp>
    <dsp:sp modelId="{55E0A6AC-BF40-43D3-B679-D2833A645448}">
      <dsp:nvSpPr>
        <dsp:cNvPr id="0" name=""/>
        <dsp:cNvSpPr/>
      </dsp:nvSpPr>
      <dsp:spPr>
        <a:xfrm>
          <a:off x="2205393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Segredos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701" y="512319"/>
        <a:ext cx="1825230" cy="578732"/>
      </dsp:txXfrm>
    </dsp:sp>
    <dsp:sp modelId="{2A54880A-AC5B-429D-ACFC-8C9B01615E06}">
      <dsp:nvSpPr>
        <dsp:cNvPr id="0" name=""/>
        <dsp:cNvSpPr/>
      </dsp:nvSpPr>
      <dsp:spPr>
        <a:xfrm>
          <a:off x="4407881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Metáforas</a:t>
          </a:r>
          <a:endParaRPr lang="pt-B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9189" y="512319"/>
        <a:ext cx="1825230" cy="578732"/>
      </dsp:txXfrm>
    </dsp:sp>
    <dsp:sp modelId="{4051729B-8664-4DB2-85C0-B179FA28500A}">
      <dsp:nvSpPr>
        <dsp:cNvPr id="0" name=""/>
        <dsp:cNvSpPr/>
      </dsp:nvSpPr>
      <dsp:spPr>
        <a:xfrm>
          <a:off x="6610369" y="481011"/>
          <a:ext cx="1887846" cy="64134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Grandes Igrejas,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Pequenos Líderes</a:t>
          </a:r>
          <a:endParaRPr lang="pt-BR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677" y="512319"/>
        <a:ext cx="1825230" cy="578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6B995-48CF-524C-91EF-193F89F50A1D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7ED18-A22C-E447-91C1-35A48AE487B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385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05425-4423-B54E-86A3-5E9FF277611C}" type="slidenum">
              <a:rPr lang="pt-BR"/>
              <a:pPr/>
              <a:t>15</a:t>
            </a:fld>
            <a:endParaRPr lang="pt-BR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F461EA-9B3D-484E-921C-A88255EB981B}" type="slidenum">
              <a:rPr lang="pt-BR" sz="1200" b="0">
                <a:solidFill>
                  <a:schemeClr val="tx1"/>
                </a:solidFill>
              </a:rPr>
              <a:pPr/>
              <a:t>46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EABE799-6681-7A40-8D92-9758DC41D49D}" type="slidenum">
              <a:rPr lang="pt-BR" sz="1200" b="0">
                <a:solidFill>
                  <a:prstClr val="black"/>
                </a:solidFill>
                <a:latin typeface="Arial" charset="0"/>
              </a:rPr>
              <a:pPr/>
              <a:t>49</a:t>
            </a:fld>
            <a:endParaRPr lang="pt-BR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G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fld id="{659C597D-6098-8045-974F-40773148101F}" type="slidenum">
              <a:rPr lang="pt-BR" sz="12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pPr>
                <a:lnSpc>
                  <a:spcPct val="90000"/>
                </a:lnSpc>
                <a:buFontTx/>
                <a:buChar char="•"/>
              </a:pPr>
              <a:t>50</a:t>
            </a:fld>
            <a:endParaRPr lang="pt-BR" sz="12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872ACAD-B1BC-934B-9D02-C76E1E76B588}" type="slidenum">
              <a:rPr lang="pt-BR" sz="1200" b="0">
                <a:solidFill>
                  <a:prstClr val="black"/>
                </a:solidFill>
              </a:rPr>
              <a:pPr/>
              <a:t>51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ABDB216-AE9E-0942-B432-AC674D552899}" type="slidenum">
              <a:rPr lang="pt-BR" sz="1200" b="0">
                <a:solidFill>
                  <a:prstClr val="black"/>
                </a:solidFill>
              </a:rPr>
              <a:pPr/>
              <a:t>52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1566E4-301B-E344-8D6F-9A117E5B09A3}" type="slidenum">
              <a:rPr lang="pt-BR" sz="1200" b="0">
                <a:solidFill>
                  <a:prstClr val="black"/>
                </a:solidFill>
              </a:rPr>
              <a:pPr/>
              <a:t>53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872ACAD-B1BC-934B-9D02-C76E1E76B588}" type="slidenum">
              <a:rPr lang="pt-BR" sz="1200" b="0">
                <a:solidFill>
                  <a:prstClr val="black"/>
                </a:solidFill>
              </a:rPr>
              <a:pPr/>
              <a:t>55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ABDB216-AE9E-0942-B432-AC674D552899}" type="slidenum">
              <a:rPr lang="pt-BR" sz="1200" b="0">
                <a:solidFill>
                  <a:prstClr val="black"/>
                </a:solidFill>
              </a:rPr>
              <a:pPr/>
              <a:t>56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1566E4-301B-E344-8D6F-9A117E5B09A3}" type="slidenum">
              <a:rPr lang="pt-BR" sz="1200" b="0">
                <a:solidFill>
                  <a:prstClr val="black"/>
                </a:solidFill>
              </a:rPr>
              <a:pPr/>
              <a:t>57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3015B56-3BBB-2746-A6FA-CB4ED1D682C0}" type="slidenum">
              <a:rPr lang="pt-BR" sz="1200" b="0">
                <a:solidFill>
                  <a:prstClr val="black"/>
                </a:solidFill>
              </a:rPr>
              <a:pPr/>
              <a:t>58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4C59-BF37-43D3-93BC-DC5664CD2052}" type="slidenum">
              <a:rPr lang="pt-BR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pt-BR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17BA536-C4E7-824F-9F20-A26D25D7187E}" type="slidenum">
              <a:rPr lang="pt-BR" sz="1200" b="0">
                <a:solidFill>
                  <a:prstClr val="black"/>
                </a:solidFill>
              </a:rPr>
              <a:pPr/>
              <a:t>59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74BC5E-C902-8E44-A978-827D69FBBB15}" type="slidenum">
              <a:rPr lang="pt-BR" sz="1200" b="0">
                <a:solidFill>
                  <a:prstClr val="black"/>
                </a:solidFill>
              </a:rPr>
              <a:pPr/>
              <a:t>60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BC6DEB-C402-E34A-88E9-3D360CB5361E}" type="slidenum">
              <a:rPr lang="pt-BR" sz="1200" b="0">
                <a:solidFill>
                  <a:prstClr val="black"/>
                </a:solidFill>
              </a:rPr>
              <a:pPr/>
              <a:t>61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pPr latinLnBrk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BC6DEB-C402-E34A-88E9-3D360CB5361E}" type="slidenum">
              <a:rPr lang="pt-BR" sz="1200" b="0">
                <a:solidFill>
                  <a:prstClr val="black"/>
                </a:solidFill>
              </a:rPr>
              <a:pPr/>
              <a:t>62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pPr latinLnBrk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66C427A-14F0-8441-A8E1-351BAC6FBA95}" type="slidenum">
              <a:rPr lang="pt-BR" sz="1200" b="0">
                <a:solidFill>
                  <a:prstClr val="black"/>
                </a:solidFill>
              </a:rPr>
              <a:pPr/>
              <a:t>63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pPr latinLnBrk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8E72B40-6AD1-DA46-BA57-A3E20CDD7E62}" type="slidenum">
              <a:rPr lang="pt-BR" sz="1200" b="0">
                <a:solidFill>
                  <a:prstClr val="black"/>
                </a:solidFill>
              </a:rPr>
              <a:pPr/>
              <a:t>64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pPr latinLnBrk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48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B384A65-43CC-B942-91BD-72BE8A517BAA}" type="slidenum">
              <a:rPr lang="pt-BR" sz="1200" b="0">
                <a:solidFill>
                  <a:prstClr val="black"/>
                </a:solidFill>
              </a:rPr>
              <a:pPr/>
              <a:t>65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pPr latinLnBrk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pt-PT" smtClean="0">
              <a:latin typeface="Times New Roman" charset="0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C189D1-EC92-F24A-8D9B-6DA0775C68BA}" type="slidenum">
              <a:rPr lang="pt-BR">
                <a:solidFill>
                  <a:srgbClr val="000000"/>
                </a:solidFill>
                <a:latin typeface="Calibri"/>
              </a:rPr>
              <a:pPr/>
              <a:t>67</a:t>
            </a:fld>
            <a:endParaRPr lang="pt-BR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pt-PT" smtClean="0">
              <a:latin typeface="Times New Roman" charset="0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C189D1-EC92-F24A-8D9B-6DA0775C68BA}" type="slidenum">
              <a:rPr lang="pt-BR">
                <a:solidFill>
                  <a:srgbClr val="000000"/>
                </a:solidFill>
                <a:latin typeface="Calibri"/>
              </a:rPr>
              <a:pPr/>
              <a:t>68</a:t>
            </a:fld>
            <a:endParaRPr lang="pt-BR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t-PT" smtClean="0">
              <a:latin typeface="Times New Roman" charset="0"/>
            </a:endParaRPr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2835C1-E8F4-FC45-8EB2-4CB14C7D642E}" type="slidenum">
              <a:rPr lang="pt-PT">
                <a:solidFill>
                  <a:srgbClr val="000000"/>
                </a:solidFill>
                <a:latin typeface="Calibri"/>
                <a:ea typeface="Arial" charset="0"/>
                <a:cs typeface="Arial" charset="0"/>
              </a:rPr>
              <a:pPr/>
              <a:t>69</a:t>
            </a:fld>
            <a:endParaRPr lang="pt-PT">
              <a:solidFill>
                <a:srgbClr val="000000"/>
              </a:solidFill>
              <a:latin typeface="Calibri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05BA0-7A80-CC48-B585-37D59DB25FC9}" type="slidenum">
              <a:rPr lang="pt-BR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Preparado por: Renan T. Santos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769214-5D4A-4A12-86AF-6C8D66C68061}" type="slidenum"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t-PT" smtClean="0">
              <a:latin typeface="Times New Roman" charset="0"/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961342-EAC3-9B4F-AFAD-8817E72CA78D}" type="slidenum">
              <a:rPr lang="pt-PT">
                <a:solidFill>
                  <a:srgbClr val="000000"/>
                </a:solidFill>
                <a:latin typeface="Calibri"/>
                <a:ea typeface="Arial" charset="0"/>
                <a:cs typeface="Arial" charset="0"/>
              </a:rPr>
              <a:pPr/>
              <a:t>71</a:t>
            </a:fld>
            <a:endParaRPr lang="pt-PT">
              <a:solidFill>
                <a:srgbClr val="000000"/>
              </a:solidFill>
              <a:latin typeface="Calibri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Preparado por: Renan T. Santos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769214-5D4A-4A12-86AF-6C8D66C68061}" type="slidenum"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pt-PT" smtClean="0">
                <a:latin typeface="Times New Roman" charset="0"/>
              </a:rPr>
              <a:t>Administração e finanças</a:t>
            </a:r>
          </a:p>
          <a:p>
            <a:r>
              <a:rPr lang="pt-PT" smtClean="0">
                <a:latin typeface="Times New Roman" charset="0"/>
              </a:rPr>
              <a:t>Ação Social</a:t>
            </a:r>
          </a:p>
          <a:p>
            <a:r>
              <a:rPr lang="pt-PT" smtClean="0">
                <a:latin typeface="Times New Roman" charset="0"/>
              </a:rPr>
              <a:t>Oração</a:t>
            </a:r>
          </a:p>
          <a:p>
            <a:r>
              <a:rPr lang="pt-PT" smtClean="0">
                <a:latin typeface="Times New Roman" charset="0"/>
              </a:rPr>
              <a:t>Famílias</a:t>
            </a:r>
          </a:p>
          <a:p>
            <a:r>
              <a:rPr lang="pt-PT" smtClean="0">
                <a:latin typeface="Times New Roman" charset="0"/>
              </a:rPr>
              <a:t>*Ensino e Capacitação</a:t>
            </a:r>
          </a:p>
          <a:p>
            <a:r>
              <a:rPr lang="pt-PT" smtClean="0">
                <a:latin typeface="Times New Roman" charset="0"/>
              </a:rPr>
              <a:t>Células</a:t>
            </a:r>
          </a:p>
          <a:p>
            <a:r>
              <a:rPr lang="pt-PT" smtClean="0">
                <a:latin typeface="Times New Roman" charset="0"/>
              </a:rPr>
              <a:t>*Adoração</a:t>
            </a:r>
          </a:p>
          <a:p>
            <a:r>
              <a:rPr lang="pt-PT" smtClean="0">
                <a:latin typeface="Times New Roman" charset="0"/>
              </a:rPr>
              <a:t>*Crianças</a:t>
            </a:r>
          </a:p>
          <a:p>
            <a:r>
              <a:rPr lang="pt-PT" smtClean="0">
                <a:latin typeface="Times New Roman" charset="0"/>
              </a:rPr>
              <a:t>Jovens e Adolescentes – AJA</a:t>
            </a:r>
          </a:p>
          <a:p>
            <a:r>
              <a:rPr lang="pt-PT" smtClean="0">
                <a:latin typeface="Times New Roman" charset="0"/>
              </a:rPr>
              <a:t>Mulheres</a:t>
            </a:r>
          </a:p>
          <a:p>
            <a:r>
              <a:rPr lang="pt-PT" smtClean="0">
                <a:latin typeface="Times New Roman" charset="0"/>
              </a:rPr>
              <a:t>Evangelismo</a:t>
            </a:r>
          </a:p>
          <a:p>
            <a:r>
              <a:rPr lang="pt-PT" smtClean="0">
                <a:latin typeface="Times New Roman" charset="0"/>
              </a:rPr>
              <a:t>Missões</a:t>
            </a:r>
          </a:p>
          <a:p>
            <a:r>
              <a:rPr lang="pt-PT" smtClean="0">
                <a:latin typeface="Times New Roman" charset="0"/>
              </a:rPr>
              <a:t>História e Comunicação</a:t>
            </a:r>
          </a:p>
          <a:p>
            <a:r>
              <a:rPr lang="pt-PT" smtClean="0">
                <a:latin typeface="Times New Roman" charset="0"/>
              </a:rPr>
              <a:t>Discipulado</a:t>
            </a:r>
          </a:p>
          <a:p>
            <a:endParaRPr lang="pt-PT" smtClean="0">
              <a:latin typeface="Times New Roman" charset="0"/>
            </a:endParaRP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6D06B-3A31-B247-A840-3AC9141D92AC}" type="slidenum">
              <a:rPr lang="pt-PT">
                <a:solidFill>
                  <a:srgbClr val="000000"/>
                </a:solidFill>
                <a:latin typeface="Calibri"/>
                <a:ea typeface="Arial" charset="0"/>
                <a:cs typeface="Arial" charset="0"/>
              </a:rPr>
              <a:pPr/>
              <a:t>73</a:t>
            </a:fld>
            <a:endParaRPr lang="pt-PT">
              <a:solidFill>
                <a:srgbClr val="000000"/>
              </a:solidFill>
              <a:latin typeface="Calibri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Preparado por: Renan T. Santos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769214-5D4A-4A12-86AF-6C8D66C68061}" type="slidenum"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ED088A-E747-D649-966C-7C5BC108CB4D}" type="slidenum">
              <a:rPr lang="pt-BR">
                <a:solidFill>
                  <a:srgbClr val="000000"/>
                </a:solidFill>
                <a:latin typeface="Calibri"/>
                <a:ea typeface="Arial" charset="0"/>
                <a:cs typeface="Arial" charset="0"/>
              </a:rPr>
              <a:pPr/>
              <a:t>75</a:t>
            </a:fld>
            <a:endParaRPr lang="pt-BR">
              <a:solidFill>
                <a:srgbClr val="000000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2007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070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t-PT">
              <a:latin typeface="Times New Roman" charset="0"/>
            </a:endParaRPr>
          </a:p>
        </p:txBody>
      </p:sp>
      <p:sp>
        <p:nvSpPr>
          <p:cNvPr id="200709" name="Slide Number Placeholder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C7083272-D117-2548-8C49-6F98C43A13E4}" type="slidenum">
              <a:rPr lang="pt-PT" sz="1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pt-PT" sz="12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Preparado por: Renan T. Santos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769214-5D4A-4A12-86AF-6C8D66C68061}" type="slidenum"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t-PT" smtClean="0">
              <a:latin typeface="Times New Roman" charset="0"/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961342-EAC3-9B4F-AFAD-8817E72CA78D}" type="slidenum">
              <a:rPr lang="pt-PT">
                <a:solidFill>
                  <a:srgbClr val="000000"/>
                </a:solidFill>
                <a:latin typeface="Calibri"/>
                <a:ea typeface="Arial" charset="0"/>
                <a:cs typeface="Arial" charset="0"/>
              </a:rPr>
              <a:pPr/>
              <a:t>77</a:t>
            </a:fld>
            <a:endParaRPr lang="pt-PT">
              <a:solidFill>
                <a:srgbClr val="000000"/>
              </a:solidFill>
              <a:latin typeface="Calibri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Preparado por: Renan T. Santos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769214-5D4A-4A12-86AF-6C8D66C68061}" type="slidenum"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t-PT" smtClean="0">
              <a:latin typeface="Times New Roman" charset="0"/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961342-EAC3-9B4F-AFAD-8817E72CA78D}" type="slidenum">
              <a:rPr lang="pt-PT">
                <a:solidFill>
                  <a:srgbClr val="000000"/>
                </a:solidFill>
                <a:latin typeface="Calibri"/>
                <a:ea typeface="Arial" charset="0"/>
                <a:cs typeface="Arial" charset="0"/>
              </a:rPr>
              <a:pPr/>
              <a:t>79</a:t>
            </a:fld>
            <a:endParaRPr lang="pt-PT">
              <a:solidFill>
                <a:srgbClr val="000000"/>
              </a:solidFill>
              <a:latin typeface="Calibri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DB6DCE-5638-8041-AF37-629C3C948804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Preparado por: Renan T. Santos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769214-5D4A-4A12-86AF-6C8D66C68061}" type="slidenum"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Preparado por: Renan T. Santos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4BB3EA-F990-47AF-98DA-27C16D119457}" type="slidenum"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Preparado por: Renan T. Santos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4BB3EA-F990-47AF-98DA-27C16D119457}" type="slidenum"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Preparado por: Renan T. Santos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4BB3EA-F990-47AF-98DA-27C16D119457}" type="slidenum"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4C59-BF37-43D3-93BC-DC5664CD2052}" type="slidenum">
              <a:rPr lang="pt-BR">
                <a:solidFill>
                  <a:prstClr val="black"/>
                </a:solidFill>
                <a:latin typeface="Calibri"/>
              </a:rPr>
              <a:pPr/>
              <a:t>84</a:t>
            </a:fld>
            <a:endParaRPr lang="pt-BR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A9CB7E-E18F-C342-ABCA-03F48F2D9E7F}" type="slidenum">
              <a:rPr lang="pt-BR" sz="1200">
                <a:solidFill>
                  <a:prstClr val="black"/>
                </a:solidFill>
              </a:rPr>
              <a:pPr eaLnBrk="1" hangingPunct="1"/>
              <a:t>28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A9CB7E-E18F-C342-ABCA-03F48F2D9E7F}" type="slidenum">
              <a:rPr lang="pt-BR" sz="1200">
                <a:solidFill>
                  <a:prstClr val="black"/>
                </a:solidFill>
              </a:rPr>
              <a:pPr eaLnBrk="1" hangingPunct="1"/>
              <a:t>30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2DB93D-EFDA-7248-A30A-A49CEA964B6C}" type="slidenum">
              <a:rPr lang="pt-BR" sz="1200">
                <a:solidFill>
                  <a:prstClr val="black"/>
                </a:solidFill>
              </a:rPr>
              <a:pPr eaLnBrk="1" hangingPunct="1"/>
              <a:t>31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2DB93D-EFDA-7248-A30A-A49CEA964B6C}" type="slidenum">
              <a:rPr lang="pt-BR" sz="1200">
                <a:solidFill>
                  <a:prstClr val="black"/>
                </a:solidFill>
              </a:rPr>
              <a:pPr eaLnBrk="1" hangingPunct="1"/>
              <a:t>33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59B6B9-C2DB-2C4D-8134-5517259DBA9D}" type="slidenum">
              <a:rPr lang="pt-BR" sz="1200">
                <a:solidFill>
                  <a:prstClr val="black"/>
                </a:solidFill>
              </a:rPr>
              <a:pPr eaLnBrk="1" hangingPunct="1"/>
              <a:t>34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9A9BE-3D8C-FF45-8AF8-F013656C0CC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87386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8CD17E-258E-3841-ABC5-5164D26166C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89276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FF9F5-C8E0-AA49-9924-1FC13C072FD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98702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B7EB4-7B5E-D74D-85C9-B065A475C30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2058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57094-7F57-A645-8BE5-B350D6F21C4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10709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6D336-CC54-E942-AECF-2248043CE88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05011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BF8DB-9806-7346-8B44-2889CE8FACA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03812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TitleSli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B05B1-FAAB-1A40-A494-9D2D9270E1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047460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4D4E6-7917-E94E-95B3-2E1517A268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080110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CB935-E256-493E-9D69-A6A6DC46B5D7}" type="slidenum">
              <a:rPr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>
                <a:defRPr/>
              </a:pPr>
              <a:t>‹nº›</a:t>
            </a:fld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975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07ACE0-144A-4768-982E-A25A402B7920}" type="slidenum">
              <a:rPr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49464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defRPr b="0"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defRPr b="0"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defRPr b="0" smtClean="0">
                <a:cs typeface="Arial" charset="0"/>
              </a:defRPr>
            </a:lvl1pPr>
          </a:lstStyle>
          <a:p>
            <a:pPr>
              <a:defRPr/>
            </a:pPr>
            <a:fld id="{19B1A4F2-B081-5F4D-9D89-8715008C21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12449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fontAlgn="base">
              <a:spcAft>
                <a:spcPct val="0"/>
              </a:spcAft>
              <a:defRPr/>
            </a:pPr>
            <a:endParaRPr lang="en-US">
              <a:solidFill>
                <a:srgbClr val="795339"/>
              </a:solidFill>
              <a:latin typeface="Candara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fontAlgn="base">
              <a:spcAft>
                <a:spcPct val="0"/>
              </a:spcAft>
              <a:defRPr/>
            </a:pPr>
            <a:fld id="{2B0CB935-E256-493E-9D69-A6A6DC46B5D7}" type="slidenum">
              <a:rPr lang="en-US">
                <a:solidFill>
                  <a:srgbClr val="795339"/>
                </a:solidFill>
                <a:latin typeface="Candara"/>
              </a:rPr>
              <a:pPr algn="r" fontAlgn="base"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795339"/>
              </a:solidFill>
              <a:latin typeface="Candara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795339"/>
              </a:solidFill>
              <a:latin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64593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Aft>
                <a:spcPct val="0"/>
              </a:spcAft>
              <a:defRPr/>
            </a:pPr>
            <a:endParaRPr lang="en-US">
              <a:solidFill>
                <a:srgbClr val="795339"/>
              </a:solidFill>
              <a:latin typeface="Candara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795339"/>
              </a:solidFill>
              <a:latin typeface="Candara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Aft>
                <a:spcPct val="0"/>
              </a:spcAft>
              <a:defRPr/>
            </a:pPr>
            <a:fld id="{FE07ACE0-144A-4768-982E-A25A402B7920}" type="slidenum">
              <a:rPr lang="en-US">
                <a:solidFill>
                  <a:srgbClr val="795339"/>
                </a:solidFill>
                <a:latin typeface="Candara"/>
              </a:rPr>
              <a:pPr algn="r" fontAlgn="base"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795339"/>
              </a:solidFill>
              <a:latin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91490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D72F5-4AE0-4F91-84F6-6991E5097B28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EE943-70E4-4D3E-825C-4798AC1A2B57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8083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1A493-1E86-4F07-9DE5-FB09DF1C1D4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B958D-0694-4924-A86B-21DB57236573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28665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A30C4-9E91-4046-886F-CD5B013B801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CA66E-1B18-41FC-BBBF-2CB9C82AD7A3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62086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40F04-595E-4771-B172-1E0CB2E92B51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C8491-D6A5-4A04-824C-DF1A16BB6700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29574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4A7B5-1140-411B-9CDA-69B3E22C73F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E9991-5BA6-4B12-89DE-1BA775F62054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53862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8AAFD-4299-4BA3-BEF4-9CA24F6A9A84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7D73C-2031-492E-B38E-C491368C13D0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939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26DA9-818E-4FA1-AB8E-0D8F32C1D27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873A-DAA7-4191-B399-30D6BF291953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8501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AEDC2-A054-4FE4-98B1-11429BA579DC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D0E2-7683-4C20-B6CB-652102D06959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58466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6AF50-9A6C-4838-B1B8-C0406834832C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C8D11-3B1C-4630-A092-1A20EFFA3475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69270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6A6B-ED90-47A0-950D-EB3F0A3126B0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BBB40-65F0-4BF8-8D3D-1B302F8A3BAB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5681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7C806-A72D-4184-8CE5-0A37A3C18176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93CD3-4225-4A12-B5AE-87BC6FCDDB91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12117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CB935-E256-493E-9D69-A6A6DC46B5D7}" type="slidenum">
              <a:rPr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>
                <a:defRPr/>
              </a:pPr>
              <a:t>‹nº›</a:t>
            </a:fld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91824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07ACE0-144A-4768-982E-A25A402B7920}" type="slidenum">
              <a:rPr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35666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6C74325-2D14-487D-AB56-C0BD7E163BBA}" type="slidenum">
              <a:rPr lang="pt-BR" smtClean="0">
                <a:solidFill>
                  <a:prstClr val="white"/>
                </a:solidFill>
                <a:latin typeface="Georgia"/>
              </a:rPr>
              <a:pPr/>
              <a:t>‹nº›</a:t>
            </a:fld>
            <a:endParaRPr lang="pt-BR">
              <a:solidFill>
                <a:prstClr val="white"/>
              </a:solidFill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5383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latin typeface="Georgia"/>
              </a:rPr>
              <a:pPr/>
              <a:t>‹nº›</a:t>
            </a:fld>
            <a:endParaRPr lang="pt-BR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00953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latin typeface="Georgia"/>
              </a:rPr>
              <a:pPr/>
              <a:t>‹nº›</a:t>
            </a:fld>
            <a:endParaRPr lang="pt-BR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8316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latin typeface="Georgia"/>
              </a:rPr>
              <a:pPr/>
              <a:t>‹nº›</a:t>
            </a:fld>
            <a:endParaRPr lang="pt-BR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76099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6C74325-2D14-487D-AB56-C0BD7E163BBA}" type="slidenum">
              <a:rPr lang="pt-BR" smtClean="0">
                <a:latin typeface="Georgia"/>
              </a:rPr>
              <a:pPr/>
              <a:t>‹nº›</a:t>
            </a:fld>
            <a:endParaRPr lang="pt-BR">
              <a:latin typeface="Georgia"/>
            </a:endParaRPr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91804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6C74325-2D14-487D-AB56-C0BD7E163BBA}" type="slidenum">
              <a:rPr lang="pt-BR" smtClean="0">
                <a:latin typeface="Georgia"/>
              </a:rPr>
              <a:pPr/>
              <a:t>‹nº›</a:t>
            </a:fld>
            <a:endParaRPr lang="pt-BR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08972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latin typeface="Georgia"/>
              </a:rPr>
              <a:pPr/>
              <a:t>‹nº›</a:t>
            </a:fld>
            <a:endParaRPr lang="pt-BR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61732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latin typeface="Georgia"/>
              </a:rPr>
              <a:pPr/>
              <a:t>‹nº›</a:t>
            </a:fld>
            <a:endParaRPr lang="pt-BR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84514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latin typeface="Georgia"/>
              </a:rPr>
              <a:pPr/>
              <a:t>‹nº›</a:t>
            </a:fld>
            <a:endParaRPr lang="pt-BR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6187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latin typeface="Georgia"/>
              </a:rPr>
              <a:pPr/>
              <a:t>‹nº›</a:t>
            </a:fld>
            <a:endParaRPr lang="pt-BR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1492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latin typeface="Georgia"/>
              </a:rPr>
              <a:pPr/>
              <a:t>‹nº›</a:t>
            </a:fld>
            <a:endParaRPr lang="pt-BR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54053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4509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270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55700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21896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82464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79503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75951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2991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76516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17223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50968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41874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42" tIns="32119" rIns="64242" bIns="32119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62"/>
            <a:ext cx="6400354" cy="1752451"/>
          </a:xfrm>
          <a:prstGeom prst="rect">
            <a:avLst/>
          </a:prstGeom>
        </p:spPr>
        <p:txBody>
          <a:bodyPr vert="horz" lIns="64242" tIns="32119" rIns="64242" bIns="32119"/>
          <a:lstStyle>
            <a:lvl1pPr marL="0" indent="0" algn="ctr">
              <a:buNone/>
              <a:defRPr/>
            </a:lvl1pPr>
            <a:lvl2pPr marL="321208" indent="0" algn="ctr">
              <a:buNone/>
              <a:defRPr/>
            </a:lvl2pPr>
            <a:lvl3pPr marL="642420" indent="0" algn="ctr">
              <a:buNone/>
              <a:defRPr/>
            </a:lvl3pPr>
            <a:lvl4pPr marL="963629" indent="0" algn="ctr">
              <a:buNone/>
              <a:defRPr/>
            </a:lvl4pPr>
            <a:lvl5pPr marL="1284842" indent="0" algn="ctr">
              <a:buNone/>
              <a:defRPr/>
            </a:lvl5pPr>
            <a:lvl6pPr marL="1606052" indent="0" algn="ctr">
              <a:buNone/>
              <a:defRPr/>
            </a:lvl6pPr>
            <a:lvl7pPr marL="1927263" indent="0" algn="ctr">
              <a:buNone/>
              <a:defRPr/>
            </a:lvl7pPr>
            <a:lvl8pPr marL="2248476" indent="0" algn="ctr">
              <a:buNone/>
              <a:defRPr/>
            </a:lvl8pPr>
            <a:lvl9pPr marL="2569686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00730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933504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42" tIns="32119" rIns="64242" bIns="32119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62"/>
            <a:ext cx="8228707" cy="4525119"/>
          </a:xfrm>
          <a:prstGeom prst="rect">
            <a:avLst/>
          </a:prstGeom>
        </p:spPr>
        <p:txBody>
          <a:bodyPr vert="horz" lIns="64242" tIns="32119" rIns="64242" bIns="32119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819735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42" tIns="32119" rIns="64242" bIns="32119" anchor="t"/>
          <a:lstStyle>
            <a:lvl1pPr algn="l">
              <a:defRPr sz="28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42" tIns="32119" rIns="64242" bIns="32119" anchor="b"/>
          <a:lstStyle>
            <a:lvl1pPr marL="0" indent="0">
              <a:buNone/>
              <a:defRPr sz="1400"/>
            </a:lvl1pPr>
            <a:lvl2pPr marL="321208" indent="0">
              <a:buNone/>
              <a:defRPr sz="1300"/>
            </a:lvl2pPr>
            <a:lvl3pPr marL="642420" indent="0">
              <a:buNone/>
              <a:defRPr sz="1100"/>
            </a:lvl3pPr>
            <a:lvl4pPr marL="963629" indent="0">
              <a:buNone/>
              <a:defRPr sz="1000"/>
            </a:lvl4pPr>
            <a:lvl5pPr marL="1284842" indent="0">
              <a:buNone/>
              <a:defRPr sz="1000"/>
            </a:lvl5pPr>
            <a:lvl6pPr marL="1606052" indent="0">
              <a:buNone/>
              <a:defRPr sz="1000"/>
            </a:lvl6pPr>
            <a:lvl7pPr marL="1927263" indent="0">
              <a:buNone/>
              <a:defRPr sz="1000"/>
            </a:lvl7pPr>
            <a:lvl8pPr marL="2248476" indent="0">
              <a:buNone/>
              <a:defRPr sz="1000"/>
            </a:lvl8pPr>
            <a:lvl9pPr marL="2569686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509482169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42" tIns="32119" rIns="64242" bIns="32119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62"/>
            <a:ext cx="4060775" cy="4525119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62"/>
            <a:ext cx="4060775" cy="4525119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055462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42" tIns="32119" rIns="64242" bIns="32119" anchor="b"/>
          <a:lstStyle>
            <a:lvl1pPr marL="0" indent="0">
              <a:buNone/>
              <a:defRPr sz="1700" b="1"/>
            </a:lvl1pPr>
            <a:lvl2pPr marL="321208" indent="0">
              <a:buNone/>
              <a:defRPr sz="1400" b="1"/>
            </a:lvl2pPr>
            <a:lvl3pPr marL="642420" indent="0">
              <a:buNone/>
              <a:defRPr sz="1300" b="1"/>
            </a:lvl3pPr>
            <a:lvl4pPr marL="963629" indent="0">
              <a:buNone/>
              <a:defRPr sz="1100" b="1"/>
            </a:lvl4pPr>
            <a:lvl5pPr marL="1284842" indent="0">
              <a:buNone/>
              <a:defRPr sz="1100" b="1"/>
            </a:lvl5pPr>
            <a:lvl6pPr marL="1606052" indent="0">
              <a:buNone/>
              <a:defRPr sz="1100" b="1"/>
            </a:lvl6pPr>
            <a:lvl7pPr marL="1927263" indent="0">
              <a:buNone/>
              <a:defRPr sz="1100" b="1"/>
            </a:lvl7pPr>
            <a:lvl8pPr marL="2248476" indent="0">
              <a:buNone/>
              <a:defRPr sz="1100" b="1"/>
            </a:lvl8pPr>
            <a:lvl9pPr marL="2569686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42" tIns="32119" rIns="64242" bIns="32119" anchor="b"/>
          <a:lstStyle>
            <a:lvl1pPr marL="0" indent="0">
              <a:buNone/>
              <a:defRPr sz="1700" b="1"/>
            </a:lvl1pPr>
            <a:lvl2pPr marL="321208" indent="0">
              <a:buNone/>
              <a:defRPr sz="1400" b="1"/>
            </a:lvl2pPr>
            <a:lvl3pPr marL="642420" indent="0">
              <a:buNone/>
              <a:defRPr sz="1300" b="1"/>
            </a:lvl3pPr>
            <a:lvl4pPr marL="963629" indent="0">
              <a:buNone/>
              <a:defRPr sz="1100" b="1"/>
            </a:lvl4pPr>
            <a:lvl5pPr marL="1284842" indent="0">
              <a:buNone/>
              <a:defRPr sz="1100" b="1"/>
            </a:lvl5pPr>
            <a:lvl6pPr marL="1606052" indent="0">
              <a:buNone/>
              <a:defRPr sz="1100" b="1"/>
            </a:lvl6pPr>
            <a:lvl7pPr marL="1927263" indent="0">
              <a:buNone/>
              <a:defRPr sz="1100" b="1"/>
            </a:lvl7pPr>
            <a:lvl8pPr marL="2248476" indent="0">
              <a:buNone/>
              <a:defRPr sz="1100" b="1"/>
            </a:lvl8pPr>
            <a:lvl9pPr marL="2569686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71438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42" tIns="32119" rIns="64242" bIns="32119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911978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05013680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2" y="273488"/>
            <a:ext cx="3008189" cy="1161975"/>
          </a:xfrm>
          <a:prstGeom prst="rect">
            <a:avLst/>
          </a:prstGeom>
        </p:spPr>
        <p:txBody>
          <a:bodyPr vert="horz" lIns="64242" tIns="32119" rIns="64242" bIns="32119" anchor="b"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62" y="1435448"/>
            <a:ext cx="3008189" cy="4690318"/>
          </a:xfrm>
          <a:prstGeom prst="rect">
            <a:avLst/>
          </a:prstGeom>
        </p:spPr>
        <p:txBody>
          <a:bodyPr vert="horz" lIns="64242" tIns="32119" rIns="64242" bIns="32119"/>
          <a:lstStyle>
            <a:lvl1pPr marL="0" indent="0">
              <a:buNone/>
              <a:defRPr sz="1000"/>
            </a:lvl1pPr>
            <a:lvl2pPr marL="321208" indent="0">
              <a:buNone/>
              <a:defRPr sz="800"/>
            </a:lvl2pPr>
            <a:lvl3pPr marL="642420" indent="0">
              <a:buNone/>
              <a:defRPr sz="700"/>
            </a:lvl3pPr>
            <a:lvl4pPr marL="963629" indent="0">
              <a:buNone/>
              <a:defRPr sz="600"/>
            </a:lvl4pPr>
            <a:lvl5pPr marL="1284842" indent="0">
              <a:buNone/>
              <a:defRPr sz="600"/>
            </a:lvl5pPr>
            <a:lvl6pPr marL="1606052" indent="0">
              <a:buNone/>
              <a:defRPr sz="600"/>
            </a:lvl6pPr>
            <a:lvl7pPr marL="1927263" indent="0">
              <a:buNone/>
              <a:defRPr sz="600"/>
            </a:lvl7pPr>
            <a:lvl8pPr marL="2248476" indent="0">
              <a:buNone/>
              <a:defRPr sz="600"/>
            </a:lvl8pPr>
            <a:lvl9pPr marL="2569686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515824778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50" y="4800824"/>
            <a:ext cx="5486177" cy="567035"/>
          </a:xfrm>
          <a:prstGeom prst="rect">
            <a:avLst/>
          </a:prstGeom>
        </p:spPr>
        <p:txBody>
          <a:bodyPr vert="horz" lIns="64242" tIns="32119" rIns="64242" bIns="32119" anchor="b"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50" y="612800"/>
            <a:ext cx="5486177" cy="4114354"/>
          </a:xfrm>
          <a:prstGeom prst="rect">
            <a:avLst/>
          </a:prstGeom>
        </p:spPr>
        <p:txBody>
          <a:bodyPr vert="horz" lIns="64242" tIns="32119" rIns="64242" bIns="32119"/>
          <a:lstStyle>
            <a:lvl1pPr marL="0" indent="0">
              <a:buNone/>
              <a:defRPr sz="2200"/>
            </a:lvl1pPr>
            <a:lvl2pPr marL="321208" indent="0">
              <a:buNone/>
              <a:defRPr sz="2000"/>
            </a:lvl2pPr>
            <a:lvl3pPr marL="642420" indent="0">
              <a:buNone/>
              <a:defRPr sz="1700"/>
            </a:lvl3pPr>
            <a:lvl4pPr marL="963629" indent="0">
              <a:buNone/>
              <a:defRPr sz="1400"/>
            </a:lvl4pPr>
            <a:lvl5pPr marL="1284842" indent="0">
              <a:buNone/>
              <a:defRPr sz="1400"/>
            </a:lvl5pPr>
            <a:lvl6pPr marL="1606052" indent="0">
              <a:buNone/>
              <a:defRPr sz="1400"/>
            </a:lvl6pPr>
            <a:lvl7pPr marL="1927263" indent="0">
              <a:buNone/>
              <a:defRPr sz="1400"/>
            </a:lvl7pPr>
            <a:lvl8pPr marL="2248476" indent="0">
              <a:buNone/>
              <a:defRPr sz="1400"/>
            </a:lvl8pPr>
            <a:lvl9pPr marL="2569686" indent="0">
              <a:buNone/>
              <a:defRPr sz="1400"/>
            </a:lvl9pPr>
          </a:lstStyle>
          <a:p>
            <a:pPr lvl="0"/>
            <a:endParaRPr lang="en-US" noProof="0" smtClean="0">
              <a:sym typeface="Chalkdus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50" y="5367860"/>
            <a:ext cx="5486177" cy="804788"/>
          </a:xfrm>
          <a:prstGeom prst="rect">
            <a:avLst/>
          </a:prstGeom>
        </p:spPr>
        <p:txBody>
          <a:bodyPr vert="horz" lIns="64242" tIns="32119" rIns="64242" bIns="32119"/>
          <a:lstStyle>
            <a:lvl1pPr marL="0" indent="0">
              <a:buNone/>
              <a:defRPr sz="1000"/>
            </a:lvl1pPr>
            <a:lvl2pPr marL="321208" indent="0">
              <a:buNone/>
              <a:defRPr sz="800"/>
            </a:lvl2pPr>
            <a:lvl3pPr marL="642420" indent="0">
              <a:buNone/>
              <a:defRPr sz="700"/>
            </a:lvl3pPr>
            <a:lvl4pPr marL="963629" indent="0">
              <a:buNone/>
              <a:defRPr sz="600"/>
            </a:lvl4pPr>
            <a:lvl5pPr marL="1284842" indent="0">
              <a:buNone/>
              <a:defRPr sz="600"/>
            </a:lvl5pPr>
            <a:lvl6pPr marL="1606052" indent="0">
              <a:buNone/>
              <a:defRPr sz="600"/>
            </a:lvl6pPr>
            <a:lvl7pPr marL="1927263" indent="0">
              <a:buNone/>
              <a:defRPr sz="600"/>
            </a:lvl7pPr>
            <a:lvl8pPr marL="2248476" indent="0">
              <a:buNone/>
              <a:defRPr sz="600"/>
            </a:lvl8pPr>
            <a:lvl9pPr marL="2569686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08628790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42" tIns="32119" rIns="64242" bIns="32119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62"/>
            <a:ext cx="8228707" cy="4525119"/>
          </a:xfrm>
          <a:prstGeom prst="rect">
            <a:avLst/>
          </a:prstGeom>
        </p:spPr>
        <p:txBody>
          <a:bodyPr vert="eaVert" lIns="64242" tIns="32119" rIns="64242" bIns="32119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7157039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42" tIns="32119" rIns="64242" bIns="32119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42" tIns="32119" rIns="64242" bIns="32119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146294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356292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3938316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0346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5924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634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424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607338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866049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478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0078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5866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7409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63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5701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093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4003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5805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0976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5585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3807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6478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7791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>
                <a:solidFill>
                  <a:prstClr val="white"/>
                </a:solidFill>
                <a:latin typeface="Book Antiqua"/>
              </a:rPr>
              <a:pPr/>
              <a:t>‹nº›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816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55349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>
                <a:solidFill>
                  <a:prstClr val="white"/>
                </a:solidFill>
                <a:latin typeface="Book Antiqua"/>
              </a:rPr>
              <a:pPr/>
              <a:t>‹nº›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054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>
                <a:solidFill>
                  <a:prstClr val="white"/>
                </a:solidFill>
                <a:latin typeface="Book Antiqua"/>
              </a:rPr>
              <a:pPr/>
              <a:t>‹nº›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0250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>
                <a:solidFill>
                  <a:prstClr val="white"/>
                </a:solidFill>
                <a:latin typeface="Book Antiqua"/>
              </a:rPr>
              <a:pPr/>
              <a:t>‹nº›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3538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>
                <a:solidFill>
                  <a:prstClr val="white"/>
                </a:solidFill>
                <a:latin typeface="Book Antiqua"/>
              </a:rPr>
              <a:pPr/>
              <a:t>‹nº›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9162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>
                <a:solidFill>
                  <a:prstClr val="white"/>
                </a:solidFill>
                <a:latin typeface="Book Antiqua"/>
              </a:rPr>
              <a:pPr/>
              <a:t>‹nº›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915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59518B-2D96-7A44-94C2-19C7174FBC19}" type="slidenum">
              <a:rPr lang="en-US" smtClean="0">
                <a:solidFill>
                  <a:srgbClr val="194431"/>
                </a:solidFill>
                <a:latin typeface="Book Antiqua"/>
              </a:rPr>
              <a:pPr/>
              <a:t>‹nº›</a:t>
            </a:fld>
            <a:endParaRPr lang="en-US">
              <a:solidFill>
                <a:srgbClr val="194431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4816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>
                <a:solidFill>
                  <a:prstClr val="white"/>
                </a:solidFill>
                <a:latin typeface="Book Antiqua"/>
              </a:rPr>
              <a:pPr/>
              <a:t>‹nº›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6390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59518B-2D96-7A44-94C2-19C7174FBC19}" type="slidenum">
              <a:rPr lang="en-US" smtClean="0">
                <a:solidFill>
                  <a:srgbClr val="194431"/>
                </a:solidFill>
                <a:latin typeface="Book Antiqua"/>
              </a:rPr>
              <a:pPr/>
              <a:t>‹nº›</a:t>
            </a:fld>
            <a:endParaRPr lang="en-US">
              <a:solidFill>
                <a:srgbClr val="194431"/>
              </a:solidFill>
              <a:latin typeface="Book Antiqua"/>
            </a:endParaRP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523622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>
                <a:solidFill>
                  <a:prstClr val="white"/>
                </a:solidFill>
                <a:latin typeface="Book Antiqua"/>
              </a:rPr>
              <a:pPr/>
              <a:t>‹nº›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234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>
                <a:solidFill>
                  <a:prstClr val="white"/>
                </a:solidFill>
                <a:latin typeface="Book Antiqua"/>
              </a:rPr>
              <a:pPr/>
              <a:t>‹nº›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3508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>
                <a:latin typeface="Gill Sans MT"/>
              </a:rPr>
              <a:pPr/>
              <a:t>February 18, 2014</a:t>
            </a:fld>
            <a:endParaRPr dirty="0"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5B1FEA-406A-7749-A5C3-DDCB5F67A4CE}" type="slidenum">
              <a:rPr lang="en-US" smtClean="0">
                <a:latin typeface="Gill Sans MT"/>
              </a:rPr>
              <a:pPr/>
              <a:t>‹nº›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9811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>
                <a:latin typeface="Gill Sans MT"/>
              </a:rPr>
              <a:pPr/>
              <a:t>February 18, 2014</a:t>
            </a:fld>
            <a:endParaRPr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  <p:pic>
        <p:nvPicPr>
          <p:cNvPr id="11" name="Picture 10" descr="j031682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090" y="4064787"/>
            <a:ext cx="1862142" cy="27932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13035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>
                <a:latin typeface="Gill Sans MT"/>
              </a:rPr>
              <a:pPr/>
              <a:t>February 18, 2014</a:t>
            </a:fld>
            <a:endParaRPr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202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>
                <a:latin typeface="Gill Sans MT"/>
              </a:rPr>
              <a:pPr/>
              <a:t>February 18, 2014</a:t>
            </a:fld>
            <a:endParaRPr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4565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>
                <a:latin typeface="Gill Sans MT"/>
              </a:rPr>
              <a:pPr/>
              <a:t>February 18, 2014</a:t>
            </a:fld>
            <a:endParaRPr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4558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>
                <a:latin typeface="Gill Sans MT"/>
              </a:rPr>
              <a:pPr/>
              <a:t>February 18, 2014</a:t>
            </a:fld>
            <a:endParaRPr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9554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>
                <a:latin typeface="Gill Sans MT"/>
              </a:rPr>
              <a:pPr/>
              <a:t>February 18, 2014</a:t>
            </a:fld>
            <a:endParaRPr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6846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>
                <a:latin typeface="Gill Sans MT"/>
              </a:rPr>
              <a:pPr/>
              <a:t>February 18, 2014</a:t>
            </a:fld>
            <a:endParaRPr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86918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>
                <a:latin typeface="Gill Sans MT"/>
              </a:rPr>
              <a:pPr/>
              <a:t>February 18, 2014</a:t>
            </a:fld>
            <a:endParaRPr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529244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>
                <a:latin typeface="Gill Sans MT"/>
              </a:rPr>
              <a:pPr/>
              <a:t>February 18, 2014</a:t>
            </a:fld>
            <a:endParaRPr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3167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>
                <a:latin typeface="Gill Sans MT"/>
              </a:rPr>
              <a:pPr/>
              <a:t>February 18, 2014</a:t>
            </a:fld>
            <a:endParaRPr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4541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77571866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6CE5-B5BE-5646-A571-85687742313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53488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 pitchFamily="-110" charset="0"/>
                <a:cs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 pitchFamily="-110" charset="0"/>
                <a:cs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4F266-4A90-CD4B-91C3-CE00AD99F182}" type="slidenum">
              <a:rPr lang="en-US">
                <a:latin typeface="Trebuchet MS"/>
              </a:rPr>
              <a:pPr>
                <a:defRPr/>
              </a:pPr>
              <a:t>‹nº›</a:t>
            </a:fld>
            <a:endParaRPr lang="en-US">
              <a:latin typeface="Trebuchet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065467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 pitchFamily="-110" charset="0"/>
                <a:cs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 pitchFamily="-110" charset="0"/>
                <a:cs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69121-05F7-6C47-BA00-1E39157B2210}" type="slidenum">
              <a:rPr lang="en-US">
                <a:latin typeface="Trebuchet MS"/>
              </a:rPr>
              <a:pPr>
                <a:defRPr/>
              </a:pPr>
              <a:t>‹nº›</a:t>
            </a:fld>
            <a:endParaRPr lang="en-US">
              <a:latin typeface="Trebuchet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308974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FCB4B2A0-B81E-834D-9DBE-A7D4FFE8A1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642396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cket7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531">
            <a:off x="5549900" y="1755775"/>
            <a:ext cx="109696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icket8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257">
            <a:off x="5383213" y="2155825"/>
            <a:ext cx="10969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42-1639349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304800"/>
            <a:ext cx="3427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0248"/>
            <a:ext cx="7772400" cy="978408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7772400" cy="877824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fld id="{B952E782-C306-5846-9FE8-6DF29B026DE8}" type="datetime1">
              <a:rPr lang="en-US"/>
              <a:pPr/>
              <a:t>2/18/2014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86074-2144-BE44-99CE-49E7C07C6B3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523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869141"/>
            <a:ext cx="7770813" cy="4257022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2C75A-F538-4A42-845A-6C84FC40550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296327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ticket7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111">
            <a:off x="6492875" y="1597025"/>
            <a:ext cx="22129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cket8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8374">
            <a:off x="5945188" y="2293938"/>
            <a:ext cx="221297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4"/>
            <a:ext cx="7772400" cy="977153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5257800"/>
            <a:ext cx="7770813" cy="874058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BF93CE2-69CE-5F43-8E1C-343600A72BF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807969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cket7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111">
            <a:off x="6035675" y="4568825"/>
            <a:ext cx="22129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icket8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495">
            <a:off x="5237163" y="5035550"/>
            <a:ext cx="221297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990600"/>
            <a:ext cx="7770813" cy="1743075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756651"/>
            <a:ext cx="7770813" cy="1281953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fld id="{41005F9D-1D7C-854E-9BDD-6E7FE42EC406}" type="datetime1">
              <a:rPr lang="en-US"/>
              <a:pPr/>
              <a:t>2/18/2014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38488-2534-0341-A01E-CDFF7499FAD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3518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21027"/>
            <a:ext cx="7770813" cy="1429871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42"/>
            <a:ext cx="3611880" cy="43656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5" y="1760542"/>
            <a:ext cx="3611880" cy="43656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E5A3C-390E-BF44-A3DD-9112C9B33BE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883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785813" y="2192338"/>
            <a:ext cx="3429000" cy="1587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37125" y="2192338"/>
            <a:ext cx="3429000" cy="1587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21027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8" y="1550895"/>
            <a:ext cx="3611880" cy="61408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8" y="2438400"/>
            <a:ext cx="3611880" cy="36877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98EB1-6E48-F943-A6F0-9A649438687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85311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5EC9A-4CFB-9C4B-B6F1-9468D64E23C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642830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90769-F699-C04F-9234-A187A4CC25E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446529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4"/>
            <a:ext cx="3657600" cy="5668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EFFB8-9076-004F-8B4F-564C34365EA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4718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/>
          <a:lstStyle>
            <a:lvl1pPr marL="0" indent="0"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74967-4A1A-144F-8147-A23FED55AFE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962008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3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603"/>
            <a:ext cx="7776882" cy="950259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61AB6-0E2D-3847-997D-0CB18591515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805884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5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603"/>
            <a:ext cx="7776882" cy="950259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2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2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6370844A-30E2-1E4C-8545-3D60C2530C3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075270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A7625-B115-5F46-B7D9-3A0838F82F0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991741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4"/>
            <a:ext cx="1600200" cy="5592763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4"/>
            <a:ext cx="6019800" cy="5592763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F6461-4E90-454C-BBAA-2F5211C61A1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03222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cket7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531">
            <a:off x="5549900" y="1755775"/>
            <a:ext cx="109696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icket8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257">
            <a:off x="5383213" y="2155825"/>
            <a:ext cx="10969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42-1639349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304800"/>
            <a:ext cx="3427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0248"/>
            <a:ext cx="7772400" cy="978408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7772400" cy="877824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fld id="{B952E782-C306-5846-9FE8-6DF29B026DE8}" type="datetime1">
              <a:rPr lang="en-US"/>
              <a:pPr/>
              <a:t>2/18/2014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86074-2144-BE44-99CE-49E7C07C6B3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78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869141"/>
            <a:ext cx="7770813" cy="4257022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2C75A-F538-4A42-845A-6C84FC40550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58622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ticket7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111">
            <a:off x="6492875" y="1597025"/>
            <a:ext cx="22129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cket8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8374">
            <a:off x="5945188" y="2293938"/>
            <a:ext cx="221297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4"/>
            <a:ext cx="7772400" cy="977153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5257800"/>
            <a:ext cx="7770813" cy="874058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BF93CE2-69CE-5F43-8E1C-343600A72BF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645819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cket7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111">
            <a:off x="6035675" y="4568825"/>
            <a:ext cx="22129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icket8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495">
            <a:off x="5237163" y="5035550"/>
            <a:ext cx="221297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990600"/>
            <a:ext cx="7770813" cy="1743075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756651"/>
            <a:ext cx="7770813" cy="1281953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fld id="{41005F9D-1D7C-854E-9BDD-6E7FE42EC406}" type="datetime1">
              <a:rPr lang="en-US"/>
              <a:pPr/>
              <a:t>2/18/2014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38488-2534-0341-A01E-CDFF7499FAD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63960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21027"/>
            <a:ext cx="7770813" cy="1429871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42"/>
            <a:ext cx="3611880" cy="43656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5" y="1760542"/>
            <a:ext cx="3611880" cy="43656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E5A3C-390E-BF44-A3DD-9112C9B33BE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42499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785813" y="2192338"/>
            <a:ext cx="3429000" cy="1587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37125" y="2192338"/>
            <a:ext cx="3429000" cy="1587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21027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8" y="1550895"/>
            <a:ext cx="3611880" cy="61408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8" y="2438400"/>
            <a:ext cx="3611880" cy="36877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98EB1-6E48-F943-A6F0-9A649438687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28765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5EC9A-4CFB-9C4B-B6F1-9468D64E23C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422315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90769-F699-C04F-9234-A187A4CC25E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082229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4"/>
            <a:ext cx="3657600" cy="5668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EFFB8-9076-004F-8B4F-564C34365EA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47722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/>
          <a:lstStyle>
            <a:lvl1pPr marL="0" indent="0"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74967-4A1A-144F-8147-A23FED55AFE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722719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3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603"/>
            <a:ext cx="7776882" cy="950259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61AB6-0E2D-3847-997D-0CB18591515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3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5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603"/>
            <a:ext cx="7776882" cy="950259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2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2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6370844A-30E2-1E4C-8545-3D60C2530C3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635235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A7625-B115-5F46-B7D9-3A0838F82F0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058885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4"/>
            <a:ext cx="1600200" cy="5592763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4"/>
            <a:ext cx="6019800" cy="5592763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F6461-4E90-454C-BBAA-2F5211C61A1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516120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8B931-BDB5-DE4C-A860-AAB834DC459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90164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7DF3C-A07A-BC4F-BF1A-A918BC1288D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83660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7F8B3-5CCE-E146-8685-DABD42EF1BC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4509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878F2-B85F-5448-95B0-A8B24C138F7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60108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058A2-A96E-5246-8378-0DE5359C93D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74967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CE687-6896-2641-A4FA-97E7EC9F6A2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90116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0AB6E7-13C8-A846-AEEC-FBEB11B52E4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726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7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0.w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0.w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3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4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BE2B9D-32F3-D649-A327-5A2B3A7BA590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6E59518B-2D96-7A44-94C2-19C7174FBC1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0650"/>
            <a:ext cx="7770813" cy="1430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198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B166EB5-003E-DE46-B889-9BB92DE0118F}" type="slidenum">
              <a:rPr lang="pt-BR" b="1">
                <a:latin typeface="Comic Sans MS" charset="0"/>
                <a:ea typeface="ＭＳ Ｐゴシック" charset="0"/>
                <a:cs typeface="ＭＳ Ｐゴシック" charset="0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3123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</a:defRPr>
            </a:lvl1pPr>
          </a:lstStyle>
          <a:p>
            <a:pPr algn="ctr" defTabSz="914400" eaLnBrk="0" fontAlgn="base" hangingPunct="0"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9D0DAC21-595A-F741-88DB-1C738C8AD047}" type="slidenum">
              <a:rPr lang="pt-BR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defTabSz="914400" eaLnBrk="0" fontAlgn="base" hangingPunct="0"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313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2467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624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8ABED"/>
                </a:solidFill>
                <a:latin typeface="Arial" pitchFamily="-109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8ABED"/>
                </a:solidFill>
                <a:latin typeface="Arial" pitchFamily="-109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B3861"/>
                </a:solidFill>
                <a:latin typeface="Arial" pitchFamily="-109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9A0B3BB-74E0-8248-BE90-296987632ACA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610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charset="2"/>
        <a:buChar char=""/>
        <a:defRPr sz="2200" kern="1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charset="2"/>
        <a:buChar char=""/>
        <a:defRPr sz="2000" kern="1200">
          <a:solidFill>
            <a:schemeClr val="bg1"/>
          </a:solidFill>
          <a:latin typeface="+mn-lt"/>
          <a:ea typeface="ＭＳ Ｐゴシック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charset="2"/>
        <a:buChar char=""/>
        <a:defRPr kern="1200">
          <a:solidFill>
            <a:schemeClr val="bg1"/>
          </a:solidFill>
          <a:latin typeface="+mn-lt"/>
          <a:ea typeface="ＭＳ Ｐゴシック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charset="2"/>
        <a:buChar char=""/>
        <a:defRPr kern="1200">
          <a:solidFill>
            <a:schemeClr val="bg1"/>
          </a:solidFill>
          <a:latin typeface="+mn-lt"/>
          <a:ea typeface="ＭＳ Ｐゴシック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charset="2"/>
        <a:buChar char=""/>
        <a:defRPr kern="1200">
          <a:solidFill>
            <a:schemeClr val="bg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CA62D95-5734-4492-B87E-EC4055550A52}" type="slidenum">
              <a:rPr lang="pt-BR"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092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0650"/>
            <a:ext cx="7770813" cy="1430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198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spcBef>
                <a:spcPct val="0"/>
              </a:spcBef>
              <a:defRPr sz="1200" b="1">
                <a:solidFill>
                  <a:prstClr val="white">
                    <a:tint val="75000"/>
                  </a:prst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0"/>
              </a:spcBef>
              <a:defRPr sz="1200" b="1">
                <a:solidFill>
                  <a:prstClr val="white">
                    <a:tint val="75000"/>
                  </a:prst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omic Sans MS" charset="0"/>
              </a:defRPr>
            </a:lvl1pPr>
          </a:lstStyle>
          <a:p>
            <a:pPr algn="ctr" defTabSz="914400" eaLnBrk="0" fontAlgn="base" hangingPunct="0">
              <a:spcAft>
                <a:spcPct val="0"/>
              </a:spcAft>
              <a:defRPr/>
            </a:pPr>
            <a:fld id="{BAD3A567-DB23-1F4B-A04B-AC1B2BBDF511}" type="slidenum">
              <a:rPr lang="pt-BR" b="1">
                <a:ea typeface="ＭＳ Ｐゴシック" charset="0"/>
                <a:cs typeface="ＭＳ Ｐゴシック" charset="0"/>
              </a:rPr>
              <a:pPr algn="ctr" defTabSz="914400" eaLnBrk="0" fontAlgn="base" hangingPunct="0">
                <a:spcAft>
                  <a:spcPct val="0"/>
                </a:spcAft>
                <a:defRPr/>
              </a:pPr>
              <a:t>‹nº›</a:t>
            </a:fld>
            <a:endParaRPr lang="pt-BR" b="1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7319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90" r:id="rId2"/>
    <p:sldLayoutId id="2147483791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Blip>
          <a:blip r:embed="rId5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Blip>
          <a:blip r:embed="rId5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Blip>
          <a:blip r:embed="rId5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Blip>
          <a:blip r:embed="rId5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Blip>
          <a:blip r:embed="rId5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8CCC5DAF-87E5-49F5-903F-B90EF21DC3E6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18/02/2014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8298C9BD-93FD-4762-82A1-52C817A4AA67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‹nº›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490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CA62D95-5734-4492-B87E-EC4055550A52}" type="slidenum">
              <a:rPr lang="pt-BR"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58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defTabSz="914400"/>
            <a:fld id="{A73A99CF-D08B-4053-93C5-FF5A88365F43}" type="datetimeFigureOut">
              <a:rPr lang="pt-BR" smtClean="0">
                <a:solidFill>
                  <a:srgbClr val="438086"/>
                </a:solidFill>
                <a:latin typeface="Georgia"/>
              </a:rPr>
              <a:pPr defTabSz="914400"/>
              <a:t>18/2/2014</a:t>
            </a:fld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defTabSz="914400"/>
            <a:endParaRPr lang="pt-B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defTabSz="914400"/>
            <a:fld id="{56C74325-2D14-487D-AB56-C0BD7E163BBA}" type="slidenum">
              <a:rPr lang="pt-BR" smtClean="0">
                <a:latin typeface="Georgia"/>
              </a:rPr>
              <a:pPr defTabSz="914400"/>
              <a:t>‹nº›</a:t>
            </a:fld>
            <a:endParaRPr lang="pt-BR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944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3A99CF-D08B-4053-93C5-FF5A88365F4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18/2/2014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6C74325-2D14-487D-AB56-C0BD7E163BB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41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240709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j-lt"/>
          <a:ea typeface="+mj-ea"/>
          <a:cs typeface="+mj-cs"/>
          <a:sym typeface="Chalkdus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duster" charset="0"/>
          <a:ea typeface="ヒラギノ角ゴ ProN W3" charset="0"/>
          <a:cs typeface="ヒラギノ角ゴ ProN W3" charset="0"/>
          <a:sym typeface="Chalkdus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duster" charset="0"/>
          <a:ea typeface="ヒラギノ角ゴ ProN W3" charset="0"/>
          <a:cs typeface="ヒラギノ角ゴ ProN W3" charset="0"/>
          <a:sym typeface="Chalkdus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duster" charset="0"/>
          <a:ea typeface="ヒラギノ角ゴ ProN W3" charset="0"/>
          <a:cs typeface="ヒラギノ角ゴ ProN W3" charset="0"/>
          <a:sym typeface="Chalkdus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duster" charset="0"/>
          <a:ea typeface="ヒラギノ角ゴ ProN W3" charset="0"/>
          <a:cs typeface="ヒラギノ角ゴ ProN W3" charset="0"/>
          <a:sym typeface="Chalkduster" charset="0"/>
        </a:defRPr>
      </a:lvl5pPr>
      <a:lvl6pPr marL="321208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duster" charset="0"/>
          <a:ea typeface="ヒラギノ角ゴ ProN W3" charset="0"/>
          <a:cs typeface="ヒラギノ角ゴ ProN W3" charset="0"/>
          <a:sym typeface="Chalkduster" charset="0"/>
        </a:defRPr>
      </a:lvl6pPr>
      <a:lvl7pPr marL="642420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duster" charset="0"/>
          <a:ea typeface="ヒラギノ角ゴ ProN W3" charset="0"/>
          <a:cs typeface="ヒラギノ角ゴ ProN W3" charset="0"/>
          <a:sym typeface="Chalkduster" charset="0"/>
        </a:defRPr>
      </a:lvl7pPr>
      <a:lvl8pPr marL="963629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duster" charset="0"/>
          <a:ea typeface="ヒラギノ角ゴ ProN W3" charset="0"/>
          <a:cs typeface="ヒラギノ角ゴ ProN W3" charset="0"/>
          <a:sym typeface="Chalkduster" charset="0"/>
        </a:defRPr>
      </a:lvl8pPr>
      <a:lvl9pPr marL="1284842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duster" charset="0"/>
          <a:ea typeface="ヒラギノ角ゴ ProN W3" charset="0"/>
          <a:cs typeface="ヒラギノ角ゴ ProN W3" charset="0"/>
          <a:sym typeface="Chalkduster" charset="0"/>
        </a:defRPr>
      </a:lvl9pPr>
    </p:titleStyle>
    <p:bodyStyle>
      <a:lvl1pPr marL="240911" indent="-240911"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n-lt"/>
          <a:ea typeface="+mn-ea"/>
          <a:cs typeface="+mn-cs"/>
          <a:sym typeface="Chalkduster" charset="0"/>
        </a:defRPr>
      </a:lvl1pPr>
      <a:lvl2pPr marL="240911" indent="80304"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n-lt"/>
          <a:ea typeface="+mn-ea"/>
          <a:cs typeface="+mn-cs"/>
          <a:sym typeface="Chalkduster" charset="0"/>
        </a:defRPr>
      </a:lvl2pPr>
      <a:lvl3pPr marL="481815" indent="160606"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n-lt"/>
          <a:ea typeface="+mn-ea"/>
          <a:cs typeface="+mn-cs"/>
          <a:sym typeface="Chalkduster" charset="0"/>
        </a:defRPr>
      </a:lvl3pPr>
      <a:lvl4pPr marL="722724" indent="240911"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n-lt"/>
          <a:ea typeface="+mn-ea"/>
          <a:cs typeface="+mn-cs"/>
          <a:sym typeface="Chalkduster" charset="0"/>
        </a:defRPr>
      </a:lvl4pPr>
      <a:lvl5pPr marL="963629" indent="321208"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n-lt"/>
          <a:ea typeface="+mn-ea"/>
          <a:cs typeface="+mn-cs"/>
          <a:sym typeface="Chalkduster" charset="0"/>
        </a:defRPr>
      </a:lvl5pPr>
      <a:lvl6pPr marL="1284842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n-lt"/>
          <a:ea typeface="+mn-ea"/>
          <a:cs typeface="+mn-cs"/>
          <a:sym typeface="Chalkduster" charset="0"/>
        </a:defRPr>
      </a:lvl6pPr>
      <a:lvl7pPr marL="1606052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n-lt"/>
          <a:ea typeface="+mn-ea"/>
          <a:cs typeface="+mn-cs"/>
          <a:sym typeface="Chalkduster" charset="0"/>
        </a:defRPr>
      </a:lvl7pPr>
      <a:lvl8pPr marL="1927263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n-lt"/>
          <a:ea typeface="+mn-ea"/>
          <a:cs typeface="+mn-cs"/>
          <a:sym typeface="Chalkduster" charset="0"/>
        </a:defRPr>
      </a:lvl8pPr>
      <a:lvl9pPr marL="2248476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n-lt"/>
          <a:ea typeface="+mn-ea"/>
          <a:cs typeface="+mn-cs"/>
          <a:sym typeface="Chalkduster" charset="0"/>
        </a:defRPr>
      </a:lvl9pPr>
    </p:bodyStyle>
    <p:otherStyle>
      <a:defPPr>
        <a:defRPr lang="en-US"/>
      </a:defPPr>
      <a:lvl1pPr marL="0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08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20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629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842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052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263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476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686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FB8BFB9-E6DA-1C4F-AE24-46A314E80225}" type="datetimeFigureOut">
              <a:rPr lang="en-US">
                <a:latin typeface="Gill Sans MT"/>
              </a:rPr>
              <a:pPr/>
              <a:t>2/18/2014</a:t>
            </a:fld>
            <a:endParaRPr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4EA43ABA-62D0-C845-8E04-368C8B134D87}" type="slidenum">
              <a:rPr lang="en-US" smtClean="0">
                <a:latin typeface="Gill Sans MT"/>
              </a:rPr>
              <a:pPr/>
              <a:t>‹nº›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24385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75457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</p:sldLayoutIdLst>
  <p:transition>
    <p:fade/>
  </p:transition>
  <p:hf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ＭＳ Ｐゴシック" charset="-128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4"/>
        </a:buBlip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5"/>
        </a:buBlip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5"/>
        </a:buBlip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5"/>
        </a:buBlip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5"/>
        </a:buBlip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B1E0E-0004-9544-B130-B0DD3683367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B7A97-EF68-6241-94AE-E091B4DAA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08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BE2B9D-32F3-D649-A327-5A2B3A7BA590}" type="datetimeFigureOut">
              <a:rPr lang="en-US" smtClean="0">
                <a:solidFill>
                  <a:prstClr val="white"/>
                </a:solidFill>
                <a:latin typeface="Book Antiqua"/>
              </a:rPr>
              <a:pPr/>
              <a:t>2/18/2014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6E59518B-2D96-7A44-94C2-19C7174FBC19}" type="slidenum">
              <a:rPr lang="en-US" smtClean="0">
                <a:solidFill>
                  <a:prstClr val="white"/>
                </a:solidFill>
                <a:latin typeface="Book Antiqua"/>
              </a:rPr>
              <a:pPr/>
              <a:t>‹nº›</a:t>
            </a:fld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361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4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/>
            <a:fld id="{942120D2-3948-4F8F-BE5D-E7E7D97880B2}" type="datetime4">
              <a:rPr lang="en-US">
                <a:latin typeface="Gill Sans MT"/>
              </a:rPr>
              <a:pPr defTabSz="914400"/>
              <a:t>February 18, 2014</a:t>
            </a:fld>
            <a:endParaRPr dirty="0" err="1"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pPr defTabSz="914400"/>
            <a:endParaRPr lang="en-US" dirty="0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pPr defTabSz="914400"/>
            <a:fld id="{1D72EBF8-7CF5-44B7-B2BF-E22DE4D0703D}" type="slidenum">
              <a:rPr lang="en-US" smtClean="0">
                <a:latin typeface="Gill Sans MT"/>
              </a:rPr>
              <a:pPr defTabSz="914400"/>
              <a:t>‹nº›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3535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56B13"/>
            </a:gs>
            <a:gs pos="50000">
              <a:srgbClr val="9CB86E"/>
            </a:gs>
            <a:gs pos="100000">
              <a:srgbClr val="DDE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J0309621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700213"/>
            <a:ext cx="188753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24075" y="1600200"/>
            <a:ext cx="65627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CF1DBDA-2977-4C40-91A9-4089F952F12B}" type="slidenum">
              <a:rPr lang="pt-B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1032" name="Picture 7" descr="j030961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4292600"/>
            <a:ext cx="185896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1434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07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Texto com marcadores do segundo nível</a:t>
            </a:r>
          </a:p>
          <a:p>
            <a:pPr lvl="2"/>
            <a:r>
              <a:rPr lang="en-US"/>
              <a:t>Texto com marcadores do terceiro nível</a:t>
            </a:r>
          </a:p>
          <a:p>
            <a:pPr lvl="3"/>
            <a:r>
              <a:rPr lang="en-US"/>
              <a:t> Texto com marcadores do quarto nível</a:t>
            </a:r>
          </a:p>
          <a:p>
            <a:pPr lvl="4"/>
            <a:r>
              <a:rPr lang="en-US"/>
              <a:t>Texto com marcadores do quinto nível</a:t>
            </a:r>
          </a:p>
          <a:p>
            <a:pPr lvl="1"/>
            <a:endParaRPr lang="en-US"/>
          </a:p>
          <a:p>
            <a:pPr lvl="2"/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07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 estilo do título mestre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000000"/>
                </a:solidFill>
                <a:latin typeface="Arial" pitchFamily="-110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000000"/>
                </a:solidFill>
                <a:latin typeface="Arial" pitchFamily="-110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0000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D67A060-53D4-EC47-88C6-0A827F7C6284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89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-110" charset="0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284C6A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−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−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0650"/>
            <a:ext cx="7770813" cy="1430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198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b="1">
                <a:solidFill>
                  <a:prstClr val="white">
                    <a:tint val="75000"/>
                  </a:prst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b="1">
                <a:solidFill>
                  <a:prstClr val="white">
                    <a:tint val="75000"/>
                  </a:prst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omic Sans MS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FFC05B5-859E-4D44-A064-962E1E93CCA1}" type="slidenum">
              <a:rPr lang="pt-BR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2891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Blip>
          <a:blip r:embed="rId3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Blip>
          <a:blip r:embed="rId3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Blip>
          <a:blip r:embed="rId3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Blip>
          <a:blip r:embed="rId3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Blip>
          <a:blip r:embed="rId3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0650"/>
            <a:ext cx="7770813" cy="1430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198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B166EB5-003E-DE46-B889-9BB92DE0118F}" type="slidenum">
              <a:rPr lang="pt-BR" b="1">
                <a:latin typeface="Comic Sans MS" charset="0"/>
                <a:ea typeface="ＭＳ Ｐゴシック" charset="0"/>
                <a:cs typeface="ＭＳ Ｐゴシック" charset="0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0073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diagramDrawing" Target="../diagrams/drawing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55.xml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2.v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1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Colors" Target="../diagrams/colors9.xml"/><Relationship Id="rId18" Type="http://schemas.microsoft.com/office/2007/relationships/diagramDrawing" Target="../diagrams/drawing7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12" Type="http://schemas.openxmlformats.org/officeDocument/2006/relationships/diagramQuickStyle" Target="../diagrams/quickStyle9.xml"/><Relationship Id="rId17" Type="http://schemas.microsoft.com/office/2007/relationships/diagramDrawing" Target="../diagrams/drawing8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139.xml"/><Relationship Id="rId6" Type="http://schemas.openxmlformats.org/officeDocument/2006/relationships/diagramData" Target="../diagrams/data8.xml"/><Relationship Id="rId11" Type="http://schemas.openxmlformats.org/officeDocument/2006/relationships/diagramLayout" Target="../diagrams/layout9.xml"/><Relationship Id="rId5" Type="http://schemas.openxmlformats.org/officeDocument/2006/relationships/diagramColors" Target="../diagrams/colors7.xml"/><Relationship Id="rId10" Type="http://schemas.openxmlformats.org/officeDocument/2006/relationships/diagramData" Target="../diagrams/data9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diagramColors" Target="../diagrams/colors12.xml"/><Relationship Id="rId18" Type="http://schemas.microsoft.com/office/2007/relationships/diagramDrawing" Target="../diagrams/drawing10.xml"/><Relationship Id="rId3" Type="http://schemas.openxmlformats.org/officeDocument/2006/relationships/diagramLayout" Target="../diagrams/layout10.xml"/><Relationship Id="rId7" Type="http://schemas.openxmlformats.org/officeDocument/2006/relationships/diagramLayout" Target="../diagrams/layout11.xml"/><Relationship Id="rId12" Type="http://schemas.openxmlformats.org/officeDocument/2006/relationships/diagramQuickStyle" Target="../diagrams/quickStyle12.xml"/><Relationship Id="rId17" Type="http://schemas.microsoft.com/office/2007/relationships/diagramDrawing" Target="../diagrams/drawing11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139.xml"/><Relationship Id="rId6" Type="http://schemas.openxmlformats.org/officeDocument/2006/relationships/diagramData" Target="../diagrams/data11.xml"/><Relationship Id="rId11" Type="http://schemas.openxmlformats.org/officeDocument/2006/relationships/diagramLayout" Target="../diagrams/layout12.xml"/><Relationship Id="rId5" Type="http://schemas.openxmlformats.org/officeDocument/2006/relationships/diagramColors" Target="../diagrams/colors10.xml"/><Relationship Id="rId10" Type="http://schemas.openxmlformats.org/officeDocument/2006/relationships/diagramData" Target="../diagrams/data12.xml"/><Relationship Id="rId4" Type="http://schemas.openxmlformats.org/officeDocument/2006/relationships/diagramQuickStyle" Target="../diagrams/quickStyle10.xml"/><Relationship Id="rId9" Type="http://schemas.openxmlformats.org/officeDocument/2006/relationships/diagramColors" Target="../diagrams/colors11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diagramColors" Target="../diagrams/colors15.xml"/><Relationship Id="rId18" Type="http://schemas.microsoft.com/office/2007/relationships/diagramDrawing" Target="../diagrams/drawing13.xml"/><Relationship Id="rId3" Type="http://schemas.openxmlformats.org/officeDocument/2006/relationships/diagramLayout" Target="../diagrams/layout13.xml"/><Relationship Id="rId7" Type="http://schemas.openxmlformats.org/officeDocument/2006/relationships/diagramLayout" Target="../diagrams/layout14.xml"/><Relationship Id="rId12" Type="http://schemas.openxmlformats.org/officeDocument/2006/relationships/diagramQuickStyle" Target="../diagrams/quickStyle15.xml"/><Relationship Id="rId17" Type="http://schemas.microsoft.com/office/2007/relationships/diagramDrawing" Target="../diagrams/drawing14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39.xml"/><Relationship Id="rId6" Type="http://schemas.openxmlformats.org/officeDocument/2006/relationships/diagramData" Target="../diagrams/data14.xml"/><Relationship Id="rId11" Type="http://schemas.openxmlformats.org/officeDocument/2006/relationships/diagramLayout" Target="../diagrams/layout15.xml"/><Relationship Id="rId5" Type="http://schemas.openxmlformats.org/officeDocument/2006/relationships/diagramColors" Target="../diagrams/colors13.xml"/><Relationship Id="rId10" Type="http://schemas.openxmlformats.org/officeDocument/2006/relationships/diagramData" Target="../diagrams/data15.xml"/><Relationship Id="rId4" Type="http://schemas.openxmlformats.org/officeDocument/2006/relationships/diagramQuickStyle" Target="../diagrams/quickStyle13.xml"/><Relationship Id="rId9" Type="http://schemas.openxmlformats.org/officeDocument/2006/relationships/diagramColors" Target="../diagrams/colors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13" Type="http://schemas.openxmlformats.org/officeDocument/2006/relationships/diagramColors" Target="../diagrams/colors18.xml"/><Relationship Id="rId18" Type="http://schemas.microsoft.com/office/2007/relationships/diagramDrawing" Target="../diagrams/drawing16.xml"/><Relationship Id="rId3" Type="http://schemas.openxmlformats.org/officeDocument/2006/relationships/diagramLayout" Target="../diagrams/layout16.xml"/><Relationship Id="rId7" Type="http://schemas.openxmlformats.org/officeDocument/2006/relationships/diagramLayout" Target="../diagrams/layout17.xml"/><Relationship Id="rId12" Type="http://schemas.openxmlformats.org/officeDocument/2006/relationships/diagramQuickStyle" Target="../diagrams/quickStyle18.xml"/><Relationship Id="rId17" Type="http://schemas.microsoft.com/office/2007/relationships/diagramDrawing" Target="../diagrams/drawing17.xml"/><Relationship Id="rId2" Type="http://schemas.openxmlformats.org/officeDocument/2006/relationships/diagramData" Target="../diagrams/data16.xml"/><Relationship Id="rId16" Type="http://schemas.microsoft.com/office/2007/relationships/diagramDrawing" Target="../diagrams/drawing18.xml"/><Relationship Id="rId1" Type="http://schemas.openxmlformats.org/officeDocument/2006/relationships/slideLayout" Target="../slideLayouts/slideLayout139.xml"/><Relationship Id="rId6" Type="http://schemas.openxmlformats.org/officeDocument/2006/relationships/diagramData" Target="../diagrams/data17.xml"/><Relationship Id="rId11" Type="http://schemas.openxmlformats.org/officeDocument/2006/relationships/diagramLayout" Target="../diagrams/layout18.xml"/><Relationship Id="rId5" Type="http://schemas.openxmlformats.org/officeDocument/2006/relationships/diagramColors" Target="../diagrams/colors16.xml"/><Relationship Id="rId10" Type="http://schemas.openxmlformats.org/officeDocument/2006/relationships/diagramData" Target="../diagrams/data18.xml"/><Relationship Id="rId4" Type="http://schemas.openxmlformats.org/officeDocument/2006/relationships/diagramQuickStyle" Target="../diagrams/quickStyle16.xml"/><Relationship Id="rId9" Type="http://schemas.openxmlformats.org/officeDocument/2006/relationships/diagramColors" Target="../diagrams/colors1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5" y="2883364"/>
            <a:ext cx="7846513" cy="2363133"/>
          </a:xfrm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Os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maiores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desafios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na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execução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do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planejamento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nas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igrejas</a:t>
            </a:r>
            <a:endParaRPr lang="en-US" b="1" dirty="0">
              <a:solidFill>
                <a:schemeClr val="bg1"/>
              </a:solidFill>
              <a:effectLst>
                <a:outerShdw blurRad="50800" dist="254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</a:rPr>
              <a:t>Etapa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</a:rPr>
              <a:t> 1</a:t>
            </a:r>
            <a:endParaRPr lang="en-US" sz="3200" b="1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254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33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91617" y="347076"/>
            <a:ext cx="41280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Reação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das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igrejas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="" xmlns:p14="http://schemas.microsoft.com/office/powerpoint/2010/main" val="1224530065"/>
              </p:ext>
            </p:extLst>
          </p:nvPr>
        </p:nvGraphicFramePr>
        <p:xfrm>
          <a:off x="1" y="1233714"/>
          <a:ext cx="9144000" cy="5038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2377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330" y="274638"/>
            <a:ext cx="6398869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BR" b="1" dirty="0" smtClean="0"/>
              <a:t>Como a igreja quer causar impacto</a:t>
            </a:r>
            <a:endParaRPr lang="pt-B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33216"/>
            <a:ext cx="7772400" cy="4233075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800" dirty="0" err="1" smtClean="0"/>
              <a:t>Viver</a:t>
            </a:r>
            <a:r>
              <a:rPr lang="en-US" sz="2800" dirty="0" smtClean="0"/>
              <a:t> um </a:t>
            </a:r>
            <a:r>
              <a:rPr lang="en-US" sz="2800" dirty="0" err="1" smtClean="0"/>
              <a:t>cristianismo</a:t>
            </a:r>
            <a:r>
              <a:rPr lang="en-US" sz="2800" dirty="0" smtClean="0"/>
              <a:t> </a:t>
            </a:r>
            <a:r>
              <a:rPr lang="en-US" sz="2800" dirty="0" err="1" smtClean="0"/>
              <a:t>autentico</a:t>
            </a:r>
            <a:r>
              <a:rPr lang="en-US" sz="2800" dirty="0" smtClean="0"/>
              <a:t>.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Plantar </a:t>
            </a:r>
            <a:r>
              <a:rPr lang="en-US" sz="2800" dirty="0" err="1" smtClean="0"/>
              <a:t>igrejas</a:t>
            </a:r>
            <a:r>
              <a:rPr lang="en-US" sz="2800" dirty="0" smtClean="0"/>
              <a:t> </a:t>
            </a:r>
            <a:r>
              <a:rPr lang="en-US" sz="2800" dirty="0" err="1" smtClean="0"/>
              <a:t>saudáveis</a:t>
            </a:r>
            <a:r>
              <a:rPr lang="en-US" sz="2800" dirty="0" smtClean="0"/>
              <a:t>.</a:t>
            </a:r>
          </a:p>
          <a:p>
            <a:pPr>
              <a:buFont typeface="Arial"/>
              <a:buChar char="•"/>
            </a:pPr>
            <a:r>
              <a:rPr lang="en-US" sz="2800" dirty="0" err="1" smtClean="0"/>
              <a:t>Melhorar</a:t>
            </a:r>
            <a:r>
              <a:rPr lang="en-US" sz="2800" dirty="0" smtClean="0"/>
              <a:t> </a:t>
            </a:r>
            <a:r>
              <a:rPr lang="en-US" sz="2800" dirty="0" err="1" smtClean="0"/>
              <a:t>treinamento</a:t>
            </a:r>
            <a:r>
              <a:rPr lang="en-US" sz="2800" dirty="0" smtClean="0"/>
              <a:t> e </a:t>
            </a:r>
            <a:r>
              <a:rPr lang="en-US" sz="2800" dirty="0" err="1" smtClean="0"/>
              <a:t>discipulado</a:t>
            </a:r>
            <a:r>
              <a:rPr lang="en-US" sz="2800" dirty="0" smtClean="0"/>
              <a:t>.</a:t>
            </a:r>
          </a:p>
          <a:p>
            <a:pPr>
              <a:buFont typeface="Arial"/>
              <a:buChar char="•"/>
            </a:pPr>
            <a:r>
              <a:rPr lang="en-US" sz="2800" dirty="0" err="1" smtClean="0"/>
              <a:t>Movimento</a:t>
            </a:r>
            <a:r>
              <a:rPr lang="en-US" sz="2800" dirty="0" smtClean="0"/>
              <a:t> de </a:t>
            </a:r>
            <a:r>
              <a:rPr lang="en-US" sz="2800" dirty="0" err="1" smtClean="0"/>
              <a:t>oração</a:t>
            </a:r>
            <a:r>
              <a:rPr lang="en-US" sz="2800" dirty="0" smtClean="0"/>
              <a:t>.</a:t>
            </a:r>
          </a:p>
          <a:p>
            <a:pPr>
              <a:buFont typeface="Arial"/>
              <a:buChar char="•"/>
            </a:pPr>
            <a:endParaRPr lang="en-US" sz="2800" dirty="0" smtClean="0"/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Este </a:t>
            </a:r>
            <a:r>
              <a:rPr lang="en-US" sz="2800" dirty="0" err="1" smtClean="0">
                <a:solidFill>
                  <a:srgbClr val="FFFF00"/>
                </a:solidFill>
              </a:rPr>
              <a:t>é</a:t>
            </a:r>
            <a:r>
              <a:rPr lang="en-US" sz="2800" dirty="0" smtClean="0">
                <a:solidFill>
                  <a:srgbClr val="FFFF00"/>
                </a:solidFill>
              </a:rPr>
              <a:t> um </a:t>
            </a:r>
            <a:r>
              <a:rPr lang="en-US" sz="2800" dirty="0" err="1" smtClean="0">
                <a:solidFill>
                  <a:srgbClr val="FFFF00"/>
                </a:solidFill>
              </a:rPr>
              <a:t>indício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que</a:t>
            </a:r>
            <a:r>
              <a:rPr lang="en-US" sz="2800" dirty="0" smtClean="0">
                <a:solidFill>
                  <a:srgbClr val="FFFF00"/>
                </a:solidFill>
              </a:rPr>
              <a:t> o pastor </a:t>
            </a:r>
            <a:r>
              <a:rPr lang="en-US" sz="2800" dirty="0" err="1" smtClean="0">
                <a:solidFill>
                  <a:srgbClr val="FFFF00"/>
                </a:solidFill>
              </a:rPr>
              <a:t>está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aberto</a:t>
            </a:r>
            <a:r>
              <a:rPr lang="en-US" sz="2800" dirty="0" smtClean="0">
                <a:solidFill>
                  <a:srgbClr val="FFFF00"/>
                </a:solidFill>
              </a:rPr>
              <a:t> a um </a:t>
            </a:r>
            <a:r>
              <a:rPr lang="en-US" sz="2800" dirty="0" err="1" smtClean="0">
                <a:solidFill>
                  <a:srgbClr val="FFFF00"/>
                </a:solidFill>
              </a:rPr>
              <a:t>projeto</a:t>
            </a:r>
            <a:r>
              <a:rPr lang="en-US" sz="2800" dirty="0" smtClean="0">
                <a:solidFill>
                  <a:srgbClr val="FFFF00"/>
                </a:solidFill>
              </a:rPr>
              <a:t> de </a:t>
            </a:r>
            <a:r>
              <a:rPr lang="en-US" sz="2800" dirty="0" err="1" smtClean="0">
                <a:solidFill>
                  <a:srgbClr val="FFFF00"/>
                </a:solidFill>
              </a:rPr>
              <a:t>ensino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discipulado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capacitação</a:t>
            </a:r>
            <a:r>
              <a:rPr lang="en-US" sz="2800" dirty="0" smtClean="0">
                <a:solidFill>
                  <a:srgbClr val="FFFF00"/>
                </a:solidFill>
              </a:rPr>
              <a:t> e </a:t>
            </a:r>
            <a:r>
              <a:rPr lang="en-US" sz="2800" dirty="0" err="1" smtClean="0">
                <a:solidFill>
                  <a:srgbClr val="FFFF00"/>
                </a:solidFill>
              </a:rPr>
              <a:t>oração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329511">
            <a:off x="-286661" y="376422"/>
            <a:ext cx="3226928" cy="7448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Pesquisa</a:t>
            </a:r>
            <a:r>
              <a:rPr lang="en-US" sz="2400" b="1" dirty="0" smtClean="0"/>
              <a:t> 2012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88201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estratégias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5032"/>
            <a:ext cx="7772400" cy="410764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sz="2800" dirty="0" smtClean="0"/>
              <a:t>92% </a:t>
            </a:r>
            <a:r>
              <a:rPr lang="en-US" sz="2800" dirty="0" err="1" smtClean="0"/>
              <a:t>acha</a:t>
            </a:r>
            <a:r>
              <a:rPr lang="en-US" sz="2800" dirty="0" smtClean="0"/>
              <a:t> </a:t>
            </a:r>
            <a:r>
              <a:rPr lang="en-US" sz="2800" dirty="0" err="1" smtClean="0"/>
              <a:t>importante</a:t>
            </a:r>
            <a:r>
              <a:rPr lang="en-US" sz="2800" dirty="0" smtClean="0"/>
              <a:t> </a:t>
            </a:r>
            <a:r>
              <a:rPr lang="en-US" sz="2800" dirty="0" err="1" smtClean="0"/>
              <a:t>trabalhar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pequeno</a:t>
            </a:r>
            <a:r>
              <a:rPr lang="en-US" sz="2800" dirty="0" smtClean="0"/>
              <a:t> </a:t>
            </a:r>
            <a:r>
              <a:rPr lang="en-US" sz="2800" dirty="0" err="1" smtClean="0"/>
              <a:t>grupo</a:t>
            </a:r>
            <a:r>
              <a:rPr lang="en-US" sz="2800" dirty="0" smtClean="0"/>
              <a:t>.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sz="2800" dirty="0" smtClean="0"/>
              <a:t>52% </a:t>
            </a:r>
            <a:r>
              <a:rPr lang="en-US" sz="2800" dirty="0" err="1" smtClean="0"/>
              <a:t>já</a:t>
            </a:r>
            <a:r>
              <a:rPr lang="en-US" sz="2800" dirty="0" smtClean="0"/>
              <a:t> tem PGs e 41% </a:t>
            </a:r>
            <a:r>
              <a:rPr lang="en-US" sz="2800" dirty="0" err="1" smtClean="0"/>
              <a:t>não</a:t>
            </a:r>
            <a:r>
              <a:rPr lang="en-US" sz="2800" dirty="0" smtClean="0"/>
              <a:t>.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x-none" sz="2800" dirty="0" smtClean="0">
                <a:solidFill>
                  <a:srgbClr val="FFFF00"/>
                </a:solidFill>
              </a:rPr>
              <a:t>O pequeno grupo poderia ser uma estratégia de integração e manutenção do crescimento para a igreja como um todo, uma vez que os pastores estão abertos.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329511">
            <a:off x="-286661" y="376422"/>
            <a:ext cx="3226928" cy="7448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Pesquisa</a:t>
            </a:r>
            <a:r>
              <a:rPr lang="en-US" sz="2400" b="1" dirty="0" smtClean="0"/>
              <a:t> 2012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3833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9998" y="347076"/>
            <a:ext cx="66159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Reação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da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liderança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da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igreja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="" xmlns:p14="http://schemas.microsoft.com/office/powerpoint/2010/main" val="4277019940"/>
              </p:ext>
            </p:extLst>
          </p:nvPr>
        </p:nvGraphicFramePr>
        <p:xfrm>
          <a:off x="1" y="1112761"/>
          <a:ext cx="9144000" cy="5406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74017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="" xmlns:p14="http://schemas.microsoft.com/office/powerpoint/2010/main" val="2662822524"/>
              </p:ext>
            </p:extLst>
          </p:nvPr>
        </p:nvGraphicFramePr>
        <p:xfrm>
          <a:off x="0" y="1911048"/>
          <a:ext cx="9144000" cy="478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7141" y="347595"/>
            <a:ext cx="76047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Reação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dos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membros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participantes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63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97821" y="2712946"/>
            <a:ext cx="7386474" cy="152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x-none" sz="6000" b="1" dirty="0" smtClean="0">
                <a:solidFill>
                  <a:srgbClr val="FFFF00"/>
                </a:solidFill>
                <a:latin typeface="Arial Black"/>
                <a:cs typeface="Arial Black"/>
              </a:rPr>
              <a:t>planejamento</a:t>
            </a:r>
            <a:endParaRPr lang="en-US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6757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3808" y="368619"/>
            <a:ext cx="5489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Planejamento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nas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igrejas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="" xmlns:p14="http://schemas.microsoft.com/office/powerpoint/2010/main" val="1231484004"/>
              </p:ext>
            </p:extLst>
          </p:nvPr>
        </p:nvGraphicFramePr>
        <p:xfrm>
          <a:off x="1" y="1499810"/>
          <a:ext cx="9144000" cy="4765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40998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="" xmlns:p14="http://schemas.microsoft.com/office/powerpoint/2010/main" val="2324249844"/>
              </p:ext>
            </p:extLst>
          </p:nvPr>
        </p:nvGraphicFramePr>
        <p:xfrm>
          <a:off x="246216" y="323949"/>
          <a:ext cx="8710121" cy="5569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 rot="20329511">
            <a:off x="-286661" y="376422"/>
            <a:ext cx="3226928" cy="7448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Pesquisa</a:t>
            </a:r>
            <a:r>
              <a:rPr lang="en-US" sz="2400" b="1" dirty="0" smtClean="0"/>
              <a:t> 2012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2931238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68" y="274638"/>
            <a:ext cx="6753532" cy="1143000"/>
          </a:xfrm>
        </p:spPr>
        <p:txBody>
          <a:bodyPr/>
          <a:lstStyle/>
          <a:p>
            <a:pPr algn="ctr"/>
            <a:r>
              <a:rPr lang="pt-BR" dirty="0" smtClean="0"/>
              <a:t>Itens para reflexão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79% tem o </a:t>
            </a:r>
            <a:r>
              <a:rPr lang="en-US" sz="2800" dirty="0" err="1" smtClean="0"/>
              <a:t>hábito</a:t>
            </a:r>
            <a:r>
              <a:rPr lang="en-US" sz="2800" dirty="0" smtClean="0"/>
              <a:t> de </a:t>
            </a:r>
            <a:r>
              <a:rPr lang="en-US" sz="2800" dirty="0" err="1" smtClean="0"/>
              <a:t>fazer</a:t>
            </a:r>
            <a:r>
              <a:rPr lang="en-US" sz="2800" dirty="0" smtClean="0"/>
              <a:t> </a:t>
            </a:r>
            <a:r>
              <a:rPr lang="en-US" sz="2800" dirty="0" err="1" smtClean="0"/>
              <a:t>planejamento</a:t>
            </a:r>
            <a:r>
              <a:rPr lang="en-US" sz="2800" dirty="0" smtClean="0"/>
              <a:t>, mas…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… 55% tem </a:t>
            </a:r>
            <a:r>
              <a:rPr lang="en-US" sz="2400" dirty="0" err="1" smtClean="0">
                <a:solidFill>
                  <a:srgbClr val="FFFF00"/>
                </a:solidFill>
              </a:rPr>
              <a:t>dificuldade</a:t>
            </a:r>
            <a:r>
              <a:rPr lang="en-US" sz="2400" dirty="0" smtClean="0">
                <a:solidFill>
                  <a:srgbClr val="FFFF00"/>
                </a:solidFill>
              </a:rPr>
              <a:t> de </a:t>
            </a:r>
            <a:r>
              <a:rPr lang="en-US" sz="2400" dirty="0" err="1" smtClean="0">
                <a:solidFill>
                  <a:srgbClr val="FFFF00"/>
                </a:solidFill>
              </a:rPr>
              <a:t>equilibrar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resultados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quantitativos</a:t>
            </a:r>
            <a:r>
              <a:rPr lang="en-US" sz="2400" dirty="0" smtClean="0">
                <a:solidFill>
                  <a:srgbClr val="FFFF00"/>
                </a:solidFill>
              </a:rPr>
              <a:t> e </a:t>
            </a:r>
            <a:r>
              <a:rPr lang="en-US" sz="2400" dirty="0" err="1" smtClean="0">
                <a:solidFill>
                  <a:srgbClr val="FFFF00"/>
                </a:solidFill>
              </a:rPr>
              <a:t>qualitativos</a:t>
            </a:r>
            <a:r>
              <a:rPr lang="en-US" sz="2400" dirty="0" smtClean="0">
                <a:solidFill>
                  <a:srgbClr val="FFFF00"/>
                </a:solidFill>
              </a:rPr>
              <a:t>;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… 52% tem </a:t>
            </a:r>
            <a:r>
              <a:rPr lang="en-US" sz="2400" dirty="0" err="1" smtClean="0">
                <a:solidFill>
                  <a:srgbClr val="FFFF00"/>
                </a:solidFill>
              </a:rPr>
              <a:t>dificuldade</a:t>
            </a:r>
            <a:r>
              <a:rPr lang="en-US" sz="2400" dirty="0" smtClean="0">
                <a:solidFill>
                  <a:srgbClr val="FFFF00"/>
                </a:solidFill>
              </a:rPr>
              <a:t> de </a:t>
            </a:r>
            <a:r>
              <a:rPr lang="en-US" sz="2400" dirty="0" err="1" smtClean="0">
                <a:solidFill>
                  <a:srgbClr val="FFFF00"/>
                </a:solidFill>
              </a:rPr>
              <a:t>fazer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os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investimentos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para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manter</a:t>
            </a:r>
            <a:r>
              <a:rPr lang="en-US" sz="2400" dirty="0" smtClean="0">
                <a:solidFill>
                  <a:srgbClr val="FFFF00"/>
                </a:solidFill>
              </a:rPr>
              <a:t> o </a:t>
            </a:r>
            <a:r>
              <a:rPr lang="en-US" sz="2400" dirty="0" err="1" smtClean="0">
                <a:solidFill>
                  <a:srgbClr val="FFFF00"/>
                </a:solidFill>
              </a:rPr>
              <a:t>planejamento</a:t>
            </a:r>
            <a:r>
              <a:rPr lang="en-US" sz="2400" dirty="0" smtClean="0">
                <a:solidFill>
                  <a:srgbClr val="FFFF00"/>
                </a:solidFill>
              </a:rPr>
              <a:t>;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… 43% </a:t>
            </a:r>
            <a:r>
              <a:rPr lang="en-US" sz="2400" dirty="0" err="1" smtClean="0">
                <a:solidFill>
                  <a:srgbClr val="FFFF00"/>
                </a:solidFill>
              </a:rPr>
              <a:t>manter</a:t>
            </a:r>
            <a:r>
              <a:rPr lang="en-US" sz="2400" dirty="0" smtClean="0">
                <a:solidFill>
                  <a:srgbClr val="FFFF00"/>
                </a:solidFill>
              </a:rPr>
              <a:t> o </a:t>
            </a:r>
            <a:r>
              <a:rPr lang="en-US" sz="2400" dirty="0" err="1" smtClean="0">
                <a:solidFill>
                  <a:srgbClr val="FFFF00"/>
                </a:solidFill>
              </a:rPr>
              <a:t>equilíbrio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financeiro</a:t>
            </a:r>
            <a:r>
              <a:rPr lang="en-US" sz="2400" dirty="0" smtClean="0">
                <a:solidFill>
                  <a:srgbClr val="FFFF00"/>
                </a:solidFill>
              </a:rPr>
              <a:t>;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… 38% </a:t>
            </a:r>
            <a:r>
              <a:rPr lang="en-US" sz="2400" dirty="0" err="1" smtClean="0">
                <a:solidFill>
                  <a:srgbClr val="FFFF00"/>
                </a:solidFill>
              </a:rPr>
              <a:t>equilibrar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planejamento</a:t>
            </a:r>
            <a:r>
              <a:rPr lang="en-US" sz="2400" dirty="0" smtClean="0">
                <a:solidFill>
                  <a:srgbClr val="FFFF00"/>
                </a:solidFill>
              </a:rPr>
              <a:t> e </a:t>
            </a:r>
            <a:r>
              <a:rPr lang="en-US" sz="2400" dirty="0" err="1" smtClean="0">
                <a:solidFill>
                  <a:srgbClr val="FFFF00"/>
                </a:solidFill>
              </a:rPr>
              <a:t>resultados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</a:p>
          <a:p>
            <a:pPr lvl="1">
              <a:buFont typeface="Arial"/>
              <a:buChar char="•"/>
            </a:pPr>
            <a:endParaRPr lang="en-US" sz="2400" dirty="0" smtClean="0">
              <a:solidFill>
                <a:srgbClr val="FFFF00"/>
              </a:solidFill>
            </a:endParaRPr>
          </a:p>
          <a:p>
            <a:pPr>
              <a:buFont typeface="Arial"/>
              <a:buChar char="•"/>
            </a:pP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329511">
            <a:off x="-286661" y="376422"/>
            <a:ext cx="3226928" cy="7448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Pesquisa</a:t>
            </a:r>
            <a:r>
              <a:rPr lang="en-US" sz="2400" b="1" dirty="0" smtClean="0"/>
              <a:t> 2012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29502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160" y="274638"/>
            <a:ext cx="6559040" cy="1143000"/>
          </a:xfrm>
        </p:spPr>
        <p:txBody>
          <a:bodyPr/>
          <a:lstStyle/>
          <a:p>
            <a:pPr algn="ctr"/>
            <a:r>
              <a:rPr lang="pt-BR" dirty="0" smtClean="0"/>
              <a:t>Itens para reflexão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x-none" sz="2800" dirty="0" smtClean="0"/>
              <a:t>O planejamento não se transforma em ação pois:</a:t>
            </a:r>
            <a:endParaRPr lang="en-US" sz="2800" dirty="0" smtClean="0"/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56% tem </a:t>
            </a:r>
            <a:r>
              <a:rPr lang="en-US" sz="2400" dirty="0" err="1" smtClean="0">
                <a:solidFill>
                  <a:srgbClr val="FFFF00"/>
                </a:solidFill>
              </a:rPr>
              <a:t>dificuldade</a:t>
            </a:r>
            <a:r>
              <a:rPr lang="en-US" sz="2400" dirty="0" smtClean="0">
                <a:solidFill>
                  <a:srgbClr val="FFFF00"/>
                </a:solidFill>
              </a:rPr>
              <a:t> de </a:t>
            </a:r>
            <a:r>
              <a:rPr lang="en-US" sz="2400" dirty="0" err="1" smtClean="0">
                <a:solidFill>
                  <a:srgbClr val="FFFF00"/>
                </a:solidFill>
              </a:rPr>
              <a:t>transformar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seus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líderes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em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equipes</a:t>
            </a:r>
            <a:r>
              <a:rPr lang="en-US" sz="2400" dirty="0" smtClean="0">
                <a:solidFill>
                  <a:srgbClr val="FFFF00"/>
                </a:solidFill>
              </a:rPr>
              <a:t> de </a:t>
            </a:r>
            <a:r>
              <a:rPr lang="en-US" sz="2400" dirty="0" err="1" smtClean="0">
                <a:solidFill>
                  <a:srgbClr val="FFFF00"/>
                </a:solidFill>
              </a:rPr>
              <a:t>alta</a:t>
            </a:r>
            <a:r>
              <a:rPr lang="en-US" sz="2400" dirty="0" smtClean="0">
                <a:solidFill>
                  <a:srgbClr val="FFFF00"/>
                </a:solidFill>
              </a:rPr>
              <a:t> performance;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55% tem </a:t>
            </a:r>
            <a:r>
              <a:rPr lang="en-US" sz="2400" dirty="0" err="1" smtClean="0">
                <a:solidFill>
                  <a:srgbClr val="FFFF00"/>
                </a:solidFill>
              </a:rPr>
              <a:t>dificuldade</a:t>
            </a:r>
            <a:r>
              <a:rPr lang="en-US" sz="2400" dirty="0" smtClean="0">
                <a:solidFill>
                  <a:srgbClr val="FFFF00"/>
                </a:solidFill>
              </a:rPr>
              <a:t> de </a:t>
            </a:r>
            <a:r>
              <a:rPr lang="en-US" sz="2400" dirty="0" err="1" smtClean="0">
                <a:solidFill>
                  <a:srgbClr val="FFFF00"/>
                </a:solidFill>
              </a:rPr>
              <a:t>ajudar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os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membros</a:t>
            </a:r>
            <a:r>
              <a:rPr lang="en-US" sz="2400" dirty="0" smtClean="0">
                <a:solidFill>
                  <a:srgbClr val="FFFF00"/>
                </a:solidFill>
              </a:rPr>
              <a:t> a </a:t>
            </a:r>
            <a:r>
              <a:rPr lang="en-US" sz="2400" dirty="0" err="1" smtClean="0">
                <a:solidFill>
                  <a:srgbClr val="FFFF00"/>
                </a:solidFill>
              </a:rPr>
              <a:t>equilibrar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vida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pessoal</a:t>
            </a:r>
            <a:r>
              <a:rPr lang="en-US" sz="2400" dirty="0" smtClean="0">
                <a:solidFill>
                  <a:srgbClr val="FFFF00"/>
                </a:solidFill>
              </a:rPr>
              <a:t> e </a:t>
            </a:r>
            <a:r>
              <a:rPr lang="en-US" sz="2400" dirty="0" err="1" smtClean="0">
                <a:solidFill>
                  <a:srgbClr val="FFFF00"/>
                </a:solidFill>
              </a:rPr>
              <a:t>eclesiástica</a:t>
            </a:r>
            <a:r>
              <a:rPr lang="en-US" sz="2400" dirty="0" smtClean="0">
                <a:solidFill>
                  <a:srgbClr val="FFFF00"/>
                </a:solidFill>
              </a:rPr>
              <a:t>;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54% tem </a:t>
            </a:r>
            <a:r>
              <a:rPr lang="en-US" sz="2400" dirty="0" err="1" smtClean="0">
                <a:solidFill>
                  <a:srgbClr val="FFFF00"/>
                </a:solidFill>
              </a:rPr>
              <a:t>dificuldade</a:t>
            </a:r>
            <a:r>
              <a:rPr lang="en-US" sz="2400" dirty="0" smtClean="0">
                <a:solidFill>
                  <a:srgbClr val="FFFF00"/>
                </a:solidFill>
              </a:rPr>
              <a:t> de </a:t>
            </a:r>
            <a:r>
              <a:rPr lang="en-US" sz="2400" dirty="0" err="1" smtClean="0">
                <a:solidFill>
                  <a:srgbClr val="FFFF00"/>
                </a:solidFill>
              </a:rPr>
              <a:t>reter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membros</a:t>
            </a:r>
            <a:r>
              <a:rPr lang="en-US" sz="2400" dirty="0" smtClean="0">
                <a:solidFill>
                  <a:srgbClr val="FFFF00"/>
                </a:solidFill>
              </a:rPr>
              <a:t>;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8% </a:t>
            </a:r>
            <a:r>
              <a:rPr lang="en-US" sz="2400" dirty="0" err="1" smtClean="0">
                <a:solidFill>
                  <a:srgbClr val="FFFF00"/>
                </a:solidFill>
              </a:rPr>
              <a:t>motivar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os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colaboradores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</a:p>
          <a:p>
            <a:pPr lvl="1">
              <a:buFont typeface="Arial"/>
              <a:buChar char="•"/>
            </a:pPr>
            <a:endParaRPr lang="en-US" sz="2400" dirty="0" smtClean="0">
              <a:solidFill>
                <a:srgbClr val="FFFF00"/>
              </a:solidFill>
            </a:endParaRPr>
          </a:p>
          <a:p>
            <a:pPr>
              <a:buFont typeface="Arial"/>
              <a:buChar char="•"/>
            </a:pP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329511">
            <a:off x="-286661" y="376422"/>
            <a:ext cx="3226928" cy="7448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Pesquisa</a:t>
            </a:r>
            <a:r>
              <a:rPr lang="en-US" sz="2400" b="1" dirty="0" smtClean="0"/>
              <a:t> 2012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91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14438"/>
            <a:ext cx="7772400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rgbClr val="FF0000"/>
                </a:solidFill>
                <a:latin typeface="Lucida Handwriting"/>
                <a:cs typeface="Lucida Handwriting"/>
              </a:rPr>
              <a:t>Trabalho em Grupos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5888" y="275652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Desafios da Execução</a:t>
            </a:r>
          </a:p>
        </p:txBody>
      </p:sp>
    </p:spTree>
    <p:extLst>
      <p:ext uri="{BB962C8B-B14F-4D97-AF65-F5344CB8AC3E}">
        <p14:creationId xmlns="" xmlns:p14="http://schemas.microsoft.com/office/powerpoint/2010/main" val="175329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332" y="386476"/>
            <a:ext cx="844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Igrejas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que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já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trabalhavam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com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células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="" xmlns:p14="http://schemas.microsoft.com/office/powerpoint/2010/main" val="3008472620"/>
              </p:ext>
            </p:extLst>
          </p:nvPr>
        </p:nvGraphicFramePr>
        <p:xfrm>
          <a:off x="0" y="1511906"/>
          <a:ext cx="9144000" cy="530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7434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8475" y="386476"/>
            <a:ext cx="60879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Recursos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que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podem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ajudar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="" xmlns:p14="http://schemas.microsoft.com/office/powerpoint/2010/main" val="4140978014"/>
              </p:ext>
            </p:extLst>
          </p:nvPr>
        </p:nvGraphicFramePr>
        <p:xfrm>
          <a:off x="0" y="1584476"/>
          <a:ext cx="9144000" cy="5249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6091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8279" y="386476"/>
            <a:ext cx="78422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Áreas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que as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igrejas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precisam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ajuda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="" xmlns:p14="http://schemas.microsoft.com/office/powerpoint/2010/main" val="1435002814"/>
              </p:ext>
            </p:extLst>
          </p:nvPr>
        </p:nvGraphicFramePr>
        <p:xfrm>
          <a:off x="1" y="1620762"/>
          <a:ext cx="9144000" cy="5140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92045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14438"/>
            <a:ext cx="7772400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rgbClr val="FF0000"/>
                </a:solidFill>
                <a:latin typeface="Lucida Handwriting"/>
                <a:cs typeface="Lucida Handwriting"/>
              </a:rPr>
              <a:t>Trabalho em Grupos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5888" y="275652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Passos para ajudar as igrejas</a:t>
            </a:r>
          </a:p>
        </p:txBody>
      </p:sp>
      <p:sp>
        <p:nvSpPr>
          <p:cNvPr id="4" name="Subtítulo 3"/>
          <p:cNvSpPr txBox="1">
            <a:spLocks/>
          </p:cNvSpPr>
          <p:nvPr/>
        </p:nvSpPr>
        <p:spPr bwMode="auto">
          <a:xfrm>
            <a:off x="493776" y="5257800"/>
            <a:ext cx="7196328" cy="98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Etapa 3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329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52" y="79468"/>
            <a:ext cx="8866562" cy="1417638"/>
          </a:xfrm>
        </p:spPr>
        <p:txBody>
          <a:bodyPr/>
          <a:lstStyle/>
          <a:p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Passos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para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ajudar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as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igrejas</a:t>
            </a:r>
            <a:endParaRPr lang="en-US" b="1" dirty="0">
              <a:solidFill>
                <a:srgbClr val="FFFFFF"/>
              </a:solidFill>
              <a:effectLst>
                <a:outerShdw blurRad="50800" dist="254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b="1" dirty="0" smtClean="0"/>
              <a:t>À luz dos resultados da pesquisa e das conclusões dos grupos, escolha três coisas que seu presbitério deve priorizar para ajudar as igrejas.</a:t>
            </a:r>
          </a:p>
          <a:p>
            <a:r>
              <a:rPr lang="pt-BR" sz="2800" b="1" dirty="0" smtClean="0"/>
              <a:t>Que passos práticos seu presbitério pode tomar para atender as igrejas nestas prioridades?</a:t>
            </a:r>
            <a:endParaRPr lang="pt-BR" sz="2800" b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1835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7200" b="1" dirty="0" err="1" smtClean="0"/>
              <a:t>Visão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09601"/>
          </a:xfrm>
          <a:solidFill>
            <a:srgbClr val="FFFF66">
              <a:alpha val="80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 </a:t>
            </a:r>
            <a:r>
              <a:rPr lang="en-US" sz="3200" b="1" dirty="0" err="1" smtClean="0">
                <a:solidFill>
                  <a:schemeClr val="bg1"/>
                </a:solidFill>
              </a:rPr>
              <a:t>competência</a:t>
            </a:r>
            <a:r>
              <a:rPr lang="en-US" sz="3200" b="1" dirty="0" smtClean="0">
                <a:solidFill>
                  <a:schemeClr val="bg1"/>
                </a:solidFill>
              </a:rPr>
              <a:t> que define </a:t>
            </a:r>
            <a:r>
              <a:rPr lang="en-US" sz="3200" b="1" dirty="0" err="1" smtClean="0">
                <a:solidFill>
                  <a:schemeClr val="bg1"/>
                </a:solidFill>
              </a:rPr>
              <a:t>os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líderes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4757" y="6429396"/>
            <a:ext cx="232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pt-BR" dirty="0">
                <a:solidFill>
                  <a:srgbClr val="000000"/>
                </a:solidFill>
                <a:latin typeface="Gill Sans MT"/>
              </a:rPr>
              <a:t>© Josué Campanhã</a:t>
            </a:r>
          </a:p>
        </p:txBody>
      </p:sp>
      <p:sp>
        <p:nvSpPr>
          <p:cNvPr id="5" name="Retângulo 4"/>
          <p:cNvSpPr/>
          <p:nvPr/>
        </p:nvSpPr>
        <p:spPr>
          <a:xfrm>
            <a:off x="537167" y="6060064"/>
            <a:ext cx="865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</a:rPr>
              <a:t>Etapa 4</a:t>
            </a:r>
            <a:endParaRPr lang="pt-BR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5915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O futuro visto hoje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4075" y="2320925"/>
            <a:ext cx="6562725" cy="37004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>
              <a:buFontTx/>
              <a:buNone/>
              <a:defRPr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-109" charset="0"/>
                <a:cs typeface="Times New Roman" pitchFamily="-109" charset="0"/>
              </a:rPr>
              <a:t>O que é impossível fazer hoje em minha 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-109" charset="0"/>
                <a:cs typeface="Times New Roman" pitchFamily="-109" charset="0"/>
              </a:rPr>
              <a:t>igreja, </a:t>
            </a: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-109" charset="0"/>
                <a:cs typeface="Times New Roman" pitchFamily="-109" charset="0"/>
              </a:rPr>
              <a:t>mas se fosse possível mudaria 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-109" charset="0"/>
                <a:cs typeface="Times New Roman" pitchFamily="-109" charset="0"/>
              </a:rPr>
              <a:t>a igreja?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-109" charset="0"/>
              <a:cs typeface="Times New Roman" pitchFamily="-10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23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WordArt 2"/>
          <p:cNvSpPr>
            <a:spLocks noChangeArrowheads="1" noChangeShapeType="1" noTextEdit="1"/>
          </p:cNvSpPr>
          <p:nvPr/>
        </p:nvSpPr>
        <p:spPr bwMode="auto">
          <a:xfrm>
            <a:off x="1372887" y="1086982"/>
            <a:ext cx="7117063" cy="421209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 dirty="0"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2700000" scaled="1"/>
                </a:grad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Questões para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 dirty="0" err="1"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2700000" scaled="1"/>
                </a:grad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r</a:t>
            </a:r>
            <a:r>
              <a:rPr lang="x-none" sz="3600" kern="10" dirty="0" smtClean="0"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2700000" scaled="1"/>
                </a:grad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efletir com os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x-none" sz="3600" kern="10" dirty="0" smtClean="0"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2700000" scaled="1"/>
                </a:grad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pastores do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x-none" sz="3600" kern="10" dirty="0" smtClean="0"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2700000" scaled="1"/>
                </a:grad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seu presbitério</a:t>
            </a:r>
            <a:endParaRPr lang="en-US" sz="3600" kern="10" dirty="0"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effectLst>
                <a:outerShdw blurRad="63500" dist="46662" dir="2115817" algn="ctr" rotWithShape="0">
                  <a:srgbClr val="000000">
                    <a:alpha val="74997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914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4012" y="2182784"/>
            <a:ext cx="5868988" cy="3657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4000" b="1" dirty="0" smtClean="0">
                <a:solidFill>
                  <a:srgbClr val="00FFFF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O que você fará com o mandato que tem nas mãos para fazer diferença na vida de um bairro ou cidade?</a:t>
            </a:r>
            <a:endParaRPr lang="pt-BR" sz="4000" b="1" dirty="0">
              <a:solidFill>
                <a:srgbClr val="00FFFF"/>
              </a:solidFill>
              <a:effectLst>
                <a:outerShdw blurRad="38100" dist="38100" dir="2700000" algn="tl">
                  <a:schemeClr val="bg1"/>
                </a:outerShdw>
              </a:effectLst>
              <a:latin typeface="Calisto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0" name="WordArt 3" descr="Vertical estreita"/>
          <p:cNvSpPr>
            <a:spLocks noChangeArrowheads="1" noChangeShapeType="1" noTextEdit="1"/>
          </p:cNvSpPr>
          <p:nvPr/>
        </p:nvSpPr>
        <p:spPr bwMode="auto">
          <a:xfrm>
            <a:off x="381000" y="381000"/>
            <a:ext cx="8382000" cy="1143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Legado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4997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047875"/>
            <a:ext cx="2686050" cy="4048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4052305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14438"/>
            <a:ext cx="7772400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rgbClr val="FF0000"/>
                </a:solidFill>
                <a:latin typeface="Lucida Handwriting"/>
                <a:cs typeface="Lucida Handwriting"/>
              </a:rPr>
              <a:t>Conversa em Grupo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5888" y="275652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Pensando no seu presbitério</a:t>
            </a:r>
          </a:p>
        </p:txBody>
      </p:sp>
    </p:spTree>
    <p:extLst>
      <p:ext uri="{BB962C8B-B14F-4D97-AF65-F5344CB8AC3E}">
        <p14:creationId xmlns="" xmlns:p14="http://schemas.microsoft.com/office/powerpoint/2010/main" val="175329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Discussão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em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Grupos</a:t>
            </a:r>
            <a:endParaRPr lang="en-US" b="1" dirty="0">
              <a:solidFill>
                <a:srgbClr val="FFFFFF"/>
              </a:solidFill>
              <a:effectLst>
                <a:outerShdw blurRad="50800" dist="254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2070846"/>
            <a:ext cx="7612064" cy="445104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800" b="1" dirty="0" smtClean="0"/>
              <a:t>Em seu presbitério, </a:t>
            </a:r>
            <a:r>
              <a:rPr lang="pt-BR" sz="2800" b="1" dirty="0"/>
              <a:t>qual foi a </a:t>
            </a:r>
            <a:r>
              <a:rPr lang="pt-BR" sz="2800" b="1" dirty="0" smtClean="0"/>
              <a:t>reação das igrejas em relação ao treinamento sobre pequenos grupos e discipulado?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800" b="1" dirty="0" smtClean="0"/>
              <a:t>Compartilhe experiências de igrejas que já iniciaram a implantação e como estão indo.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800" b="1" dirty="0" smtClean="0"/>
              <a:t>Qual o plano do seu presbitério para apoiar as igrejas que estão implantando o projeto?</a:t>
            </a:r>
            <a:endParaRPr lang="pt-BR" sz="2800" b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7442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4012" y="2182784"/>
            <a:ext cx="5868988" cy="3657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4000" b="1" dirty="0" smtClean="0">
                <a:solidFill>
                  <a:srgbClr val="00FFFF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O que você fará com o mandato que tem nas mãos para fazer diferença na vida de dezenas de igrejas do seu presbitério?</a:t>
            </a:r>
            <a:endParaRPr lang="pt-BR" sz="4000" b="1" dirty="0">
              <a:solidFill>
                <a:srgbClr val="00FFFF"/>
              </a:solidFill>
              <a:effectLst>
                <a:outerShdw blurRad="38100" dist="38100" dir="2700000" algn="tl">
                  <a:schemeClr val="bg1"/>
                </a:outerShdw>
              </a:effectLst>
              <a:latin typeface="Calisto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0" name="WordArt 3" descr="Vertical estreita"/>
          <p:cNvSpPr>
            <a:spLocks noChangeArrowheads="1" noChangeShapeType="1" noTextEdit="1"/>
          </p:cNvSpPr>
          <p:nvPr/>
        </p:nvSpPr>
        <p:spPr bwMode="auto">
          <a:xfrm>
            <a:off x="381000" y="381000"/>
            <a:ext cx="8382000" cy="1143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Legado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4997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047875"/>
            <a:ext cx="2686050" cy="4048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3499265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487241"/>
            <a:ext cx="3429000" cy="513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514600"/>
            <a:ext cx="6262688" cy="3657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rgbClr val="00FFFF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O que há de mais profundo e melhor em </a:t>
            </a:r>
            <a:r>
              <a:rPr lang="pt-BR" b="1" dirty="0" smtClean="0">
                <a:solidFill>
                  <a:srgbClr val="00FFFF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sua igreja que pode influenciar o mundo?</a:t>
            </a:r>
            <a:endParaRPr lang="pt-BR" b="1" dirty="0">
              <a:solidFill>
                <a:srgbClr val="00FFFF"/>
              </a:solidFill>
              <a:effectLst>
                <a:outerShdw blurRad="38100" dist="38100" dir="2700000" algn="tl">
                  <a:schemeClr val="bg1"/>
                </a:outerShdw>
              </a:effectLst>
              <a:latin typeface="Calisto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699" name="WordArt 3" descr="Vertical estreita"/>
          <p:cNvSpPr>
            <a:spLocks noChangeArrowheads="1" noChangeShapeType="1" noTextEdit="1"/>
          </p:cNvSpPr>
          <p:nvPr/>
        </p:nvSpPr>
        <p:spPr bwMode="auto">
          <a:xfrm>
            <a:off x="381000" y="381000"/>
            <a:ext cx="8382000" cy="1143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 dirty="0"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Legado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4997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6597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14438"/>
            <a:ext cx="7772400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rgbClr val="FF0000"/>
                </a:solidFill>
                <a:latin typeface="Lucida Handwriting"/>
                <a:cs typeface="Lucida Handwriting"/>
              </a:rPr>
              <a:t>Conversa em Grupo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5888" y="275652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Pensando no seu presbitério</a:t>
            </a:r>
          </a:p>
        </p:txBody>
      </p:sp>
    </p:spTree>
    <p:extLst>
      <p:ext uri="{BB962C8B-B14F-4D97-AF65-F5344CB8AC3E}">
        <p14:creationId xmlns="" xmlns:p14="http://schemas.microsoft.com/office/powerpoint/2010/main" val="175329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487241"/>
            <a:ext cx="3429000" cy="513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514600"/>
            <a:ext cx="6262688" cy="3657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4400" b="1" dirty="0">
                <a:solidFill>
                  <a:srgbClr val="00FFFF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O que há de mais profundo e melhor em </a:t>
            </a:r>
            <a:r>
              <a:rPr lang="pt-BR" sz="4400" b="1" dirty="0" smtClean="0">
                <a:solidFill>
                  <a:srgbClr val="00FFFF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seu presbitério que pode influenciar muitas igrejas?</a:t>
            </a:r>
            <a:endParaRPr lang="pt-BR" sz="4400" b="1" dirty="0">
              <a:solidFill>
                <a:srgbClr val="00FFFF"/>
              </a:solidFill>
              <a:effectLst>
                <a:outerShdw blurRad="38100" dist="38100" dir="2700000" algn="tl">
                  <a:schemeClr val="bg1"/>
                </a:outerShdw>
              </a:effectLst>
              <a:latin typeface="Calisto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699" name="WordArt 3" descr="Vertical estreita"/>
          <p:cNvSpPr>
            <a:spLocks noChangeArrowheads="1" noChangeShapeType="1" noTextEdit="1"/>
          </p:cNvSpPr>
          <p:nvPr/>
        </p:nvSpPr>
        <p:spPr bwMode="auto">
          <a:xfrm>
            <a:off x="381000" y="381000"/>
            <a:ext cx="8382000" cy="1143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 dirty="0"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Legado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4997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71237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3048000" cy="45612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2514600"/>
            <a:ext cx="5615856" cy="3657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6000" b="1" dirty="0">
                <a:solidFill>
                  <a:srgbClr val="00FFFF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O que é que mais </a:t>
            </a:r>
            <a:r>
              <a:rPr lang="pt-BR" sz="6000" b="1" dirty="0" smtClean="0">
                <a:solidFill>
                  <a:srgbClr val="00FFFF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te inspira a liderar?</a:t>
            </a:r>
            <a:endParaRPr lang="pt-BR" sz="6000" b="1" dirty="0">
              <a:solidFill>
                <a:srgbClr val="00FFFF"/>
              </a:solidFill>
              <a:effectLst>
                <a:outerShdw blurRad="38100" dist="38100" dir="2700000" algn="tl">
                  <a:schemeClr val="bg1"/>
                </a:outerShdw>
              </a:effectLst>
              <a:latin typeface="Calisto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47" name="WordArt 3" descr="Vertical estreita"/>
          <p:cNvSpPr>
            <a:spLocks noChangeArrowheads="1" noChangeShapeType="1" noTextEdit="1"/>
          </p:cNvSpPr>
          <p:nvPr/>
        </p:nvSpPr>
        <p:spPr bwMode="auto">
          <a:xfrm>
            <a:off x="381000" y="381000"/>
            <a:ext cx="8382000" cy="1143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 dirty="0"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Legado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4997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585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endParaRPr lang="pt-BR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2564904"/>
            <a:ext cx="6905644" cy="2232248"/>
          </a:xfrm>
          <a:solidFill>
            <a:srgbClr val="0000FF">
              <a:alpha val="61176"/>
            </a:srgbClr>
          </a:solidFill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Você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deixar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um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legado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duradouro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somente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puder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imaginar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um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brilhante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403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endParaRPr lang="pt-BR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484784"/>
            <a:ext cx="6905644" cy="3744416"/>
          </a:xfrm>
          <a:solidFill>
            <a:srgbClr val="0000FF">
              <a:alpha val="61176"/>
            </a:srgbClr>
          </a:solidFill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egado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duradouro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Neemias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Paulo</a:t>
            </a:r>
          </a:p>
          <a:p>
            <a:pPr lvl="1">
              <a:buFont typeface="Arial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Nelson Mandela</a:t>
            </a:r>
          </a:p>
          <a:p>
            <a:pPr lvl="1">
              <a:buFont typeface="Arial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Luther King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Hudson Taylor</a:t>
            </a:r>
          </a:p>
          <a:p>
            <a:pPr lvl="1">
              <a:buFont typeface="Arial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Cunninghan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/>
              <a:buChar char="•"/>
            </a:pP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868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Percepção</a:t>
            </a:r>
            <a:endParaRPr lang="pt-BR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1670" y="2220763"/>
            <a:ext cx="6691330" cy="3500195"/>
          </a:xfrm>
          <a:solidFill>
            <a:srgbClr val="0033CC">
              <a:alpha val="49804"/>
            </a:srgbClr>
          </a:solidFill>
        </p:spPr>
        <p:txBody>
          <a:bodyPr>
            <a:normAutofit fontScale="92500"/>
          </a:bodyPr>
          <a:lstStyle/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as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pessoas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desejam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seus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líderes</a:t>
            </a:r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60475" lvl="1" indent="-742950">
              <a:lnSpc>
                <a:spcPct val="130000"/>
              </a:lnSpc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Honestidade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90%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60475" lvl="1" indent="-742950">
              <a:lnSpc>
                <a:spcPct val="130000"/>
              </a:lnSpc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72%</a:t>
            </a:r>
          </a:p>
        </p:txBody>
      </p:sp>
    </p:spTree>
    <p:extLst>
      <p:ext uri="{BB962C8B-B14F-4D97-AF65-F5344CB8AC3E}">
        <p14:creationId xmlns="" xmlns:p14="http://schemas.microsoft.com/office/powerpoint/2010/main" val="2227473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líderes precisam</a:t>
            </a:r>
            <a:endParaRPr lang="pt-BR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56" y="1890963"/>
            <a:ext cx="6905644" cy="3338237"/>
          </a:xfrm>
          <a:solidFill>
            <a:srgbClr val="0000FF">
              <a:alpha val="61176"/>
            </a:srgbClr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competente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auxilie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criar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98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Percepção</a:t>
            </a:r>
            <a:endParaRPr lang="pt-BR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56" y="1968010"/>
            <a:ext cx="6905644" cy="3435655"/>
          </a:xfrm>
          <a:solidFill>
            <a:srgbClr val="0000FF">
              <a:alpha val="61176"/>
            </a:srgbClr>
          </a:solidFill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 líderes normalmente são reféns do presente.</a:t>
            </a:r>
          </a:p>
          <a:p>
            <a:pPr>
              <a:buFont typeface="Arial"/>
              <a:buChar char="•"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Nenhuma pressão que o mantém refém vai desaparecer.</a:t>
            </a:r>
            <a:endParaRPr lang="pt-B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0013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pt-BR" sz="2800" b="1" dirty="0" smtClean="0"/>
              <a:t>4. Que </a:t>
            </a:r>
            <a:r>
              <a:rPr lang="pt-BR" sz="2800" b="1" dirty="0"/>
              <a:t>tipo de recursos mais poderia ajudar </a:t>
            </a:r>
            <a:r>
              <a:rPr lang="pt-BR" sz="2800" b="1" dirty="0" smtClean="0"/>
              <a:t>as igrejas do seu presbitério </a:t>
            </a:r>
            <a:r>
              <a:rPr lang="pt-BR" sz="2800" b="1" dirty="0"/>
              <a:t>a implantar </a:t>
            </a:r>
            <a:r>
              <a:rPr lang="pt-BR" sz="2800" b="1" dirty="0" smtClean="0"/>
              <a:t>pequenos grupos e discipulado?</a:t>
            </a:r>
            <a:endParaRPr lang="pt-BR" sz="2800" b="1" dirty="0"/>
          </a:p>
          <a:p>
            <a:pPr marL="514350" indent="-514350">
              <a:buFont typeface="+mj-lt"/>
              <a:buAutoNum type="arabicPeriod"/>
            </a:pPr>
            <a:endParaRPr lang="pt-BR" sz="2800" b="1" dirty="0" smtClean="0"/>
          </a:p>
          <a:p>
            <a:pPr marL="514350" indent="-514350">
              <a:buNone/>
            </a:pPr>
            <a:r>
              <a:rPr lang="pt-BR" sz="2800" b="1" dirty="0" smtClean="0"/>
              <a:t>5. Você tem conhecimento de histórias de pessoas que foram impactadas com o processo de discipulado?</a:t>
            </a:r>
            <a:endParaRPr lang="pt-BR" sz="2800" b="1" dirty="0"/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Discussão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em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Grupos</a:t>
            </a:r>
            <a:endParaRPr lang="en-US" b="1" dirty="0">
              <a:solidFill>
                <a:srgbClr val="FFFFFF"/>
              </a:solidFill>
              <a:effectLst>
                <a:outerShdw blurRad="50800" dist="254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000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líderes precisam</a:t>
            </a:r>
            <a:endParaRPr lang="pt-BR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56" y="1890963"/>
            <a:ext cx="6905644" cy="4688462"/>
          </a:xfrm>
          <a:solidFill>
            <a:srgbClr val="0000FF">
              <a:alpha val="61176"/>
            </a:srgbClr>
          </a:solidFill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Perguntar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que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depois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acabarmos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tempo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operações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diárias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tempo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possibilidades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futuras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das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poucas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diferenças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outras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funções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1865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114300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competência da visão</a:t>
            </a:r>
            <a:endParaRPr lang="pt-B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2276872"/>
            <a:ext cx="6905644" cy="2808312"/>
          </a:xfrm>
          <a:solidFill>
            <a:srgbClr val="0000FF">
              <a:alpha val="61176"/>
            </a:srgb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competência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define o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legado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queremos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o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seja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diferente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que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629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114300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competência da visão</a:t>
            </a:r>
            <a:endParaRPr lang="pt-B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2276871"/>
            <a:ext cx="6624736" cy="3512739"/>
          </a:xfrm>
          <a:solidFill>
            <a:srgbClr val="0000FF">
              <a:alpha val="61176"/>
            </a:srgbClr>
          </a:solidFill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principal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papel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descobrir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vontade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Deus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igreja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organização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ajudar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implementá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-la.                                        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4486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114300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realização da visão</a:t>
            </a:r>
            <a:endParaRPr lang="pt-B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2276871"/>
            <a:ext cx="6624736" cy="3730135"/>
          </a:xfrm>
          <a:solidFill>
            <a:srgbClr val="0000FF">
              <a:alpha val="61176"/>
            </a:srgbClr>
          </a:solidFill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outro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papel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discipular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executá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-la.                                        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7079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114300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realização da visão</a:t>
            </a:r>
            <a:endParaRPr lang="pt-B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556792"/>
            <a:ext cx="6624736" cy="4608512"/>
          </a:xfrm>
          <a:solidFill>
            <a:srgbClr val="0000FF">
              <a:alpha val="61176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coisa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significativa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um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deixar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um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legado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Discipular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executar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coisa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poderosa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um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                             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0344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114300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realização da visão</a:t>
            </a:r>
            <a:endParaRPr lang="pt-B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556792"/>
            <a:ext cx="6624736" cy="4608512"/>
          </a:xfrm>
          <a:solidFill>
            <a:srgbClr val="0000FF">
              <a:alpha val="61176"/>
            </a:srgbClr>
          </a:solidFill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tamanho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Cidade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Pequena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Homem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Velho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Prédio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Alto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8580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8054914" cy="5040312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110000"/>
              </a:lnSpc>
              <a:buFont typeface="Arial"/>
              <a:buChar char="•"/>
            </a:pPr>
            <a:r>
              <a:rPr lang="pt-BR" sz="3200" b="1" dirty="0" smtClean="0">
                <a:latin typeface="+mj-lt"/>
                <a:ea typeface="ＭＳ Ｐゴシック" charset="0"/>
                <a:cs typeface="ＭＳ Ｐゴシック" charset="0"/>
              </a:rPr>
              <a:t>Transformar </a:t>
            </a:r>
            <a:r>
              <a:rPr lang="pt-BR" sz="3200" b="1" dirty="0">
                <a:latin typeface="+mj-lt"/>
                <a:ea typeface="ＭＳ Ｐゴシック" charset="0"/>
                <a:cs typeface="ＭＳ Ｐゴシック" charset="0"/>
              </a:rPr>
              <a:t>o pensamento </a:t>
            </a:r>
            <a:r>
              <a:rPr lang="pt-BR" sz="3200" b="1" dirty="0" smtClean="0">
                <a:latin typeface="+mj-lt"/>
                <a:ea typeface="ＭＳ Ｐゴシック" charset="0"/>
                <a:cs typeface="ＭＳ Ｐゴシック" charset="0"/>
              </a:rPr>
              <a:t>pequeno em grande.</a:t>
            </a:r>
            <a:endParaRPr lang="pt-BR" sz="3200" b="1" dirty="0">
              <a:latin typeface="+mj-lt"/>
              <a:ea typeface="ＭＳ Ｐゴシック" charset="0"/>
              <a:cs typeface="ＭＳ Ｐゴシック" charset="0"/>
            </a:endParaRPr>
          </a:p>
          <a:p>
            <a:pPr marL="457200" indent="-457200" eaLnBrk="1" hangingPunct="1">
              <a:lnSpc>
                <a:spcPct val="110000"/>
              </a:lnSpc>
              <a:buFont typeface="Arial"/>
              <a:buChar char="•"/>
            </a:pPr>
            <a:r>
              <a:rPr lang="pt-BR" sz="3200" b="1" dirty="0" smtClean="0">
                <a:latin typeface="+mj-lt"/>
                <a:ea typeface="ＭＳ Ｐゴシック" charset="0"/>
                <a:cs typeface="ＭＳ Ｐゴシック" charset="0"/>
              </a:rPr>
              <a:t>Levar os pastores a lutar por uma cidade e não por uma igreja.</a:t>
            </a:r>
            <a:endParaRPr lang="pt-BR" sz="3200" b="1" dirty="0">
              <a:latin typeface="+mj-lt"/>
              <a:ea typeface="ＭＳ Ｐゴシック" charset="0"/>
              <a:cs typeface="ＭＳ Ｐゴシック" charset="0"/>
            </a:endParaRPr>
          </a:p>
          <a:p>
            <a:pPr marL="457200" indent="-457200" eaLnBrk="1" hangingPunct="1">
              <a:lnSpc>
                <a:spcPct val="110000"/>
              </a:lnSpc>
              <a:buFont typeface="Arial"/>
              <a:buChar char="•"/>
            </a:pPr>
            <a:r>
              <a:rPr lang="pt-BR" sz="3200" b="1" dirty="0" smtClean="0">
                <a:latin typeface="+mj-lt"/>
                <a:ea typeface="ＭＳ Ｐゴシック" charset="0"/>
                <a:cs typeface="ＭＳ Ｐゴシック" charset="0"/>
              </a:rPr>
              <a:t>Os presbitérios e as igrejas lutando por uma nação e não apenas pela subsistência da denominação.</a:t>
            </a:r>
            <a:endParaRPr lang="pt-BR" sz="3200" b="1" dirty="0">
              <a:latin typeface="+mj-lt"/>
              <a:ea typeface="ＭＳ Ｐゴシック" charset="0"/>
              <a:cs typeface="ＭＳ Ｐゴシック" charset="0"/>
            </a:endParaRPr>
          </a:p>
          <a:p>
            <a:pPr marL="457200" indent="-457200" eaLnBrk="1" hangingPunct="1">
              <a:lnSpc>
                <a:spcPct val="110000"/>
              </a:lnSpc>
              <a:buFont typeface="Arial"/>
              <a:buChar char="•"/>
            </a:pPr>
            <a:endParaRPr lang="en-US" sz="3200" b="1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desafios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44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3534009656"/>
              </p:ext>
            </p:extLst>
          </p:nvPr>
        </p:nvGraphicFramePr>
        <p:xfrm>
          <a:off x="574675" y="404813"/>
          <a:ext cx="8569325" cy="604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Figura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924944"/>
            <a:ext cx="1782589" cy="1802302"/>
          </a:xfrm>
          <a:prstGeom prst="rect">
            <a:avLst/>
          </a:prstGeom>
        </p:spPr>
      </p:pic>
      <p:pic>
        <p:nvPicPr>
          <p:cNvPr id="6" name="Picture 5" descr="a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8"/>
            <a:ext cx="2403845" cy="1604020"/>
          </a:xfrm>
          <a:prstGeom prst="rect">
            <a:avLst/>
          </a:prstGeom>
        </p:spPr>
      </p:pic>
      <p:pic>
        <p:nvPicPr>
          <p:cNvPr id="7" name="Picture 6" descr="j031687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76672"/>
            <a:ext cx="2145274" cy="14230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279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icholas wint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97" y="476671"/>
            <a:ext cx="9098903" cy="59340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3824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9390" y="2483718"/>
            <a:ext cx="5677025" cy="3969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7" y="17245"/>
            <a:ext cx="8621690" cy="2257716"/>
          </a:xfrm>
        </p:spPr>
        <p:txBody>
          <a:bodyPr/>
          <a:lstStyle/>
          <a:p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Ajudar os pastores a descobrirem as necessidades de suas igrejas</a:t>
            </a:r>
            <a:endParaRPr lang="pt-BR" sz="4400" b="1" dirty="0">
              <a:solidFill>
                <a:srgbClr val="FFFF00"/>
              </a:solidFill>
              <a:effectLst>
                <a:outerShdw blurRad="38100" dist="38100" dir="2700000" algn="tl">
                  <a:schemeClr val="bg1"/>
                </a:outerShdw>
              </a:effectLst>
              <a:latin typeface="Calisto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58601" y="6268669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Etapa 5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2125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800" b="1" dirty="0" smtClean="0"/>
              <a:t>6.Quais as maiores dificuldades que as igrejas do seu presbitério tem encontrado para implantar pequenos grupos de discipulado?</a:t>
            </a:r>
          </a:p>
          <a:p>
            <a:pPr>
              <a:buNone/>
            </a:pPr>
            <a:r>
              <a:rPr lang="pt-BR" sz="2800" b="1" dirty="0" smtClean="0"/>
              <a:t>7.Que tipo de ajuda os pastores da sua região necessitam para implantar pequenos grupos de discipulado?</a:t>
            </a:r>
            <a:endParaRPr lang="pt-BR" sz="2800" b="1" dirty="0"/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Discussão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em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Grupos</a:t>
            </a:r>
            <a:endParaRPr lang="en-US" b="1" dirty="0">
              <a:solidFill>
                <a:srgbClr val="FFFFFF"/>
              </a:solidFill>
              <a:effectLst>
                <a:outerShdw blurRad="50800" dist="254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10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2453753747"/>
              </p:ext>
            </p:extLst>
          </p:nvPr>
        </p:nvGraphicFramePr>
        <p:xfrm>
          <a:off x="533400" y="1722454"/>
          <a:ext cx="8077200" cy="4602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990600" y="171450"/>
            <a:ext cx="3795713" cy="1185863"/>
          </a:xfrm>
          <a:prstGeom prst="wave">
            <a:avLst>
              <a:gd name="adj1" fmla="val 13005"/>
              <a:gd name="adj2" fmla="val 0"/>
            </a:avLst>
          </a:pr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Descobertas</a:t>
            </a:r>
            <a:endParaRPr lang="pt-B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78237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533400" y="441325"/>
            <a:ext cx="81534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75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Necessidades </a:t>
            </a:r>
          </a:p>
        </p:txBody>
      </p:sp>
      <p:sp>
        <p:nvSpPr>
          <p:cNvPr id="1054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077200" cy="4114800"/>
          </a:xfrm>
        </p:spPr>
        <p:txBody>
          <a:bodyPr/>
          <a:lstStyle/>
          <a:p>
            <a:r>
              <a:rPr lang="pt-BR" b="1" dirty="0">
                <a:latin typeface="Times New Roman" charset="0"/>
              </a:rPr>
              <a:t>Quais são as maiores </a:t>
            </a:r>
            <a:r>
              <a:rPr lang="pt-BR" b="1" u="sng" dirty="0">
                <a:solidFill>
                  <a:srgbClr val="FF0000"/>
                </a:solidFill>
                <a:latin typeface="Times New Roman" charset="0"/>
              </a:rPr>
              <a:t>necessidades das pessoas</a:t>
            </a:r>
            <a:r>
              <a:rPr lang="pt-BR" b="1" dirty="0">
                <a:latin typeface="Times New Roman" charset="0"/>
              </a:rPr>
              <a:t> que </a:t>
            </a:r>
            <a:r>
              <a:rPr lang="pt-BR" b="1" dirty="0" smtClean="0">
                <a:latin typeface="Times New Roman" charset="0"/>
              </a:rPr>
              <a:t>integram a igreja no momento?</a:t>
            </a:r>
            <a:endParaRPr lang="pt-BR" b="1" dirty="0">
              <a:latin typeface="Times New Roman" charset="0"/>
            </a:endParaRPr>
          </a:p>
          <a:p>
            <a:r>
              <a:rPr lang="pt-BR" b="1" dirty="0">
                <a:latin typeface="Times New Roman" charset="0"/>
              </a:rPr>
              <a:t>Quais são as maiores necessidades das </a:t>
            </a:r>
            <a:r>
              <a:rPr lang="pt-BR" b="1" u="sng" dirty="0">
                <a:solidFill>
                  <a:srgbClr val="FF0000"/>
                </a:solidFill>
                <a:latin typeface="Times New Roman" charset="0"/>
              </a:rPr>
              <a:t>pessoas </a:t>
            </a:r>
            <a:r>
              <a:rPr lang="pt-BR" b="1" u="sng" dirty="0" smtClean="0">
                <a:solidFill>
                  <a:srgbClr val="FF0000"/>
                </a:solidFill>
                <a:latin typeface="Times New Roman" charset="0"/>
              </a:rPr>
              <a:t>não cristãs</a:t>
            </a:r>
            <a:r>
              <a:rPr lang="pt-BR" b="1" dirty="0">
                <a:latin typeface="Times New Roman" charset="0"/>
              </a:rPr>
              <a:t> </a:t>
            </a:r>
            <a:r>
              <a:rPr lang="pt-BR" b="1" dirty="0" smtClean="0">
                <a:latin typeface="Times New Roman" charset="0"/>
              </a:rPr>
              <a:t>que a igreja quer alcançar?</a:t>
            </a:r>
            <a:endParaRPr lang="pt-BR" b="1" dirty="0">
              <a:latin typeface="Times New Roman" charset="0"/>
            </a:endParaRPr>
          </a:p>
          <a:p>
            <a:r>
              <a:rPr lang="pt-BR" b="1" dirty="0">
                <a:latin typeface="Times New Roman" charset="0"/>
              </a:rPr>
              <a:t>Quais são as maiores necessidades da  igreja do ponto de vista </a:t>
            </a:r>
            <a:r>
              <a:rPr lang="pt-BR" b="1" dirty="0" smtClean="0">
                <a:latin typeface="Times New Roman" charset="0"/>
              </a:rPr>
              <a:t>de </a:t>
            </a:r>
            <a:r>
              <a:rPr lang="pt-BR" b="1" u="sng" dirty="0" smtClean="0">
                <a:solidFill>
                  <a:srgbClr val="FF0000"/>
                </a:solidFill>
                <a:latin typeface="Times New Roman" charset="0"/>
              </a:rPr>
              <a:t>objetivos</a:t>
            </a:r>
            <a:r>
              <a:rPr lang="pt-BR" b="1" dirty="0" smtClean="0">
                <a:latin typeface="Times New Roman" charset="0"/>
              </a:rPr>
              <a:t>?</a:t>
            </a:r>
            <a:endParaRPr lang="pt-BR" sz="2800" b="1" dirty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78010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533400" y="381000"/>
            <a:ext cx="8153400" cy="115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7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Problemas </a:t>
            </a:r>
            <a:r>
              <a:rPr lang="pt-BR" sz="75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e </a:t>
            </a:r>
            <a:r>
              <a:rPr lang="pt-BR" sz="7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causas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4087"/>
            <a:ext cx="8077200" cy="3965713"/>
          </a:xfrm>
        </p:spPr>
        <p:txBody>
          <a:bodyPr/>
          <a:lstStyle/>
          <a:p>
            <a:r>
              <a:rPr lang="pt-BR" b="1" dirty="0">
                <a:latin typeface="Times New Roman" charset="0"/>
              </a:rPr>
              <a:t>Quais são os maiores </a:t>
            </a:r>
            <a:r>
              <a:rPr lang="pt-BR" b="1" u="sng" dirty="0">
                <a:solidFill>
                  <a:srgbClr val="FF0000"/>
                </a:solidFill>
                <a:latin typeface="Times New Roman" charset="0"/>
              </a:rPr>
              <a:t>problemas</a:t>
            </a:r>
            <a:r>
              <a:rPr lang="pt-BR" b="1" dirty="0">
                <a:latin typeface="Times New Roman" charset="0"/>
              </a:rPr>
              <a:t> que existem para serem superados no momento, e no futuro?</a:t>
            </a:r>
          </a:p>
          <a:p>
            <a:r>
              <a:rPr lang="pt-BR" b="1" dirty="0" err="1" smtClean="0">
                <a:latin typeface="Times New Roman" charset="0"/>
              </a:rPr>
              <a:t>Q</a:t>
            </a:r>
            <a:r>
              <a:rPr lang="en-US" b="1" dirty="0" smtClean="0">
                <a:latin typeface="Times New Roman" charset="0"/>
              </a:rPr>
              <a:t>u</a:t>
            </a:r>
            <a:r>
              <a:rPr lang="pt-BR" b="1" dirty="0" smtClean="0">
                <a:latin typeface="Times New Roman" charset="0"/>
              </a:rPr>
              <a:t>e avaliação pode ser feita das necessidades e dos problemas descobertos?</a:t>
            </a:r>
            <a:br>
              <a:rPr lang="pt-BR" b="1" dirty="0" smtClean="0">
                <a:latin typeface="Times New Roman" charset="0"/>
              </a:rPr>
            </a:br>
            <a:r>
              <a:rPr lang="pt-BR" b="1" dirty="0" smtClean="0">
                <a:latin typeface="Times New Roman" charset="0"/>
              </a:rPr>
              <a:t>Quais </a:t>
            </a:r>
            <a:r>
              <a:rPr lang="pt-BR" b="1" dirty="0">
                <a:latin typeface="Times New Roman" charset="0"/>
              </a:rPr>
              <a:t>são as </a:t>
            </a:r>
            <a:r>
              <a:rPr lang="pt-BR" b="1" u="sng" dirty="0">
                <a:solidFill>
                  <a:srgbClr val="FF0000"/>
                </a:solidFill>
                <a:latin typeface="Times New Roman" charset="0"/>
              </a:rPr>
              <a:t>causas</a:t>
            </a:r>
            <a:r>
              <a:rPr lang="pt-BR" b="1" dirty="0">
                <a:latin typeface="Times New Roman" charset="0"/>
              </a:rPr>
              <a:t> </a:t>
            </a:r>
            <a:r>
              <a:rPr lang="pt-BR" b="1" dirty="0" smtClean="0">
                <a:latin typeface="Times New Roman" charset="0"/>
              </a:rPr>
              <a:t>desses </a:t>
            </a:r>
            <a:r>
              <a:rPr lang="pt-BR" b="1" dirty="0">
                <a:latin typeface="Times New Roman" charset="0"/>
              </a:rPr>
              <a:t>problemas</a:t>
            </a:r>
            <a:r>
              <a:rPr lang="pt-BR" b="1" dirty="0" smtClean="0">
                <a:latin typeface="Times New Roman" charset="0"/>
              </a:rPr>
              <a:t>? De onde se originam?</a:t>
            </a:r>
            <a:endParaRPr lang="pt-BR" sz="3600" b="1" dirty="0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3941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ChangeArrowheads="1"/>
          </p:cNvSpPr>
          <p:nvPr/>
        </p:nvSpPr>
        <p:spPr bwMode="auto">
          <a:xfrm>
            <a:off x="309217" y="381000"/>
            <a:ext cx="8377583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Desafios </a:t>
            </a:r>
            <a:r>
              <a:rPr lang="pt-BR" sz="6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e oportunidades</a:t>
            </a:r>
            <a:endParaRPr lang="pt-BR" sz="6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56521"/>
            <a:ext cx="8077200" cy="4251739"/>
          </a:xfrm>
        </p:spPr>
        <p:txBody>
          <a:bodyPr/>
          <a:lstStyle/>
          <a:p>
            <a:r>
              <a:rPr lang="pt-BR" sz="3600" b="1" dirty="0">
                <a:latin typeface="Times New Roman" charset="0"/>
              </a:rPr>
              <a:t>Que </a:t>
            </a:r>
            <a:r>
              <a:rPr lang="pt-BR" sz="3600" b="1" u="sng" dirty="0">
                <a:solidFill>
                  <a:srgbClr val="FF0000"/>
                </a:solidFill>
                <a:latin typeface="Times New Roman" charset="0"/>
              </a:rPr>
              <a:t>desafios</a:t>
            </a:r>
            <a:r>
              <a:rPr lang="pt-BR" sz="3600" b="1" dirty="0">
                <a:latin typeface="Times New Roman" charset="0"/>
              </a:rPr>
              <a:t> a igreja tem para </a:t>
            </a:r>
            <a:r>
              <a:rPr lang="pt-BR" sz="3600" b="1" dirty="0" smtClean="0">
                <a:latin typeface="Times New Roman" charset="0"/>
              </a:rPr>
              <a:t>os próximos 10 anos?</a:t>
            </a:r>
            <a:endParaRPr lang="pt-BR" sz="3600" b="1" dirty="0">
              <a:latin typeface="Times New Roman" charset="0"/>
            </a:endParaRPr>
          </a:p>
          <a:p>
            <a:r>
              <a:rPr lang="pt-BR" sz="3600" b="1" dirty="0">
                <a:latin typeface="Times New Roman" charset="0"/>
              </a:rPr>
              <a:t>Que </a:t>
            </a:r>
            <a:r>
              <a:rPr lang="pt-BR" sz="3600" b="1" u="sng" dirty="0">
                <a:solidFill>
                  <a:srgbClr val="FF0000"/>
                </a:solidFill>
                <a:latin typeface="Times New Roman" charset="0"/>
              </a:rPr>
              <a:t>oportunidades</a:t>
            </a:r>
            <a:r>
              <a:rPr lang="pt-BR" sz="3600" b="1" dirty="0">
                <a:latin typeface="Times New Roman" charset="0"/>
              </a:rPr>
              <a:t> existem hoje que não podem ser desperdiçadas?</a:t>
            </a:r>
          </a:p>
          <a:p>
            <a:r>
              <a:rPr lang="pt-BR" sz="3600" b="1" dirty="0" smtClean="0">
                <a:latin typeface="Times New Roman" charset="0"/>
              </a:rPr>
              <a:t>Em que áreas identificamos que </a:t>
            </a:r>
            <a:r>
              <a:rPr lang="pt-BR" sz="3600" b="1" u="sng" dirty="0" smtClean="0">
                <a:solidFill>
                  <a:srgbClr val="FF0000"/>
                </a:solidFill>
                <a:latin typeface="Times New Roman" charset="0"/>
              </a:rPr>
              <a:t>Deus </a:t>
            </a:r>
            <a:r>
              <a:rPr lang="pt-BR" sz="3600" b="1" u="sng" dirty="0">
                <a:solidFill>
                  <a:srgbClr val="FF0000"/>
                </a:solidFill>
                <a:latin typeface="Times New Roman" charset="0"/>
              </a:rPr>
              <a:t>está </a:t>
            </a:r>
            <a:r>
              <a:rPr lang="pt-BR" sz="3600" b="1" u="sng" dirty="0" smtClean="0">
                <a:solidFill>
                  <a:srgbClr val="FF0000"/>
                </a:solidFill>
                <a:latin typeface="Times New Roman" charset="0"/>
              </a:rPr>
              <a:t>agindo na igreja</a:t>
            </a:r>
            <a:r>
              <a:rPr lang="pt-BR" sz="3600" b="1" dirty="0" smtClean="0">
                <a:latin typeface="Times New Roman" charset="0"/>
              </a:rPr>
              <a:t> </a:t>
            </a:r>
            <a:r>
              <a:rPr lang="pt-BR" sz="3600" b="1" dirty="0">
                <a:latin typeface="Times New Roman" charset="0"/>
              </a:rPr>
              <a:t>e </a:t>
            </a:r>
            <a:r>
              <a:rPr lang="pt-BR" sz="3600" b="1" dirty="0" smtClean="0">
                <a:latin typeface="Times New Roman" charset="0"/>
              </a:rPr>
              <a:t>não podemos perder esta oportunidade?</a:t>
            </a:r>
            <a:endParaRPr lang="pt-BR" sz="3600" b="1" dirty="0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10340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14438"/>
            <a:ext cx="7772400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rgbClr val="FF0000"/>
                </a:solidFill>
                <a:latin typeface="Lucida Handwriting"/>
                <a:cs typeface="Lucida Handwriting"/>
              </a:rPr>
              <a:t>Trabalho em Grupos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5888" y="275652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Necessidades do presbitério</a:t>
            </a:r>
          </a:p>
        </p:txBody>
      </p:sp>
    </p:spTree>
    <p:extLst>
      <p:ext uri="{BB962C8B-B14F-4D97-AF65-F5344CB8AC3E}">
        <p14:creationId xmlns="" xmlns:p14="http://schemas.microsoft.com/office/powerpoint/2010/main" val="26694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533400" y="441325"/>
            <a:ext cx="81534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75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Necessidades </a:t>
            </a:r>
          </a:p>
        </p:txBody>
      </p:sp>
      <p:sp>
        <p:nvSpPr>
          <p:cNvPr id="1054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2142434"/>
            <a:ext cx="8077200" cy="3953565"/>
          </a:xfrm>
        </p:spPr>
        <p:txBody>
          <a:bodyPr/>
          <a:lstStyle/>
          <a:p>
            <a:r>
              <a:rPr lang="pt-BR" b="1" dirty="0">
                <a:latin typeface="Times New Roman" charset="0"/>
              </a:rPr>
              <a:t>Quais são as maiores </a:t>
            </a:r>
            <a:r>
              <a:rPr lang="pt-BR" b="1" u="sng" dirty="0">
                <a:solidFill>
                  <a:srgbClr val="FF0000"/>
                </a:solidFill>
                <a:latin typeface="Times New Roman" charset="0"/>
              </a:rPr>
              <a:t>necessidades das </a:t>
            </a:r>
            <a:r>
              <a:rPr lang="pt-BR" b="1" u="sng" dirty="0" smtClean="0">
                <a:solidFill>
                  <a:srgbClr val="FF0000"/>
                </a:solidFill>
                <a:latin typeface="Times New Roman" charset="0"/>
              </a:rPr>
              <a:t>igrejas</a:t>
            </a:r>
            <a:r>
              <a:rPr lang="pt-BR" b="1" dirty="0" smtClean="0">
                <a:latin typeface="Times New Roman" charset="0"/>
              </a:rPr>
              <a:t> </a:t>
            </a:r>
            <a:r>
              <a:rPr lang="pt-BR" b="1" dirty="0">
                <a:latin typeface="Times New Roman" charset="0"/>
              </a:rPr>
              <a:t>que </a:t>
            </a:r>
            <a:r>
              <a:rPr lang="pt-BR" b="1" dirty="0" smtClean="0">
                <a:latin typeface="Times New Roman" charset="0"/>
              </a:rPr>
              <a:t>integram o seu presbitério?</a:t>
            </a:r>
            <a:endParaRPr lang="pt-BR" b="1" dirty="0">
              <a:latin typeface="Times New Roman" charset="0"/>
            </a:endParaRPr>
          </a:p>
          <a:p>
            <a:r>
              <a:rPr lang="pt-BR" b="1" dirty="0">
                <a:latin typeface="Times New Roman" charset="0"/>
              </a:rPr>
              <a:t>Quais são as maiores necessidades </a:t>
            </a:r>
            <a:r>
              <a:rPr lang="pt-BR" b="1" dirty="0" smtClean="0">
                <a:latin typeface="Times New Roman" charset="0"/>
              </a:rPr>
              <a:t>dos </a:t>
            </a:r>
            <a:r>
              <a:rPr lang="pt-BR" b="1" u="sng" dirty="0" smtClean="0">
                <a:solidFill>
                  <a:srgbClr val="FF0000"/>
                </a:solidFill>
                <a:latin typeface="Times New Roman" charset="0"/>
              </a:rPr>
              <a:t>pastores</a:t>
            </a:r>
            <a:r>
              <a:rPr lang="pt-BR" b="1" dirty="0" smtClean="0">
                <a:latin typeface="Times New Roman" charset="0"/>
              </a:rPr>
              <a:t> do seu presbitério?</a:t>
            </a:r>
            <a:endParaRPr lang="pt-BR" b="1" dirty="0">
              <a:latin typeface="Times New Roman" charset="0"/>
            </a:endParaRPr>
          </a:p>
          <a:p>
            <a:r>
              <a:rPr lang="pt-BR" b="1" dirty="0">
                <a:latin typeface="Times New Roman" charset="0"/>
              </a:rPr>
              <a:t>Quais são as maiores necessidades </a:t>
            </a:r>
            <a:r>
              <a:rPr lang="pt-BR" b="1" dirty="0" smtClean="0">
                <a:latin typeface="Times New Roman" charset="0"/>
              </a:rPr>
              <a:t>do  presbitério para poder ajudar as igrejas?</a:t>
            </a:r>
            <a:endParaRPr lang="pt-BR" sz="2800" b="1" dirty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08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533400" y="381000"/>
            <a:ext cx="8153400" cy="115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7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Problemas </a:t>
            </a:r>
            <a:r>
              <a:rPr lang="pt-BR" sz="75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e </a:t>
            </a:r>
            <a:r>
              <a:rPr lang="pt-BR" sz="7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causas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451652"/>
            <a:ext cx="8077200" cy="2871305"/>
          </a:xfrm>
        </p:spPr>
        <p:txBody>
          <a:bodyPr/>
          <a:lstStyle/>
          <a:p>
            <a:r>
              <a:rPr lang="pt-BR" b="1" dirty="0">
                <a:latin typeface="Times New Roman" charset="0"/>
              </a:rPr>
              <a:t>Quais são os maiores </a:t>
            </a:r>
            <a:r>
              <a:rPr lang="pt-BR" b="1" u="sng" dirty="0">
                <a:solidFill>
                  <a:srgbClr val="FF0000"/>
                </a:solidFill>
                <a:latin typeface="Times New Roman" charset="0"/>
              </a:rPr>
              <a:t>problemas</a:t>
            </a:r>
            <a:r>
              <a:rPr lang="pt-BR" b="1" dirty="0">
                <a:latin typeface="Times New Roman" charset="0"/>
              </a:rPr>
              <a:t> que existem </a:t>
            </a:r>
            <a:r>
              <a:rPr lang="pt-BR" b="1" dirty="0" smtClean="0">
                <a:latin typeface="Times New Roman" charset="0"/>
              </a:rPr>
              <a:t>nas igrejas do seu presbitério?</a:t>
            </a:r>
            <a:endParaRPr lang="pt-BR" b="1" dirty="0">
              <a:latin typeface="Times New Roman" charset="0"/>
            </a:endParaRPr>
          </a:p>
          <a:p>
            <a:r>
              <a:rPr lang="pt-BR" b="1" dirty="0" smtClean="0">
                <a:latin typeface="Times New Roman" charset="0"/>
              </a:rPr>
              <a:t>Quais </a:t>
            </a:r>
            <a:r>
              <a:rPr lang="pt-BR" b="1" dirty="0">
                <a:latin typeface="Times New Roman" charset="0"/>
              </a:rPr>
              <a:t>são as </a:t>
            </a:r>
            <a:r>
              <a:rPr lang="pt-BR" b="1" u="sng" dirty="0">
                <a:solidFill>
                  <a:srgbClr val="FF0000"/>
                </a:solidFill>
                <a:latin typeface="Times New Roman" charset="0"/>
              </a:rPr>
              <a:t>causas</a:t>
            </a:r>
            <a:r>
              <a:rPr lang="pt-BR" b="1" dirty="0">
                <a:latin typeface="Times New Roman" charset="0"/>
              </a:rPr>
              <a:t> </a:t>
            </a:r>
            <a:r>
              <a:rPr lang="pt-BR" b="1" dirty="0" smtClean="0">
                <a:latin typeface="Times New Roman" charset="0"/>
              </a:rPr>
              <a:t>desses </a:t>
            </a:r>
            <a:r>
              <a:rPr lang="pt-BR" b="1" dirty="0">
                <a:latin typeface="Times New Roman" charset="0"/>
              </a:rPr>
              <a:t>problemas</a:t>
            </a:r>
            <a:r>
              <a:rPr lang="pt-BR" b="1" dirty="0" smtClean="0">
                <a:latin typeface="Times New Roman" charset="0"/>
              </a:rPr>
              <a:t>? De onde se originam?</a:t>
            </a:r>
            <a:endParaRPr lang="pt-BR" sz="3600" b="1" dirty="0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3238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ChangeArrowheads="1"/>
          </p:cNvSpPr>
          <p:nvPr/>
        </p:nvSpPr>
        <p:spPr bwMode="auto">
          <a:xfrm>
            <a:off x="533400" y="381000"/>
            <a:ext cx="8312426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Desafios </a:t>
            </a:r>
            <a:r>
              <a:rPr lang="pt-BR" sz="6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e oportunidades</a:t>
            </a:r>
            <a:endParaRPr lang="pt-BR" sz="6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5913"/>
            <a:ext cx="8077200" cy="4395304"/>
          </a:xfrm>
        </p:spPr>
        <p:txBody>
          <a:bodyPr/>
          <a:lstStyle/>
          <a:p>
            <a:r>
              <a:rPr lang="pt-BR" sz="3600" b="1" dirty="0">
                <a:latin typeface="Times New Roman" charset="0"/>
              </a:rPr>
              <a:t>Que </a:t>
            </a:r>
            <a:r>
              <a:rPr lang="pt-BR" sz="3600" b="1" u="sng" dirty="0">
                <a:solidFill>
                  <a:srgbClr val="FF0000"/>
                </a:solidFill>
                <a:latin typeface="Times New Roman" charset="0"/>
              </a:rPr>
              <a:t>desafios</a:t>
            </a:r>
            <a:r>
              <a:rPr lang="pt-BR" sz="3600" b="1" dirty="0">
                <a:latin typeface="Times New Roman" charset="0"/>
              </a:rPr>
              <a:t> </a:t>
            </a:r>
            <a:r>
              <a:rPr lang="pt-BR" sz="3600" b="1" dirty="0" smtClean="0">
                <a:latin typeface="Times New Roman" charset="0"/>
              </a:rPr>
              <a:t>o seu presbitério tem </a:t>
            </a:r>
            <a:r>
              <a:rPr lang="pt-BR" sz="3600" b="1" dirty="0">
                <a:latin typeface="Times New Roman" charset="0"/>
              </a:rPr>
              <a:t>para </a:t>
            </a:r>
            <a:r>
              <a:rPr lang="pt-BR" sz="3600" b="1" dirty="0" smtClean="0">
                <a:latin typeface="Times New Roman" charset="0"/>
              </a:rPr>
              <a:t>os próximos 10 anos?</a:t>
            </a:r>
            <a:endParaRPr lang="pt-BR" sz="3600" b="1" dirty="0">
              <a:latin typeface="Times New Roman" charset="0"/>
            </a:endParaRPr>
          </a:p>
          <a:p>
            <a:r>
              <a:rPr lang="pt-BR" sz="3600" b="1" dirty="0">
                <a:latin typeface="Times New Roman" charset="0"/>
              </a:rPr>
              <a:t>Que </a:t>
            </a:r>
            <a:r>
              <a:rPr lang="pt-BR" sz="3600" b="1" u="sng" dirty="0">
                <a:solidFill>
                  <a:srgbClr val="FF0000"/>
                </a:solidFill>
                <a:latin typeface="Times New Roman" charset="0"/>
              </a:rPr>
              <a:t>oportunidades</a:t>
            </a:r>
            <a:r>
              <a:rPr lang="pt-BR" sz="3600" b="1" dirty="0">
                <a:latin typeface="Times New Roman" charset="0"/>
              </a:rPr>
              <a:t> existem hoje que não podem ser desperdiçadas?</a:t>
            </a:r>
          </a:p>
          <a:p>
            <a:r>
              <a:rPr lang="pt-BR" sz="3600" b="1" dirty="0" smtClean="0">
                <a:latin typeface="Times New Roman" charset="0"/>
              </a:rPr>
              <a:t>Em que áreas identificamos que </a:t>
            </a:r>
            <a:r>
              <a:rPr lang="pt-BR" sz="3600" b="1" u="sng" dirty="0" smtClean="0">
                <a:solidFill>
                  <a:srgbClr val="FF0000"/>
                </a:solidFill>
                <a:latin typeface="Times New Roman" charset="0"/>
              </a:rPr>
              <a:t>Deus </a:t>
            </a:r>
            <a:r>
              <a:rPr lang="pt-BR" sz="3600" b="1" u="sng" dirty="0">
                <a:solidFill>
                  <a:srgbClr val="FF0000"/>
                </a:solidFill>
                <a:latin typeface="Times New Roman" charset="0"/>
              </a:rPr>
              <a:t>está </a:t>
            </a:r>
            <a:r>
              <a:rPr lang="pt-BR" sz="3600" b="1" u="sng" dirty="0" smtClean="0">
                <a:solidFill>
                  <a:srgbClr val="FF0000"/>
                </a:solidFill>
                <a:latin typeface="Times New Roman" charset="0"/>
              </a:rPr>
              <a:t>agindo na região </a:t>
            </a:r>
            <a:r>
              <a:rPr lang="pt-BR" sz="3600" b="1" dirty="0" smtClean="0">
                <a:latin typeface="Times New Roman" charset="0"/>
              </a:rPr>
              <a:t>e não podemos perder esta oportunidade?</a:t>
            </a:r>
            <a:endParaRPr lang="pt-BR" sz="3600" b="1" dirty="0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58444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4191000" y="2211288"/>
            <a:ext cx="464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4800" b="1" i="1" dirty="0">
                <a:solidFill>
                  <a:srgbClr val="FF3300"/>
                </a:solidFill>
                <a:latin typeface="Cambria"/>
                <a:ea typeface="ＭＳ Ｐゴシック" charset="0"/>
                <a:cs typeface="Cambria"/>
              </a:rPr>
              <a:t>  Avaliar a igreja através da Parábola do Semeador 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609600" y="2209800"/>
          <a:ext cx="3810000" cy="3810000"/>
        </p:xfrm>
        <a:graphic>
          <a:graphicData uri="http://schemas.openxmlformats.org/presentationml/2006/ole">
            <p:oleObj spid="_x0000_s2081" name="Clip" r:id="rId4" imgW="927100" imgH="927100" progId="">
              <p:embed/>
            </p:oleObj>
          </a:graphicData>
        </a:graphic>
      </p:graphicFrame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rgbClr val="FFFFFF"/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6600" b="1" i="1" dirty="0" err="1">
                <a:solidFill>
                  <a:srgbClr val="000000"/>
                </a:solidFill>
                <a:latin typeface="Cambria"/>
                <a:ea typeface="ＭＳ Ｐゴシック" charset="0"/>
                <a:cs typeface="Cambria"/>
              </a:rPr>
              <a:t>Check</a:t>
            </a:r>
            <a:r>
              <a:rPr lang="pt-BR" sz="6600" b="1" i="1" dirty="0">
                <a:solidFill>
                  <a:srgbClr val="000000"/>
                </a:solidFill>
                <a:latin typeface="Cambria"/>
                <a:ea typeface="ＭＳ Ｐゴシック" charset="0"/>
                <a:cs typeface="Cambria"/>
              </a:rPr>
              <a:t> </a:t>
            </a:r>
            <a:r>
              <a:rPr lang="pt-BR" sz="6600" b="1" i="1" dirty="0" err="1">
                <a:solidFill>
                  <a:srgbClr val="000000"/>
                </a:solidFill>
                <a:latin typeface="Cambria"/>
                <a:ea typeface="ＭＳ Ｐゴシック" charset="0"/>
                <a:cs typeface="Cambria"/>
              </a:rPr>
              <a:t>up</a:t>
            </a:r>
            <a:r>
              <a:rPr lang="pt-BR" sz="6600" b="1" i="1" dirty="0">
                <a:solidFill>
                  <a:srgbClr val="000000"/>
                </a:solidFill>
                <a:latin typeface="Cambria"/>
                <a:ea typeface="ＭＳ Ｐゴシック" charset="0"/>
                <a:cs typeface="Cambria"/>
              </a:rPr>
              <a:t> da Igreja</a:t>
            </a:r>
          </a:p>
        </p:txBody>
      </p:sp>
      <p:pic>
        <p:nvPicPr>
          <p:cNvPr id="2054" name="Picture 5" descr="pain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839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18993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build="p" bldLvl="2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533400" y="1905000"/>
            <a:ext cx="814305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pt-BR" sz="3200" b="1" i="1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A parábola do semeador é uma ferramenta de planejamento.</a:t>
            </a:r>
          </a:p>
          <a:p>
            <a:pPr marL="342900" indent="-342900"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pt-BR" sz="3200" b="1" i="1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As sementes plantadas à beira do caminho são </a:t>
            </a:r>
            <a:r>
              <a:rPr lang="pt-BR" sz="3200" b="1" i="1" u="sng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projetos</a:t>
            </a:r>
            <a:r>
              <a:rPr lang="pt-BR" sz="3200" b="1" i="1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 que cresceram e morreram.</a:t>
            </a:r>
          </a:p>
          <a:p>
            <a:pPr marL="342900" indent="-342900"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pt-BR" sz="3200" b="1" i="1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</a:rPr>
              <a:t>As sementes que caíram em solo rochoso, são projetos que </a:t>
            </a:r>
            <a:r>
              <a:rPr lang="pt-BR" sz="3200" b="1" i="1" u="sng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</a:rPr>
              <a:t>tornaram-se um peso</a:t>
            </a:r>
            <a:r>
              <a:rPr lang="pt-BR" sz="3200" b="1" i="1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</a:rPr>
              <a:t> e não geraram resultados.</a:t>
            </a:r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rgbClr val="FFFFFF"/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5400" b="1" i="1" dirty="0">
                <a:solidFill>
                  <a:srgbClr val="000000"/>
                </a:solidFill>
                <a:latin typeface="Cambria"/>
                <a:ea typeface="ＭＳ Ｐゴシック" charset="0"/>
                <a:cs typeface="Cambria"/>
              </a:rPr>
              <a:t>A Igreja e a Semeadura</a:t>
            </a:r>
          </a:p>
        </p:txBody>
      </p:sp>
      <p:pic>
        <p:nvPicPr>
          <p:cNvPr id="116740" name="Picture 4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839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14357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20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2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2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5" y="2883364"/>
            <a:ext cx="7846513" cy="2363133"/>
          </a:xfrm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Resultados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 da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rPr>
              <a:t>Pesquisa</a:t>
            </a:r>
            <a:endParaRPr lang="en-US" b="1" dirty="0">
              <a:solidFill>
                <a:schemeClr val="bg1"/>
              </a:solidFill>
              <a:effectLst>
                <a:outerShdw blurRad="50800" dist="254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</a:rPr>
              <a:t>Etapa 2</a:t>
            </a: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23844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533400" y="2286000"/>
            <a:ext cx="799904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pt-BR" sz="3600" b="1" i="1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>A semente que caiu entre os espinhos é aquilo que a igreja faz, mas foi </a:t>
            </a:r>
            <a:r>
              <a:rPr lang="pt-BR" sz="3600" b="1" i="1" u="sng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>asfixiado</a:t>
            </a:r>
            <a:r>
              <a:rPr lang="pt-BR" sz="3600" b="1" i="1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>. </a:t>
            </a:r>
          </a:p>
          <a:p>
            <a:pPr marL="342900" indent="-342900"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pt-BR" sz="3600" b="1" i="1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>A semente plantada em boa terra são projetos que </a:t>
            </a:r>
            <a:r>
              <a:rPr lang="pt-BR" sz="3600" b="1" i="1" u="sng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>atingiram</a:t>
            </a:r>
            <a:r>
              <a:rPr lang="pt-BR" sz="3600" b="1" i="1" dirty="0">
                <a:solidFill>
                  <a:srgbClr val="FF33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> o objetivo.</a:t>
            </a: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rgbClr val="FFFFFF"/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5400" b="1" i="1" dirty="0">
                <a:solidFill>
                  <a:srgbClr val="000000"/>
                </a:solidFill>
                <a:latin typeface="Cambria"/>
                <a:ea typeface="ＭＳ Ｐゴシック" charset="0"/>
                <a:cs typeface="Cambria"/>
              </a:rPr>
              <a:t>A Igreja e a Semeadura</a:t>
            </a:r>
          </a:p>
        </p:txBody>
      </p:sp>
      <p:pic>
        <p:nvPicPr>
          <p:cNvPr id="117764" name="Picture 4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839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696403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1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21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build="p" bldLvl="2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l">
              <a:lnSpc>
                <a:spcPct val="90000"/>
              </a:lnSpc>
            </a:pPr>
            <a:r>
              <a:rPr lang="pt-BR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Beira do Caminho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600" b="1" i="1" dirty="0">
                <a:latin typeface="Times New Roman" charset="0"/>
              </a:rPr>
              <a:t> </a:t>
            </a:r>
            <a:r>
              <a:rPr lang="pt-BR" sz="3600" b="1" i="1" dirty="0">
                <a:solidFill>
                  <a:srgbClr val="800000"/>
                </a:solidFill>
                <a:latin typeface="Times New Roman" charset="0"/>
              </a:rPr>
              <a:t>Que coisas estão sendo feitas pela igreja, </a:t>
            </a:r>
            <a:r>
              <a:rPr lang="pt-BR" sz="3600" b="1" i="1" dirty="0" smtClean="0">
                <a:solidFill>
                  <a:srgbClr val="800000"/>
                </a:solidFill>
                <a:latin typeface="Times New Roman" charset="0"/>
              </a:rPr>
              <a:t>mas </a:t>
            </a:r>
            <a:r>
              <a:rPr lang="pt-BR" sz="3600" b="1" i="1" dirty="0">
                <a:solidFill>
                  <a:srgbClr val="800000"/>
                </a:solidFill>
                <a:latin typeface="Times New Roman" charset="0"/>
              </a:rPr>
              <a:t>os resultados estão sendo absorvidos por outros?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600" b="1" i="1" dirty="0">
                <a:solidFill>
                  <a:srgbClr val="800000"/>
                </a:solidFill>
                <a:latin typeface="Times New Roman" charset="0"/>
              </a:rPr>
              <a:t> </a:t>
            </a:r>
            <a:r>
              <a:rPr lang="pt-BR" sz="3600" b="1" i="1" dirty="0" smtClean="0">
                <a:solidFill>
                  <a:srgbClr val="800000"/>
                </a:solidFill>
                <a:latin typeface="Times New Roman" charset="0"/>
              </a:rPr>
              <a:t>Que sementes (projetos) </a:t>
            </a:r>
            <a:r>
              <a:rPr lang="pt-BR" sz="3600" b="1" i="1" dirty="0">
                <a:solidFill>
                  <a:srgbClr val="800000"/>
                </a:solidFill>
                <a:latin typeface="Times New Roman" charset="0"/>
              </a:rPr>
              <a:t>estamos plantando, mas não estão nascendo?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600" b="1" i="1" dirty="0">
                <a:solidFill>
                  <a:srgbClr val="800000"/>
                </a:solidFill>
                <a:latin typeface="Times New Roman" charset="0"/>
              </a:rPr>
              <a:t> Que coisas estamos fazendo superficialmente?</a:t>
            </a:r>
            <a:endParaRPr lang="pt-BR" sz="3600" b="1" i="1" dirty="0">
              <a:solidFill>
                <a:srgbClr val="660033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9303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l">
              <a:lnSpc>
                <a:spcPct val="90000"/>
              </a:lnSpc>
            </a:pPr>
            <a:r>
              <a:rPr lang="pt-BR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Beira do Caminho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96434"/>
            <a:ext cx="7772400" cy="3699565"/>
          </a:xfrm>
          <a:noFill/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600" b="1" i="1" dirty="0">
                <a:latin typeface="Times New Roman" charset="0"/>
              </a:rPr>
              <a:t> </a:t>
            </a:r>
            <a:r>
              <a:rPr lang="pt-BR" sz="3600" b="1" i="1" dirty="0" smtClean="0">
                <a:solidFill>
                  <a:srgbClr val="800000"/>
                </a:solidFill>
                <a:latin typeface="Times New Roman" charset="0"/>
              </a:rPr>
              <a:t>Existem projetos utópicos que estamos tentando atingir?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600" b="1" i="1" dirty="0" smtClean="0">
                <a:solidFill>
                  <a:srgbClr val="800000"/>
                </a:solidFill>
                <a:latin typeface="Times New Roman" charset="0"/>
              </a:rPr>
              <a:t>Que frustrações estamos vivendo por não conseguir resultados?</a:t>
            </a:r>
            <a:endParaRPr lang="pt-BR" sz="3600" b="1" i="1" dirty="0">
              <a:solidFill>
                <a:srgbClr val="660033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1260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l">
              <a:lnSpc>
                <a:spcPct val="90000"/>
              </a:lnSpc>
            </a:pPr>
            <a:r>
              <a:rPr lang="pt-BR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Solo Rochoso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3304"/>
            <a:ext cx="7772400" cy="3732696"/>
          </a:xfrm>
          <a:noFill/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600" b="1" i="1" dirty="0">
                <a:latin typeface="Times New Roman" charset="0"/>
              </a:rPr>
              <a:t> </a:t>
            </a:r>
            <a:r>
              <a:rPr lang="pt-BR" sz="3600" b="1" i="1" dirty="0">
                <a:solidFill>
                  <a:srgbClr val="800000"/>
                </a:solidFill>
                <a:latin typeface="Times New Roman" charset="0"/>
              </a:rPr>
              <a:t>Que profundidade existe nos relacionamentos das </a:t>
            </a:r>
            <a:r>
              <a:rPr lang="pt-BR" sz="3600" b="1" i="1" dirty="0" smtClean="0">
                <a:solidFill>
                  <a:srgbClr val="800000"/>
                </a:solidFill>
                <a:latin typeface="Times New Roman" charset="0"/>
              </a:rPr>
              <a:t>pessoas que participam </a:t>
            </a:r>
            <a:r>
              <a:rPr lang="pt-BR" sz="3600" b="1" i="1" dirty="0">
                <a:solidFill>
                  <a:srgbClr val="800000"/>
                </a:solidFill>
                <a:latin typeface="Times New Roman" charset="0"/>
              </a:rPr>
              <a:t>d</a:t>
            </a:r>
            <a:r>
              <a:rPr lang="pt-BR" sz="3600" b="1" i="1" dirty="0" smtClean="0">
                <a:solidFill>
                  <a:srgbClr val="800000"/>
                </a:solidFill>
                <a:latin typeface="Times New Roman" charset="0"/>
              </a:rPr>
              <a:t>a </a:t>
            </a:r>
            <a:r>
              <a:rPr lang="pt-BR" sz="3600" b="1" i="1" dirty="0">
                <a:solidFill>
                  <a:srgbClr val="800000"/>
                </a:solidFill>
                <a:latin typeface="Times New Roman" charset="0"/>
              </a:rPr>
              <a:t>igreja?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600" b="1" i="1" dirty="0">
                <a:solidFill>
                  <a:srgbClr val="800000"/>
                </a:solidFill>
                <a:latin typeface="Times New Roman" charset="0"/>
              </a:rPr>
              <a:t> </a:t>
            </a:r>
            <a:r>
              <a:rPr lang="pt-BR" sz="3600" b="1" i="1" dirty="0" smtClean="0">
                <a:solidFill>
                  <a:srgbClr val="800000"/>
                </a:solidFill>
                <a:latin typeface="Times New Roman" charset="0"/>
              </a:rPr>
              <a:t>Que sementes (projetos) </a:t>
            </a:r>
            <a:r>
              <a:rPr lang="pt-BR" sz="3600" b="1" i="1" dirty="0">
                <a:solidFill>
                  <a:srgbClr val="800000"/>
                </a:solidFill>
                <a:latin typeface="Times New Roman" charset="0"/>
              </a:rPr>
              <a:t>estamos plantando, vendo crescer e morrer </a:t>
            </a:r>
            <a:r>
              <a:rPr lang="pt-BR" sz="3600" b="1" i="1" dirty="0" smtClean="0">
                <a:solidFill>
                  <a:srgbClr val="800000"/>
                </a:solidFill>
                <a:latin typeface="Times New Roman" charset="0"/>
              </a:rPr>
              <a:t>rapidamente?</a:t>
            </a:r>
            <a:endParaRPr lang="pt-BR" sz="3600" b="1" i="1" dirty="0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8160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l">
              <a:lnSpc>
                <a:spcPct val="90000"/>
              </a:lnSpc>
            </a:pPr>
            <a:r>
              <a:rPr lang="pt-BR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Espinhos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b="1" i="1" dirty="0">
                <a:latin typeface="Times New Roman" charset="0"/>
              </a:rPr>
              <a:t> </a:t>
            </a:r>
            <a:r>
              <a:rPr lang="pt-BR" b="1" i="1" dirty="0" smtClean="0">
                <a:solidFill>
                  <a:srgbClr val="800000"/>
                </a:solidFill>
                <a:latin typeface="Times New Roman" charset="0"/>
              </a:rPr>
              <a:t>Os caminhos que estamos percorrendo (forma </a:t>
            </a:r>
            <a:r>
              <a:rPr lang="pt-BR" b="1" i="1" dirty="0">
                <a:solidFill>
                  <a:srgbClr val="800000"/>
                </a:solidFill>
                <a:latin typeface="Times New Roman" charset="0"/>
              </a:rPr>
              <a:t>de </a:t>
            </a:r>
            <a:r>
              <a:rPr lang="pt-BR" b="1" i="1" dirty="0" smtClean="0">
                <a:solidFill>
                  <a:srgbClr val="800000"/>
                </a:solidFill>
                <a:latin typeface="Times New Roman" charset="0"/>
              </a:rPr>
              <a:t>fazer </a:t>
            </a:r>
            <a:r>
              <a:rPr lang="pt-BR" b="1" i="1" dirty="0">
                <a:solidFill>
                  <a:srgbClr val="800000"/>
                </a:solidFill>
                <a:latin typeface="Times New Roman" charset="0"/>
              </a:rPr>
              <a:t>as </a:t>
            </a:r>
            <a:r>
              <a:rPr lang="pt-BR" b="1" i="1" dirty="0" smtClean="0">
                <a:solidFill>
                  <a:srgbClr val="800000"/>
                </a:solidFill>
                <a:latin typeface="Times New Roman" charset="0"/>
              </a:rPr>
              <a:t>coisas) </a:t>
            </a:r>
            <a:r>
              <a:rPr lang="pt-BR" b="1" i="1" dirty="0">
                <a:solidFill>
                  <a:srgbClr val="800000"/>
                </a:solidFill>
                <a:latin typeface="Times New Roman" charset="0"/>
              </a:rPr>
              <a:t>fazem chegar rápido ou sufocam?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b="1" i="1" dirty="0">
                <a:solidFill>
                  <a:srgbClr val="800000"/>
                </a:solidFill>
                <a:latin typeface="Times New Roman" charset="0"/>
              </a:rPr>
              <a:t> Que </a:t>
            </a:r>
            <a:r>
              <a:rPr lang="pt-BR" b="1" i="1" dirty="0" smtClean="0">
                <a:solidFill>
                  <a:srgbClr val="800000"/>
                </a:solidFill>
                <a:latin typeface="Times New Roman" charset="0"/>
              </a:rPr>
              <a:t>conflitos (internos ou externos) </a:t>
            </a:r>
            <a:r>
              <a:rPr lang="pt-BR" b="1" i="1" dirty="0">
                <a:solidFill>
                  <a:srgbClr val="800000"/>
                </a:solidFill>
                <a:latin typeface="Times New Roman" charset="0"/>
              </a:rPr>
              <a:t>enfrentamos para alcançar nossos objetivos?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b="1" i="1" dirty="0">
                <a:solidFill>
                  <a:srgbClr val="800000"/>
                </a:solidFill>
                <a:latin typeface="Times New Roman" charset="0"/>
              </a:rPr>
              <a:t> Que sementes </a:t>
            </a:r>
            <a:r>
              <a:rPr lang="pt-BR" b="1" i="1" dirty="0" smtClean="0">
                <a:solidFill>
                  <a:srgbClr val="800000"/>
                </a:solidFill>
                <a:latin typeface="Times New Roman" charset="0"/>
              </a:rPr>
              <a:t>(projetos) tem </a:t>
            </a:r>
            <a:r>
              <a:rPr lang="pt-BR" b="1" i="1" dirty="0">
                <a:solidFill>
                  <a:srgbClr val="800000"/>
                </a:solidFill>
                <a:latin typeface="Times New Roman" charset="0"/>
              </a:rPr>
              <a:t>possibilidade de crescer, mas estão sendo sufocadas?</a:t>
            </a:r>
          </a:p>
        </p:txBody>
      </p:sp>
    </p:spTree>
    <p:extLst>
      <p:ext uri="{BB962C8B-B14F-4D97-AF65-F5344CB8AC3E}">
        <p14:creationId xmlns="" xmlns:p14="http://schemas.microsoft.com/office/powerpoint/2010/main" val="6562127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66644"/>
            <a:ext cx="7772400" cy="1143000"/>
          </a:xfrm>
        </p:spPr>
        <p:txBody>
          <a:bodyPr lIns="92075" tIns="46038" rIns="92075" bIns="46038"/>
          <a:lstStyle/>
          <a:p>
            <a:pPr algn="l">
              <a:lnSpc>
                <a:spcPct val="90000"/>
              </a:lnSpc>
            </a:pPr>
            <a:r>
              <a:rPr lang="pt-BR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Boa Terra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343400"/>
          </a:xfrm>
          <a:noFill/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4000" b="1" i="1" dirty="0" smtClean="0">
                <a:solidFill>
                  <a:srgbClr val="800000"/>
                </a:solidFill>
                <a:latin typeface="Times New Roman" charset="0"/>
              </a:rPr>
              <a:t>Que projetos estão indo bem e que podem ser potencializados?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4000" b="1" i="1" dirty="0" smtClean="0">
                <a:solidFill>
                  <a:srgbClr val="800000"/>
                </a:solidFill>
                <a:latin typeface="Times New Roman" charset="0"/>
              </a:rPr>
              <a:t>Que </a:t>
            </a:r>
            <a:r>
              <a:rPr lang="pt-BR" sz="4000" b="1" i="1" dirty="0">
                <a:solidFill>
                  <a:srgbClr val="800000"/>
                </a:solidFill>
                <a:latin typeface="Times New Roman" charset="0"/>
              </a:rPr>
              <a:t>estratégias ou projetos devemos reformular para atingir os objetivos?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4000" b="1" i="1" dirty="0">
                <a:solidFill>
                  <a:srgbClr val="800000"/>
                </a:solidFill>
                <a:latin typeface="Times New Roman" charset="0"/>
              </a:rPr>
              <a:t> Que sementes devemos plantar para colher frutos a cinquenta por </a:t>
            </a:r>
            <a:r>
              <a:rPr lang="pt-BR" sz="4000" b="1" i="1" dirty="0" smtClean="0">
                <a:solidFill>
                  <a:srgbClr val="800000"/>
                </a:solidFill>
                <a:latin typeface="Times New Roman" charset="0"/>
              </a:rPr>
              <a:t>um, cem </a:t>
            </a:r>
            <a:r>
              <a:rPr lang="pt-BR" sz="4000" b="1" i="1" dirty="0">
                <a:solidFill>
                  <a:srgbClr val="800000"/>
                </a:solidFill>
                <a:latin typeface="Times New Roman" charset="0"/>
              </a:rPr>
              <a:t>por </a:t>
            </a:r>
            <a:r>
              <a:rPr lang="pt-BR" sz="4000" b="1" i="1" dirty="0" smtClean="0">
                <a:solidFill>
                  <a:srgbClr val="800000"/>
                </a:solidFill>
                <a:latin typeface="Times New Roman" charset="0"/>
              </a:rPr>
              <a:t>um.</a:t>
            </a:r>
            <a:r>
              <a:rPr lang="pt-BR" sz="4000" b="1" i="1" dirty="0">
                <a:solidFill>
                  <a:srgbClr val="800000"/>
                </a:solidFill>
                <a:latin typeface="Times New Roman" charset="0"/>
              </a:rPr>
              <a:t>..?</a:t>
            </a:r>
            <a:endParaRPr lang="pt-BR" sz="4000" b="1" i="1" dirty="0">
              <a:solidFill>
                <a:srgbClr val="660033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0623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114300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Olhar para fora</a:t>
            </a:r>
            <a:endParaRPr lang="pt-B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556792"/>
            <a:ext cx="6624736" cy="4608512"/>
          </a:xfrm>
          <a:solidFill>
            <a:srgbClr val="0000FF">
              <a:alpha val="61176"/>
            </a:srgbClr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acontecendo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cidade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cidade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daqui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Perfil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das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mudanças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sociais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famíliares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estão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ocorrendo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8247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2545315"/>
            <a:ext cx="8640763" cy="1470025"/>
          </a:xfrm>
          <a:solidFill>
            <a:srgbClr val="00FF00">
              <a:alpha val="61000"/>
            </a:srgb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Como realizar pesquisas</a:t>
            </a:r>
          </a:p>
        </p:txBody>
      </p:sp>
    </p:spTree>
    <p:extLst>
      <p:ext uri="{BB962C8B-B14F-4D97-AF65-F5344CB8AC3E}">
        <p14:creationId xmlns="" xmlns:p14="http://schemas.microsoft.com/office/powerpoint/2010/main" val="2667517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282C6A-29A9-B043-88E1-55C6B97A2E96}" type="slidenum">
              <a:rPr lang="pt-BR" smtClean="0">
                <a:latin typeface="Arial" charset="0"/>
              </a:rPr>
              <a:pPr/>
              <a:t>68</a:t>
            </a:fld>
            <a:endParaRPr lang="pt-BR" smtClean="0">
              <a:latin typeface="Arial" charset="0"/>
            </a:endParaRPr>
          </a:p>
        </p:txBody>
      </p:sp>
      <p:sp>
        <p:nvSpPr>
          <p:cNvPr id="950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141663"/>
            <a:ext cx="8640763" cy="1470025"/>
          </a:xfrm>
          <a:solidFill>
            <a:srgbClr val="00FF00">
              <a:alpha val="61000"/>
            </a:srgb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Ajudar as igrejas a definirem Planos de Futuro</a:t>
            </a:r>
          </a:p>
        </p:txBody>
      </p:sp>
      <p:sp>
        <p:nvSpPr>
          <p:cNvPr id="4" name="Retângulo 3"/>
          <p:cNvSpPr/>
          <p:nvPr/>
        </p:nvSpPr>
        <p:spPr>
          <a:xfrm>
            <a:off x="558029" y="6012873"/>
            <a:ext cx="96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</a:rPr>
              <a:t>Etapa 6</a:t>
            </a:r>
            <a:endParaRPr lang="pt-BR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93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on 3"/>
          <p:cNvSpPr/>
          <p:nvPr/>
        </p:nvSpPr>
        <p:spPr>
          <a:xfrm rot="10800000">
            <a:off x="-1285916" y="-24"/>
            <a:ext cx="5000660" cy="6858024"/>
          </a:xfrm>
          <a:prstGeom prst="moon">
            <a:avLst>
              <a:gd name="adj" fmla="val 66740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14810" y="500042"/>
            <a:ext cx="4572032" cy="42860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latin typeface="Calibri"/>
              </a:rPr>
              <a:t>Ações</a:t>
            </a:r>
            <a:r>
              <a:rPr lang="en-US" sz="240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/>
              </a:rPr>
              <a:t>Estratégicas</a:t>
            </a:r>
            <a:endParaRPr lang="pt-PT" sz="24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714375"/>
            <a:ext cx="2714625" cy="1285875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Discipulado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Ensino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205833" name="Slide Number Placeholder 7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C1A571-3047-6249-9298-87D6814B4B0F}" type="slidenum">
              <a:rPr lang="en-US" sz="11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/>
              <a:t>69</a:t>
            </a:fld>
            <a:endParaRPr lang="en-US" sz="110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0063" y="2571750"/>
            <a:ext cx="3000375" cy="7143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400" b="1" dirty="0">
                <a:solidFill>
                  <a:prstClr val="black"/>
                </a:solidFill>
                <a:latin typeface="Calibri"/>
              </a:rPr>
              <a:t>Infundir o conceito de cada membro um discipulador.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0063" y="3571875"/>
            <a:ext cx="3000375" cy="7143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b="1" dirty="0">
                <a:solidFill>
                  <a:prstClr val="black"/>
                </a:solidFill>
                <a:latin typeface="Calibri"/>
              </a:rPr>
              <a:t>Ensinar a Bíblia visando transformação pessoal  e </a:t>
            </a:r>
            <a:r>
              <a:rPr lang="pt-BR" sz="1400" b="1" dirty="0" smtClean="0">
                <a:solidFill>
                  <a:prstClr val="black"/>
                </a:solidFill>
                <a:latin typeface="Calibri"/>
              </a:rPr>
              <a:t>capacitação para a </a:t>
            </a:r>
            <a:r>
              <a:rPr lang="pt-BR" sz="1400" b="1" dirty="0">
                <a:solidFill>
                  <a:prstClr val="black"/>
                </a:solidFill>
                <a:latin typeface="Calibri"/>
              </a:rPr>
              <a:t>missão.</a:t>
            </a:r>
            <a:endParaRPr lang="pt-PT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57588" y="1285860"/>
            <a:ext cx="5286412" cy="486730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609600" indent="-60960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pt-PT" b="1" dirty="0" smtClean="0">
                <a:solidFill>
                  <a:prstClr val="black"/>
                </a:solidFill>
                <a:latin typeface="Calibri" pitchFamily="34" charset="0"/>
              </a:rPr>
              <a:t>De que forma é possível ajudar as igrejas a infundirem a visão do discipulado em cada membro?</a:t>
            </a:r>
          </a:p>
          <a:p>
            <a:pPr marL="609600" indent="-60960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x-none" b="1" dirty="0" smtClean="0">
                <a:solidFill>
                  <a:prstClr val="black"/>
                </a:solidFill>
                <a:latin typeface="Calibri" pitchFamily="34" charset="0"/>
              </a:rPr>
              <a:t>Que alvos uma igreja deveria ter para o plano de ação de discipulado?</a:t>
            </a:r>
            <a:endParaRPr lang="pt-BR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7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82303" y="369708"/>
            <a:ext cx="23459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Respostas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="" xmlns:p14="http://schemas.microsoft.com/office/powerpoint/2010/main" val="4160179005"/>
              </p:ext>
            </p:extLst>
          </p:nvPr>
        </p:nvGraphicFramePr>
        <p:xfrm>
          <a:off x="1" y="995997"/>
          <a:ext cx="9144000" cy="58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0273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 smtClean="0"/>
              <a:t>Discipulado e Ensino</a:t>
            </a:r>
            <a:br>
              <a:rPr lang="pt-BR" sz="4800" dirty="0" smtClean="0"/>
            </a:br>
            <a:r>
              <a:rPr lang="pt-BR" sz="4800" dirty="0" smtClean="0"/>
              <a:t>Alvos do Presbitério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7329510" cy="3951288"/>
          </a:xfrm>
        </p:spPr>
        <p:txBody>
          <a:bodyPr>
            <a:normAutofit fontScale="55000" lnSpcReduction="20000"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 smtClean="0"/>
              <a:t>Passar</a:t>
            </a:r>
            <a:r>
              <a:rPr lang="en-US" sz="3600" dirty="0" smtClean="0"/>
              <a:t> a </a:t>
            </a:r>
            <a:r>
              <a:rPr lang="en-US" sz="3600" dirty="0" err="1" smtClean="0"/>
              <a:t>visão</a:t>
            </a:r>
            <a:r>
              <a:rPr lang="en-US" sz="3600" dirty="0" smtClean="0"/>
              <a:t> do </a:t>
            </a:r>
            <a:r>
              <a:rPr lang="en-US" sz="3600" dirty="0" err="1" smtClean="0"/>
              <a:t>discipulado</a:t>
            </a:r>
            <a:r>
              <a:rPr lang="en-US" sz="3600" dirty="0" smtClean="0"/>
              <a:t> </a:t>
            </a:r>
            <a:r>
              <a:rPr lang="en-US" sz="3600" dirty="0" err="1" smtClean="0"/>
              <a:t>para</a:t>
            </a:r>
            <a:r>
              <a:rPr lang="en-US" sz="3600" dirty="0" smtClean="0"/>
              <a:t> 100% das </a:t>
            </a:r>
            <a:r>
              <a:rPr lang="en-US" sz="3600" dirty="0" err="1" smtClean="0"/>
              <a:t>igrejas</a:t>
            </a:r>
            <a:r>
              <a:rPr lang="en-US" sz="3600" dirty="0" smtClean="0"/>
              <a:t> e </a:t>
            </a:r>
            <a:r>
              <a:rPr lang="en-US" sz="3600" dirty="0" err="1" smtClean="0"/>
              <a:t>ter</a:t>
            </a:r>
            <a:r>
              <a:rPr lang="en-US" sz="3600" dirty="0" smtClean="0"/>
              <a:t> 50% dos </a:t>
            </a:r>
            <a:r>
              <a:rPr lang="en-US" sz="3600" dirty="0" err="1" smtClean="0"/>
              <a:t>pastores</a:t>
            </a:r>
            <a:r>
              <a:rPr lang="en-US" sz="3600" dirty="0" smtClean="0"/>
              <a:t> </a:t>
            </a:r>
            <a:r>
              <a:rPr lang="en-US" sz="3600" dirty="0" err="1" smtClean="0"/>
              <a:t>implementando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suas</a:t>
            </a:r>
            <a:r>
              <a:rPr lang="en-US" sz="3600" dirty="0" smtClean="0"/>
              <a:t> </a:t>
            </a:r>
            <a:r>
              <a:rPr lang="en-US" sz="3600" dirty="0" err="1" smtClean="0"/>
              <a:t>igrejas</a:t>
            </a:r>
            <a:r>
              <a:rPr lang="en-US" sz="3600" dirty="0" smtClean="0"/>
              <a:t> </a:t>
            </a:r>
            <a:r>
              <a:rPr lang="en-US" sz="3600" dirty="0" err="1" smtClean="0"/>
              <a:t>nos</a:t>
            </a:r>
            <a:r>
              <a:rPr lang="en-US" sz="3600" dirty="0" smtClean="0"/>
              <a:t> </a:t>
            </a:r>
            <a:r>
              <a:rPr lang="en-US" sz="3600" dirty="0" err="1" smtClean="0"/>
              <a:t>próximos</a:t>
            </a:r>
            <a:r>
              <a:rPr lang="en-US" sz="3600" dirty="0" smtClean="0"/>
              <a:t> 2 </a:t>
            </a:r>
            <a:r>
              <a:rPr lang="en-US" sz="3600" dirty="0" err="1" smtClean="0"/>
              <a:t>anos</a:t>
            </a:r>
            <a:r>
              <a:rPr lang="en-US" sz="3600" dirty="0" smtClean="0"/>
              <a:t>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 smtClean="0"/>
              <a:t>Criar</a:t>
            </a:r>
            <a:r>
              <a:rPr lang="en-US" sz="3600" dirty="0" smtClean="0"/>
              <a:t> um </a:t>
            </a:r>
            <a:r>
              <a:rPr lang="en-US" sz="3600" dirty="0" err="1" smtClean="0"/>
              <a:t>grupo</a:t>
            </a:r>
            <a:r>
              <a:rPr lang="en-US" sz="3600" dirty="0" smtClean="0"/>
              <a:t> de </a:t>
            </a:r>
            <a:r>
              <a:rPr lang="en-US" sz="3600" dirty="0" err="1" smtClean="0"/>
              <a:t>apoio</a:t>
            </a:r>
            <a:r>
              <a:rPr lang="en-US" sz="3600" dirty="0" smtClean="0"/>
              <a:t> do </a:t>
            </a:r>
            <a:r>
              <a:rPr lang="en-US" sz="3600" dirty="0" err="1" smtClean="0"/>
              <a:t>presbitério</a:t>
            </a:r>
            <a:r>
              <a:rPr lang="en-US" sz="3600" dirty="0" smtClean="0"/>
              <a:t> </a:t>
            </a:r>
            <a:r>
              <a:rPr lang="en-US" sz="3600" dirty="0" err="1" smtClean="0"/>
              <a:t>para</a:t>
            </a:r>
            <a:r>
              <a:rPr lang="en-US" sz="3600" dirty="0" smtClean="0"/>
              <a:t> </a:t>
            </a:r>
            <a:r>
              <a:rPr lang="en-US" sz="3600" dirty="0" err="1" smtClean="0"/>
              <a:t>dar</a:t>
            </a:r>
            <a:r>
              <a:rPr lang="en-US" sz="3600" dirty="0" smtClean="0"/>
              <a:t> </a:t>
            </a:r>
            <a:r>
              <a:rPr lang="en-US" sz="3600" dirty="0" err="1" smtClean="0"/>
              <a:t>suporte</a:t>
            </a:r>
            <a:r>
              <a:rPr lang="en-US" sz="3600" dirty="0" smtClean="0"/>
              <a:t> </a:t>
            </a:r>
            <a:r>
              <a:rPr lang="en-US" sz="3600" dirty="0" err="1" smtClean="0"/>
              <a:t>às</a:t>
            </a:r>
            <a:r>
              <a:rPr lang="en-US" sz="3600" dirty="0" smtClean="0"/>
              <a:t> </a:t>
            </a:r>
            <a:r>
              <a:rPr lang="en-US" sz="3600" dirty="0" err="1" smtClean="0"/>
              <a:t>igrejas</a:t>
            </a:r>
            <a:r>
              <a:rPr lang="en-US" sz="3600" dirty="0" smtClean="0"/>
              <a:t> que </a:t>
            </a:r>
            <a:r>
              <a:rPr lang="en-US" sz="3600" dirty="0" err="1" smtClean="0"/>
              <a:t>estão</a:t>
            </a:r>
            <a:r>
              <a:rPr lang="en-US" sz="3600" dirty="0" smtClean="0"/>
              <a:t> </a:t>
            </a:r>
            <a:r>
              <a:rPr lang="en-US" sz="3600" dirty="0" err="1" smtClean="0"/>
              <a:t>implantando</a:t>
            </a:r>
            <a:r>
              <a:rPr lang="en-US" sz="3600" dirty="0" smtClean="0"/>
              <a:t> o </a:t>
            </a:r>
            <a:r>
              <a:rPr lang="en-US" sz="3600" dirty="0" err="1" smtClean="0"/>
              <a:t>processo</a:t>
            </a:r>
            <a:r>
              <a:rPr lang="en-US" sz="3600" dirty="0" smtClean="0"/>
              <a:t> de </a:t>
            </a:r>
            <a:r>
              <a:rPr lang="en-US" sz="3600" dirty="0" err="1" smtClean="0"/>
              <a:t>discipulado</a:t>
            </a:r>
            <a:r>
              <a:rPr lang="en-US" sz="3600" dirty="0" smtClean="0"/>
              <a:t>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 smtClean="0"/>
              <a:t>Desafiar</a:t>
            </a:r>
            <a:r>
              <a:rPr lang="en-US" sz="3600" dirty="0" smtClean="0"/>
              <a:t> as </a:t>
            </a:r>
            <a:r>
              <a:rPr lang="en-US" sz="3600" dirty="0" err="1" smtClean="0"/>
              <a:t>igrejas</a:t>
            </a:r>
            <a:r>
              <a:rPr lang="en-US" sz="3600" dirty="0" smtClean="0"/>
              <a:t> que </a:t>
            </a:r>
            <a:r>
              <a:rPr lang="en-US" sz="3600" dirty="0" err="1" smtClean="0"/>
              <a:t>implatarem</a:t>
            </a:r>
            <a:r>
              <a:rPr lang="en-US" sz="3600" dirty="0" smtClean="0"/>
              <a:t> o </a:t>
            </a:r>
            <a:r>
              <a:rPr lang="en-US" sz="3600" dirty="0" err="1" smtClean="0"/>
              <a:t>processo</a:t>
            </a:r>
            <a:r>
              <a:rPr lang="en-US" sz="3600" dirty="0" smtClean="0"/>
              <a:t> de </a:t>
            </a:r>
            <a:r>
              <a:rPr lang="en-US" sz="3600" dirty="0" err="1" smtClean="0"/>
              <a:t>discipulado</a:t>
            </a:r>
            <a:r>
              <a:rPr lang="en-US" sz="3600" dirty="0" smtClean="0"/>
              <a:t> a </a:t>
            </a:r>
            <a:r>
              <a:rPr lang="en-US" sz="3600" dirty="0" err="1" smtClean="0"/>
              <a:t>terem</a:t>
            </a:r>
            <a:r>
              <a:rPr lang="en-US" sz="3600" dirty="0" smtClean="0"/>
              <a:t> 40% dos </a:t>
            </a:r>
            <a:r>
              <a:rPr lang="en-US" sz="3600" dirty="0" err="1" smtClean="0"/>
              <a:t>membros</a:t>
            </a:r>
            <a:r>
              <a:rPr lang="en-US" sz="3600" dirty="0" smtClean="0"/>
              <a:t> </a:t>
            </a:r>
            <a:r>
              <a:rPr lang="en-US" sz="3600" dirty="0" err="1" smtClean="0"/>
              <a:t>envolvidos</a:t>
            </a:r>
            <a:r>
              <a:rPr lang="en-US" sz="3600" dirty="0" smtClean="0"/>
              <a:t> no </a:t>
            </a:r>
            <a:r>
              <a:rPr lang="en-US" sz="3600" dirty="0" err="1" smtClean="0"/>
              <a:t>processo</a:t>
            </a:r>
            <a:r>
              <a:rPr lang="en-US" sz="3600" dirty="0" smtClean="0"/>
              <a:t>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en-US" sz="36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en-US" sz="36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en-US" sz="36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sz="36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pt-PT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64215-F6BC-4E0E-BDF6-FCAE6BF3AFEA}" type="slidenum">
              <a:rPr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41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on 3"/>
          <p:cNvSpPr/>
          <p:nvPr/>
        </p:nvSpPr>
        <p:spPr>
          <a:xfrm rot="10800000">
            <a:off x="-1285916" y="-24"/>
            <a:ext cx="5000660" cy="6858024"/>
          </a:xfrm>
          <a:prstGeom prst="moon">
            <a:avLst>
              <a:gd name="adj" fmla="val 66740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6182" y="571480"/>
            <a:ext cx="5286412" cy="6143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609600" indent="-609600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x-none" sz="2200" b="1" dirty="0" smtClean="0">
                <a:solidFill>
                  <a:prstClr val="black"/>
                </a:solidFill>
                <a:latin typeface="Calibri"/>
              </a:rPr>
              <a:t>Q</a:t>
            </a:r>
            <a:r>
              <a:rPr lang="en-US" sz="2200" b="1" dirty="0" smtClean="0">
                <a:solidFill>
                  <a:prstClr val="black"/>
                </a:solidFill>
                <a:latin typeface="Calibri"/>
              </a:rPr>
              <a:t>u</a:t>
            </a:r>
            <a:r>
              <a:rPr lang="x-none" sz="2200" b="1" dirty="0" smtClean="0">
                <a:solidFill>
                  <a:prstClr val="black"/>
                </a:solidFill>
                <a:latin typeface="Calibri"/>
              </a:rPr>
              <a:t>e itens são importantes num programa de desenvolvimento de líderes nas igrejas?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43372" y="71438"/>
            <a:ext cx="4572032" cy="42860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FF00"/>
                </a:solidFill>
                <a:latin typeface="Calibri"/>
              </a:rPr>
              <a:t>Ações</a:t>
            </a:r>
            <a:r>
              <a:rPr lang="en-US" sz="280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/>
              </a:rPr>
              <a:t>Estratégicas</a:t>
            </a:r>
            <a:endParaRPr lang="pt-PT" sz="28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928688"/>
            <a:ext cx="2714625" cy="1071562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Liderança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8625" y="2428875"/>
            <a:ext cx="3000375" cy="12144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600" b="1" dirty="0" smtClean="0">
                <a:solidFill>
                  <a:srgbClr val="000000"/>
                </a:solidFill>
                <a:latin typeface="Calibri" charset="0"/>
              </a:rPr>
              <a:t>Capacitar líderes com visão estratégica e multiplicadora.</a:t>
            </a:r>
            <a:r>
              <a:rPr lang="pt-PT" sz="1600" b="1" dirty="0">
                <a:solidFill>
                  <a:srgbClr val="000000"/>
                </a:solidFill>
                <a:latin typeface="Calibri" charset="0"/>
              </a:rPr>
              <a:t> </a:t>
            </a:r>
          </a:p>
        </p:txBody>
      </p:sp>
      <p:sp>
        <p:nvSpPr>
          <p:cNvPr id="201741" name="Slide Number Placeholder 7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F477C9-A036-6E4C-AA4C-CA8DF633971D}" type="slidenum">
              <a:rPr lang="en-US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/>
              <a:t>71</a:t>
            </a:fld>
            <a:endParaRPr lang="en-US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012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 smtClean="0"/>
              <a:t>Liderança</a:t>
            </a:r>
            <a:br>
              <a:rPr lang="pt-BR" sz="4800" dirty="0" smtClean="0"/>
            </a:br>
            <a:r>
              <a:rPr lang="pt-BR" sz="4800" dirty="0" smtClean="0"/>
              <a:t>Alvos do Presbitério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sz="half" idx="2"/>
          </p:nvPr>
        </p:nvSpPr>
        <p:spPr>
          <a:xfrm>
            <a:off x="457200" y="2098261"/>
            <a:ext cx="7329510" cy="4027902"/>
          </a:xfrm>
        </p:spPr>
        <p:txBody>
          <a:bodyPr>
            <a:normAutofit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1800" dirty="0" err="1" smtClean="0"/>
              <a:t>Definir</a:t>
            </a:r>
            <a:r>
              <a:rPr lang="en-US" sz="1800" dirty="0" smtClean="0"/>
              <a:t> </a:t>
            </a:r>
            <a:r>
              <a:rPr lang="en-US" sz="1800" dirty="0" err="1" smtClean="0"/>
              <a:t>os</a:t>
            </a:r>
            <a:r>
              <a:rPr lang="en-US" sz="1800" dirty="0" smtClean="0"/>
              <a:t> </a:t>
            </a:r>
            <a:r>
              <a:rPr lang="en-US" sz="1800" dirty="0" err="1" smtClean="0"/>
              <a:t>cursos</a:t>
            </a:r>
            <a:r>
              <a:rPr lang="en-US" sz="1800" dirty="0" smtClean="0"/>
              <a:t> do </a:t>
            </a:r>
            <a:r>
              <a:rPr lang="en-US" sz="1800" dirty="0" err="1" smtClean="0"/>
              <a:t>programa</a:t>
            </a:r>
            <a:r>
              <a:rPr lang="en-US" sz="1800" dirty="0" smtClean="0"/>
              <a:t> de </a:t>
            </a:r>
            <a:r>
              <a:rPr lang="en-US" sz="1800" dirty="0" err="1" smtClean="0"/>
              <a:t>desenvolvimento</a:t>
            </a:r>
            <a:r>
              <a:rPr lang="en-US" sz="1800" dirty="0" smtClean="0"/>
              <a:t> de </a:t>
            </a:r>
            <a:r>
              <a:rPr lang="en-US" sz="1800" dirty="0" err="1" smtClean="0"/>
              <a:t>líderes</a:t>
            </a:r>
            <a:r>
              <a:rPr lang="en-US" sz="1800" dirty="0" smtClean="0"/>
              <a:t> e </a:t>
            </a:r>
            <a:r>
              <a:rPr lang="en-US" sz="1800" dirty="0" err="1" smtClean="0"/>
              <a:t>capacitar</a:t>
            </a:r>
            <a:r>
              <a:rPr lang="en-US" sz="1800" dirty="0" smtClean="0"/>
              <a:t> um </a:t>
            </a:r>
            <a:r>
              <a:rPr lang="en-US" sz="1800" dirty="0" err="1" smtClean="0"/>
              <a:t>grupo</a:t>
            </a:r>
            <a:r>
              <a:rPr lang="en-US" sz="1800" dirty="0" smtClean="0"/>
              <a:t> de </a:t>
            </a:r>
            <a:r>
              <a:rPr lang="en-US" sz="1800" dirty="0" err="1" smtClean="0"/>
              <a:t>multiplicadores</a:t>
            </a:r>
            <a:r>
              <a:rPr lang="en-US" sz="1800" dirty="0" smtClean="0"/>
              <a:t> no </a:t>
            </a:r>
            <a:r>
              <a:rPr lang="en-US" sz="1800" dirty="0" err="1" smtClean="0"/>
              <a:t>presbitério</a:t>
            </a:r>
            <a:r>
              <a:rPr lang="en-US" sz="1800" dirty="0" smtClean="0"/>
              <a:t> </a:t>
            </a:r>
            <a:r>
              <a:rPr lang="en-US" sz="1800" dirty="0" err="1" smtClean="0"/>
              <a:t>durante</a:t>
            </a:r>
            <a:r>
              <a:rPr lang="en-US" sz="1800" dirty="0" smtClean="0"/>
              <a:t> 2014.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1800" dirty="0" err="1" smtClean="0"/>
              <a:t>Desafiar</a:t>
            </a:r>
            <a:r>
              <a:rPr lang="en-US" sz="1800" dirty="0" smtClean="0"/>
              <a:t> </a:t>
            </a:r>
            <a:r>
              <a:rPr lang="en-US" sz="1800" dirty="0" err="1" smtClean="0"/>
              <a:t>cada</a:t>
            </a:r>
            <a:r>
              <a:rPr lang="en-US" sz="1800" dirty="0" smtClean="0"/>
              <a:t> </a:t>
            </a:r>
            <a:r>
              <a:rPr lang="en-US" sz="1800" dirty="0" err="1" smtClean="0"/>
              <a:t>multiplicador</a:t>
            </a:r>
            <a:r>
              <a:rPr lang="en-US" sz="1800" dirty="0" smtClean="0"/>
              <a:t> do </a:t>
            </a:r>
            <a:r>
              <a:rPr lang="en-US" sz="1800" dirty="0" err="1" smtClean="0"/>
              <a:t>programa</a:t>
            </a:r>
            <a:r>
              <a:rPr lang="en-US" sz="1800" dirty="0" smtClean="0"/>
              <a:t> a </a:t>
            </a:r>
            <a:r>
              <a:rPr lang="en-US" sz="1800" dirty="0" err="1" smtClean="0"/>
              <a:t>capacitar</a:t>
            </a:r>
            <a:r>
              <a:rPr lang="en-US" sz="1800" dirty="0" smtClean="0"/>
              <a:t> 30 </a:t>
            </a:r>
            <a:r>
              <a:rPr lang="en-US" sz="1800" dirty="0" err="1" smtClean="0"/>
              <a:t>líderes</a:t>
            </a:r>
            <a:r>
              <a:rPr lang="en-US" sz="1800" dirty="0" smtClean="0"/>
              <a:t> </a:t>
            </a:r>
            <a:r>
              <a:rPr lang="en-US" sz="1800" dirty="0" err="1" smtClean="0"/>
              <a:t>por</a:t>
            </a:r>
            <a:r>
              <a:rPr lang="en-US" sz="1800" dirty="0" smtClean="0"/>
              <a:t> </a:t>
            </a:r>
            <a:r>
              <a:rPr lang="en-US" sz="1800" dirty="0" err="1" smtClean="0"/>
              <a:t>igreja</a:t>
            </a:r>
            <a:r>
              <a:rPr lang="en-US" sz="1800" dirty="0" smtClean="0"/>
              <a:t> a </a:t>
            </a:r>
            <a:r>
              <a:rPr lang="en-US" sz="1800" dirty="0" err="1" smtClean="0"/>
              <a:t>cada</a:t>
            </a:r>
            <a:r>
              <a:rPr lang="en-US" sz="1800" dirty="0" smtClean="0"/>
              <a:t> </a:t>
            </a:r>
            <a:r>
              <a:rPr lang="en-US" sz="1800" dirty="0" err="1" smtClean="0"/>
              <a:t>ano</a:t>
            </a:r>
            <a:r>
              <a:rPr lang="en-US" sz="1800" dirty="0" smtClean="0"/>
              <a:t>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1800" dirty="0" err="1" smtClean="0"/>
              <a:t>Focar</a:t>
            </a:r>
            <a:r>
              <a:rPr lang="en-US" sz="1800" dirty="0" smtClean="0"/>
              <a:t> 50% do </a:t>
            </a:r>
            <a:r>
              <a:rPr lang="en-US" sz="1800" dirty="0" err="1" smtClean="0"/>
              <a:t>programa</a:t>
            </a:r>
            <a:r>
              <a:rPr lang="en-US" sz="1800" dirty="0" smtClean="0"/>
              <a:t> de </a:t>
            </a:r>
            <a:r>
              <a:rPr lang="en-US" sz="1800" dirty="0" err="1" smtClean="0"/>
              <a:t>desenvolvimento</a:t>
            </a:r>
            <a:r>
              <a:rPr lang="en-US" sz="1800" dirty="0" smtClean="0"/>
              <a:t> de </a:t>
            </a:r>
            <a:r>
              <a:rPr lang="en-US" sz="1800" dirty="0" err="1" smtClean="0"/>
              <a:t>líderes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a </a:t>
            </a:r>
            <a:r>
              <a:rPr lang="en-US" sz="1800" dirty="0" err="1" smtClean="0"/>
              <a:t>capacitação</a:t>
            </a:r>
            <a:r>
              <a:rPr lang="en-US" sz="1800" dirty="0" smtClean="0"/>
              <a:t> de </a:t>
            </a:r>
            <a:r>
              <a:rPr lang="en-US" sz="1800" dirty="0" err="1" smtClean="0"/>
              <a:t>discipuladores</a:t>
            </a:r>
            <a:r>
              <a:rPr lang="en-US" sz="1800" dirty="0" smtClean="0"/>
              <a:t> e </a:t>
            </a:r>
            <a:r>
              <a:rPr lang="en-US" sz="1800" dirty="0" err="1" smtClean="0"/>
              <a:t>líderes</a:t>
            </a:r>
            <a:r>
              <a:rPr lang="en-US" sz="1800" dirty="0" smtClean="0"/>
              <a:t> de </a:t>
            </a:r>
            <a:r>
              <a:rPr lang="en-US" sz="1800" dirty="0" err="1" smtClean="0"/>
              <a:t>pequenos</a:t>
            </a:r>
            <a:r>
              <a:rPr lang="en-US" sz="1800" dirty="0" smtClean="0"/>
              <a:t> </a:t>
            </a:r>
            <a:r>
              <a:rPr lang="en-US" sz="1800" dirty="0" err="1" smtClean="0"/>
              <a:t>grupos</a:t>
            </a:r>
            <a:r>
              <a:rPr lang="en-US" sz="1800" dirty="0" smtClean="0"/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64215-F6BC-4E0E-BDF6-FCAE6BF3AFEA}" type="slidenum">
              <a:rPr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05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on 3"/>
          <p:cNvSpPr/>
          <p:nvPr/>
        </p:nvSpPr>
        <p:spPr>
          <a:xfrm rot="10800000">
            <a:off x="-1285916" y="-24"/>
            <a:ext cx="5000660" cy="6858024"/>
          </a:xfrm>
          <a:prstGeom prst="moon">
            <a:avLst>
              <a:gd name="adj" fmla="val 66740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6182" y="571480"/>
            <a:ext cx="5286412" cy="6143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609600" indent="-60960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pt-BR" sz="2000" b="1" dirty="0" smtClean="0">
                <a:solidFill>
                  <a:prstClr val="black"/>
                </a:solidFill>
                <a:latin typeface="Calibri"/>
              </a:rPr>
              <a:t>De que forma as igrejas poderiam ter um processo de discipulado para jovens e adolescentes?</a:t>
            </a:r>
            <a:endParaRPr lang="pt-BR" sz="2000" b="1" dirty="0">
              <a:solidFill>
                <a:prstClr val="black"/>
              </a:solidFill>
              <a:latin typeface="Calibri"/>
            </a:endParaRPr>
          </a:p>
          <a:p>
            <a:pPr marL="609600" indent="-60960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pt-BR" sz="2000" b="1" dirty="0" smtClean="0">
                <a:solidFill>
                  <a:prstClr val="black"/>
                </a:solidFill>
                <a:latin typeface="Calibri"/>
              </a:rPr>
              <a:t>De que forma as igrejas poderiam despertar </a:t>
            </a:r>
            <a:r>
              <a:rPr lang="pt-BR" sz="2000" b="1" dirty="0">
                <a:solidFill>
                  <a:prstClr val="black"/>
                </a:solidFill>
                <a:latin typeface="Calibri"/>
              </a:rPr>
              <a:t>e capacitar </a:t>
            </a:r>
            <a:r>
              <a:rPr lang="pt-BR" sz="2000" b="1" dirty="0" smtClean="0">
                <a:solidFill>
                  <a:prstClr val="black"/>
                </a:solidFill>
                <a:latin typeface="Calibri"/>
              </a:rPr>
              <a:t>líderes </a:t>
            </a:r>
            <a:r>
              <a:rPr lang="pt-BR" sz="2000" b="1" dirty="0">
                <a:solidFill>
                  <a:prstClr val="black"/>
                </a:solidFill>
                <a:latin typeface="Calibri"/>
              </a:rPr>
              <a:t>para a </a:t>
            </a:r>
            <a:r>
              <a:rPr lang="pt-BR" sz="2000" b="1" dirty="0" smtClean="0">
                <a:solidFill>
                  <a:prstClr val="black"/>
                </a:solidFill>
                <a:latin typeface="Calibri"/>
              </a:rPr>
              <a:t>nova geração?</a:t>
            </a:r>
            <a:endParaRPr lang="pt-BR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43372" y="71438"/>
            <a:ext cx="4572032" cy="42860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FF00"/>
                </a:solidFill>
                <a:latin typeface="Calibri"/>
              </a:rPr>
              <a:t>Ações</a:t>
            </a:r>
            <a:r>
              <a:rPr lang="en-US" sz="280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/>
              </a:rPr>
              <a:t>Estratégicas</a:t>
            </a:r>
            <a:endParaRPr lang="pt-PT" sz="28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928688"/>
            <a:ext cx="2428875" cy="785812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Nova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Geração</a:t>
            </a:r>
            <a:endParaRPr lang="pt-PT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8625" y="2357438"/>
            <a:ext cx="3000375" cy="7143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b="1" dirty="0">
                <a:solidFill>
                  <a:prstClr val="black"/>
                </a:solidFill>
                <a:latin typeface="Calibri"/>
              </a:rPr>
              <a:t>Alcançar a nova </a:t>
            </a:r>
            <a:r>
              <a:rPr lang="pt-BR" sz="1400" b="1" dirty="0" smtClean="0">
                <a:solidFill>
                  <a:prstClr val="black"/>
                </a:solidFill>
                <a:latin typeface="Calibri"/>
              </a:rPr>
              <a:t>geração </a:t>
            </a:r>
            <a:r>
              <a:rPr lang="pt-BR" sz="1400" b="1" dirty="0">
                <a:solidFill>
                  <a:prstClr val="black"/>
                </a:solidFill>
                <a:latin typeface="Calibri"/>
              </a:rPr>
              <a:t>de forma contextualizada.</a:t>
            </a:r>
            <a:endParaRPr lang="pt-PT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0063" y="3143250"/>
            <a:ext cx="3000375" cy="7143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b="1" dirty="0">
                <a:solidFill>
                  <a:prstClr val="black"/>
                </a:solidFill>
                <a:latin typeface="Calibri"/>
              </a:rPr>
              <a:t>Conscientizar e ajudar os pais na formação espiritual de seus filhos.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7188" y="3929063"/>
            <a:ext cx="3000375" cy="7143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b="1" dirty="0" smtClean="0">
                <a:solidFill>
                  <a:prstClr val="black"/>
                </a:solidFill>
                <a:latin typeface="Calibri"/>
              </a:rPr>
              <a:t>Ensinar os princípios bíblicos para a nova geração.</a:t>
            </a:r>
            <a:endParaRPr lang="pt-PT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647" name="Slide Number Placeholder 8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E29B41-8510-2C43-A0C1-787AB1EE5586}" type="slidenum">
              <a:rPr lang="en-US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/>
              <a:t>73</a:t>
            </a:fld>
            <a:endParaRPr lang="en-US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4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 smtClean="0"/>
              <a:t>Nova Geração</a:t>
            </a:r>
            <a:br>
              <a:rPr lang="pt-BR" sz="4800" dirty="0" smtClean="0"/>
            </a:br>
            <a:r>
              <a:rPr lang="pt-BR" sz="4800" dirty="0" smtClean="0"/>
              <a:t>Alvos do Presbitério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sz="half" idx="2"/>
          </p:nvPr>
        </p:nvSpPr>
        <p:spPr>
          <a:xfrm>
            <a:off x="457200" y="1714500"/>
            <a:ext cx="7886700" cy="4411663"/>
          </a:xfrm>
        </p:spPr>
        <p:txBody>
          <a:bodyPr>
            <a:noAutofit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1700" dirty="0" err="1" smtClean="0"/>
              <a:t>Dedicar</a:t>
            </a:r>
            <a:r>
              <a:rPr lang="en-US" sz="1700" dirty="0" smtClean="0"/>
              <a:t> 20% das </a:t>
            </a:r>
            <a:r>
              <a:rPr lang="en-US" sz="1700" dirty="0" err="1" smtClean="0"/>
              <a:t>vagas</a:t>
            </a:r>
            <a:r>
              <a:rPr lang="en-US" sz="1700" dirty="0" smtClean="0"/>
              <a:t> </a:t>
            </a:r>
            <a:r>
              <a:rPr lang="en-US" sz="1700" dirty="0" err="1" smtClean="0"/>
              <a:t>nos</a:t>
            </a:r>
            <a:r>
              <a:rPr lang="en-US" sz="1700" dirty="0" smtClean="0"/>
              <a:t> </a:t>
            </a:r>
            <a:r>
              <a:rPr lang="en-US" sz="1700" dirty="0" err="1" smtClean="0"/>
              <a:t>cursos</a:t>
            </a:r>
            <a:r>
              <a:rPr lang="en-US" sz="1700" dirty="0" smtClean="0"/>
              <a:t> de </a:t>
            </a:r>
            <a:r>
              <a:rPr lang="en-US" sz="1700" dirty="0" err="1" smtClean="0"/>
              <a:t>capacitação</a:t>
            </a:r>
            <a:r>
              <a:rPr lang="en-US" sz="1700" dirty="0" smtClean="0"/>
              <a:t> do </a:t>
            </a:r>
            <a:r>
              <a:rPr lang="en-US" sz="1700" dirty="0" err="1" smtClean="0"/>
              <a:t>presbitério</a:t>
            </a:r>
            <a:r>
              <a:rPr lang="en-US" sz="1700" dirty="0" smtClean="0"/>
              <a:t> </a:t>
            </a:r>
            <a:r>
              <a:rPr lang="en-US" sz="1700" dirty="0" err="1" smtClean="0"/>
              <a:t>para</a:t>
            </a:r>
            <a:r>
              <a:rPr lang="en-US" sz="1700" dirty="0" smtClean="0"/>
              <a:t> </a:t>
            </a:r>
            <a:r>
              <a:rPr lang="en-US" sz="1700" dirty="0" err="1" smtClean="0"/>
              <a:t>líderes</a:t>
            </a:r>
            <a:r>
              <a:rPr lang="en-US" sz="1700" dirty="0" smtClean="0"/>
              <a:t> que </a:t>
            </a:r>
            <a:r>
              <a:rPr lang="en-US" sz="1700" dirty="0" err="1" smtClean="0"/>
              <a:t>atuem</a:t>
            </a:r>
            <a:r>
              <a:rPr lang="en-US" sz="1700" dirty="0" smtClean="0"/>
              <a:t> com nova </a:t>
            </a:r>
            <a:r>
              <a:rPr lang="en-US" sz="1700" dirty="0" err="1" smtClean="0"/>
              <a:t>geração</a:t>
            </a:r>
            <a:r>
              <a:rPr lang="en-US" sz="1700" dirty="0" smtClean="0"/>
              <a:t> </a:t>
            </a:r>
            <a:r>
              <a:rPr lang="en-US" sz="1700" dirty="0" err="1" smtClean="0"/>
              <a:t>nas</a:t>
            </a:r>
            <a:r>
              <a:rPr lang="en-US" sz="1700" dirty="0" smtClean="0"/>
              <a:t> </a:t>
            </a:r>
            <a:r>
              <a:rPr lang="en-US" sz="1700" dirty="0" err="1" smtClean="0"/>
              <a:t>áreas</a:t>
            </a:r>
            <a:r>
              <a:rPr lang="en-US" sz="1700" dirty="0" smtClean="0"/>
              <a:t> de </a:t>
            </a:r>
            <a:r>
              <a:rPr lang="en-US" sz="1700" dirty="0" err="1" smtClean="0"/>
              <a:t>discipulado</a:t>
            </a:r>
            <a:r>
              <a:rPr lang="en-US" sz="1700" dirty="0" smtClean="0"/>
              <a:t> e </a:t>
            </a:r>
            <a:r>
              <a:rPr lang="en-US" sz="1700" dirty="0" err="1" smtClean="0"/>
              <a:t>pequenos</a:t>
            </a:r>
            <a:r>
              <a:rPr lang="en-US" sz="1700" dirty="0" smtClean="0"/>
              <a:t> </a:t>
            </a:r>
            <a:r>
              <a:rPr lang="en-US" sz="1700" dirty="0" err="1" smtClean="0"/>
              <a:t>grupos</a:t>
            </a:r>
            <a:r>
              <a:rPr lang="en-US" sz="1700" dirty="0" smtClean="0"/>
              <a:t>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1700" dirty="0" err="1" smtClean="0"/>
              <a:t>Dedicar</a:t>
            </a:r>
            <a:r>
              <a:rPr lang="en-US" sz="1700" dirty="0" smtClean="0"/>
              <a:t> 15% das </a:t>
            </a:r>
            <a:r>
              <a:rPr lang="en-US" sz="1700" dirty="0" err="1" smtClean="0"/>
              <a:t>vagas</a:t>
            </a:r>
            <a:r>
              <a:rPr lang="en-US" sz="1700" dirty="0" smtClean="0"/>
              <a:t> </a:t>
            </a:r>
            <a:r>
              <a:rPr lang="en-US" sz="1700" dirty="0" err="1" smtClean="0"/>
              <a:t>nos</a:t>
            </a:r>
            <a:r>
              <a:rPr lang="en-US" sz="1700" dirty="0" smtClean="0"/>
              <a:t> </a:t>
            </a:r>
            <a:r>
              <a:rPr lang="en-US" sz="1700" dirty="0" err="1" smtClean="0"/>
              <a:t>cursos</a:t>
            </a:r>
            <a:r>
              <a:rPr lang="en-US" sz="1700" dirty="0" smtClean="0"/>
              <a:t> de </a:t>
            </a:r>
            <a:r>
              <a:rPr lang="en-US" sz="1700" dirty="0" err="1" smtClean="0"/>
              <a:t>capacitação</a:t>
            </a:r>
            <a:r>
              <a:rPr lang="en-US" sz="1700" dirty="0" smtClean="0"/>
              <a:t> do </a:t>
            </a:r>
            <a:r>
              <a:rPr lang="en-US" sz="1700" dirty="0" err="1" smtClean="0"/>
              <a:t>presbitério</a:t>
            </a:r>
            <a:r>
              <a:rPr lang="en-US" sz="1700" dirty="0" smtClean="0"/>
              <a:t> </a:t>
            </a:r>
            <a:r>
              <a:rPr lang="en-US" sz="1700" dirty="0" err="1" smtClean="0"/>
              <a:t>para</a:t>
            </a:r>
            <a:r>
              <a:rPr lang="en-US" sz="1700" dirty="0" smtClean="0"/>
              <a:t> </a:t>
            </a:r>
            <a:r>
              <a:rPr lang="en-US" sz="1700" dirty="0" err="1" smtClean="0"/>
              <a:t>líderes</a:t>
            </a:r>
            <a:r>
              <a:rPr lang="en-US" sz="1700" dirty="0" smtClean="0"/>
              <a:t> que </a:t>
            </a:r>
            <a:r>
              <a:rPr lang="en-US" sz="1700" dirty="0" err="1" smtClean="0"/>
              <a:t>atuem</a:t>
            </a:r>
            <a:r>
              <a:rPr lang="en-US" sz="1700" dirty="0" smtClean="0"/>
              <a:t> com a </a:t>
            </a:r>
            <a:r>
              <a:rPr lang="en-US" sz="1700" dirty="0" err="1" smtClean="0"/>
              <a:t>janela</a:t>
            </a:r>
            <a:r>
              <a:rPr lang="en-US" sz="1700" dirty="0" smtClean="0"/>
              <a:t> 4/14.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1700" dirty="0" err="1" smtClean="0"/>
              <a:t>Conectar</a:t>
            </a:r>
            <a:r>
              <a:rPr lang="en-US" sz="1700" dirty="0" smtClean="0"/>
              <a:t> 40% da nova </a:t>
            </a:r>
            <a:r>
              <a:rPr lang="en-US" sz="1700" dirty="0" err="1" smtClean="0"/>
              <a:t>geração</a:t>
            </a:r>
            <a:r>
              <a:rPr lang="en-US" sz="1700" dirty="0" smtClean="0"/>
              <a:t> </a:t>
            </a:r>
            <a:r>
              <a:rPr lang="en-US" sz="1700" dirty="0" err="1" smtClean="0"/>
              <a:t>nas</a:t>
            </a:r>
            <a:r>
              <a:rPr lang="en-US" sz="1700" dirty="0" smtClean="0"/>
              <a:t> </a:t>
            </a:r>
            <a:r>
              <a:rPr lang="en-US" sz="1700" dirty="0" err="1" smtClean="0"/>
              <a:t>igrejas</a:t>
            </a:r>
            <a:r>
              <a:rPr lang="en-US" sz="1700" dirty="0" smtClean="0"/>
              <a:t> do </a:t>
            </a:r>
            <a:r>
              <a:rPr lang="en-US" sz="1700" dirty="0" err="1" smtClean="0"/>
              <a:t>presbitério</a:t>
            </a:r>
            <a:r>
              <a:rPr lang="en-US" sz="1700" dirty="0" smtClean="0"/>
              <a:t> </a:t>
            </a:r>
            <a:r>
              <a:rPr lang="en-US" sz="1700" dirty="0" err="1" smtClean="0"/>
              <a:t>em</a:t>
            </a:r>
            <a:r>
              <a:rPr lang="en-US" sz="1700" dirty="0" smtClean="0"/>
              <a:t> </a:t>
            </a:r>
            <a:r>
              <a:rPr lang="en-US" sz="1700" dirty="0" err="1" smtClean="0"/>
              <a:t>pequenos</a:t>
            </a:r>
            <a:r>
              <a:rPr lang="en-US" sz="1700" dirty="0" smtClean="0"/>
              <a:t> </a:t>
            </a:r>
            <a:r>
              <a:rPr lang="en-US" sz="1700" dirty="0" err="1" smtClean="0"/>
              <a:t>grupos</a:t>
            </a:r>
            <a:r>
              <a:rPr lang="en-US" sz="1700" dirty="0" smtClean="0"/>
              <a:t> e </a:t>
            </a:r>
            <a:r>
              <a:rPr lang="en-US" sz="1700" dirty="0" err="1" smtClean="0"/>
              <a:t>discipulado</a:t>
            </a:r>
            <a:r>
              <a:rPr lang="en-US" sz="1700" dirty="0" smtClean="0"/>
              <a:t>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1700" dirty="0" err="1" smtClean="0"/>
              <a:t>Criar</a:t>
            </a:r>
            <a:r>
              <a:rPr lang="en-US" sz="1700" dirty="0" smtClean="0"/>
              <a:t> </a:t>
            </a:r>
            <a:r>
              <a:rPr lang="en-US" sz="1700" dirty="0" err="1" smtClean="0"/>
              <a:t>uma</a:t>
            </a:r>
            <a:r>
              <a:rPr lang="en-US" sz="1700" dirty="0" smtClean="0"/>
              <a:t> “</a:t>
            </a:r>
            <a:r>
              <a:rPr lang="en-US" sz="1700" dirty="0" err="1" smtClean="0"/>
              <a:t>incubadora</a:t>
            </a:r>
            <a:r>
              <a:rPr lang="en-US" sz="1700" dirty="0" smtClean="0"/>
              <a:t> de </a:t>
            </a:r>
            <a:r>
              <a:rPr lang="en-US" sz="1700" dirty="0" err="1" smtClean="0"/>
              <a:t>idéias</a:t>
            </a:r>
            <a:r>
              <a:rPr lang="en-US" sz="1700" dirty="0" smtClean="0"/>
              <a:t>” no </a:t>
            </a:r>
            <a:r>
              <a:rPr lang="en-US" sz="1700" dirty="0" err="1" smtClean="0"/>
              <a:t>presbitério</a:t>
            </a:r>
            <a:r>
              <a:rPr lang="en-US" sz="1700" dirty="0" smtClean="0"/>
              <a:t>, com </a:t>
            </a:r>
            <a:r>
              <a:rPr lang="en-US" sz="1700" dirty="0" err="1" smtClean="0"/>
              <a:t>líderes</a:t>
            </a:r>
            <a:r>
              <a:rPr lang="en-US" sz="1700" dirty="0" smtClean="0"/>
              <a:t> da nova </a:t>
            </a:r>
            <a:r>
              <a:rPr lang="en-US" sz="1700" dirty="0" err="1" smtClean="0"/>
              <a:t>geração</a:t>
            </a:r>
            <a:r>
              <a:rPr lang="en-US" sz="1700" dirty="0" smtClean="0"/>
              <a:t> </a:t>
            </a:r>
            <a:r>
              <a:rPr lang="en-US" sz="1700" dirty="0" err="1" smtClean="0"/>
              <a:t>para</a:t>
            </a:r>
            <a:r>
              <a:rPr lang="en-US" sz="1700" dirty="0" smtClean="0"/>
              <a:t> </a:t>
            </a:r>
            <a:r>
              <a:rPr lang="en-US" sz="1700" dirty="0" err="1" smtClean="0"/>
              <a:t>gerarem</a:t>
            </a:r>
            <a:r>
              <a:rPr lang="en-US" sz="1700" dirty="0" smtClean="0"/>
              <a:t> </a:t>
            </a:r>
            <a:r>
              <a:rPr lang="en-US" sz="1700" dirty="0" err="1" smtClean="0"/>
              <a:t>idéias</a:t>
            </a:r>
            <a:r>
              <a:rPr lang="en-US" sz="1700" dirty="0" smtClean="0"/>
              <a:t> </a:t>
            </a:r>
            <a:r>
              <a:rPr lang="en-US" sz="1700" dirty="0" err="1" smtClean="0"/>
              <a:t>para</a:t>
            </a:r>
            <a:r>
              <a:rPr lang="en-US" sz="1700" dirty="0" smtClean="0"/>
              <a:t> o </a:t>
            </a:r>
            <a:r>
              <a:rPr lang="en-US" sz="1700" dirty="0" err="1" smtClean="0"/>
              <a:t>alcançe</a:t>
            </a:r>
            <a:r>
              <a:rPr lang="en-US" sz="1700" dirty="0" smtClean="0"/>
              <a:t> da nova </a:t>
            </a:r>
            <a:r>
              <a:rPr lang="en-US" sz="1700" dirty="0" err="1" smtClean="0"/>
              <a:t>geração</a:t>
            </a:r>
            <a:r>
              <a:rPr lang="en-US" sz="1700" dirty="0" smtClean="0"/>
              <a:t> e </a:t>
            </a:r>
            <a:r>
              <a:rPr lang="en-US" sz="1700" dirty="0" err="1" smtClean="0"/>
              <a:t>uma</a:t>
            </a:r>
            <a:r>
              <a:rPr lang="en-US" sz="1700" dirty="0" smtClean="0"/>
              <a:t> </a:t>
            </a:r>
            <a:r>
              <a:rPr lang="en-US" sz="1700" dirty="0" err="1" smtClean="0"/>
              <a:t>rede</a:t>
            </a:r>
            <a:r>
              <a:rPr lang="en-US" sz="1700" dirty="0" smtClean="0"/>
              <a:t> de </a:t>
            </a:r>
            <a:r>
              <a:rPr lang="en-US" sz="1700" dirty="0" err="1" smtClean="0"/>
              <a:t>apoio</a:t>
            </a:r>
            <a:r>
              <a:rPr lang="en-US" sz="1700" dirty="0" smtClean="0"/>
              <a:t> e </a:t>
            </a:r>
            <a:r>
              <a:rPr lang="en-US" sz="1700" dirty="0" err="1" smtClean="0"/>
              <a:t>troca</a:t>
            </a:r>
            <a:r>
              <a:rPr lang="en-US" sz="1700" dirty="0" smtClean="0"/>
              <a:t> de </a:t>
            </a:r>
            <a:r>
              <a:rPr lang="en-US" sz="1700" dirty="0" err="1" smtClean="0"/>
              <a:t>idéias</a:t>
            </a:r>
            <a:r>
              <a:rPr lang="en-US" sz="1700" dirty="0" smtClean="0"/>
              <a:t> entre as </a:t>
            </a:r>
            <a:r>
              <a:rPr lang="en-US" sz="1700" dirty="0" err="1" smtClean="0"/>
              <a:t>igrejas</a:t>
            </a:r>
            <a:r>
              <a:rPr lang="en-US" sz="1700" dirty="0" smtClean="0"/>
              <a:t> do </a:t>
            </a:r>
            <a:r>
              <a:rPr lang="en-US" sz="1700" dirty="0" err="1" smtClean="0"/>
              <a:t>presbitério</a:t>
            </a:r>
            <a:r>
              <a:rPr lang="en-US" sz="1700" dirty="0" smtClean="0"/>
              <a:t>.</a:t>
            </a:r>
            <a:endParaRPr sz="17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pt-PT" sz="17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64215-F6BC-4E0E-BDF6-FCAE6BF3AFEA}" type="slidenum">
              <a:rPr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3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on 3"/>
          <p:cNvSpPr/>
          <p:nvPr/>
        </p:nvSpPr>
        <p:spPr>
          <a:xfrm rot="10800000">
            <a:off x="-1285916" y="-24"/>
            <a:ext cx="5000660" cy="6858024"/>
          </a:xfrm>
          <a:prstGeom prst="moon">
            <a:avLst>
              <a:gd name="adj" fmla="val 66740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6182" y="571480"/>
            <a:ext cx="5286412" cy="6143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609600" indent="-609600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  <a:defRPr/>
            </a:pPr>
            <a:r>
              <a:rPr lang="pt-PT" sz="2200" b="1" dirty="0" smtClean="0">
                <a:solidFill>
                  <a:prstClr val="black"/>
                </a:solidFill>
                <a:latin typeface="Calibri" pitchFamily="34" charset="0"/>
              </a:rPr>
              <a:t>Como as igrejas podem criar um processo para gradualmente atrair todos os membros para pequenos grupos?</a:t>
            </a:r>
            <a:endParaRPr lang="pt-PT" sz="2200" b="1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  <a:defRPr/>
            </a:pPr>
            <a:r>
              <a:rPr lang="pt-PT" sz="2200" b="1" dirty="0" smtClean="0">
                <a:solidFill>
                  <a:prstClr val="black"/>
                </a:solidFill>
                <a:latin typeface="Calibri" pitchFamily="34" charset="0"/>
              </a:rPr>
              <a:t>De que forma as igrejas podem cuidar e pastorear os líderes de pequenos grupos?</a:t>
            </a:r>
            <a:endParaRPr lang="pt-PT" sz="2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43372" y="71438"/>
            <a:ext cx="4572032" cy="42860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FF00"/>
                </a:solidFill>
                <a:latin typeface="Calibri"/>
              </a:rPr>
              <a:t>Ações</a:t>
            </a:r>
            <a:r>
              <a:rPr lang="en-US" sz="280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/>
              </a:rPr>
              <a:t>Estratégicas</a:t>
            </a:r>
            <a:endParaRPr lang="pt-PT" sz="28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928688"/>
            <a:ext cx="2428875" cy="1071562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Conexão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pt-PT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7188" y="2286000"/>
            <a:ext cx="3000375" cy="7143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400" b="1" dirty="0" smtClean="0">
                <a:solidFill>
                  <a:prstClr val="black"/>
                </a:solidFill>
                <a:latin typeface="Calibri"/>
              </a:rPr>
              <a:t>Tornar o pequeno grupo a estratégia de conexão e pastoreio </a:t>
            </a:r>
            <a:r>
              <a:rPr lang="pt-PT" sz="1400" b="1" dirty="0">
                <a:solidFill>
                  <a:prstClr val="black"/>
                </a:solidFill>
                <a:latin typeface="Calibri"/>
              </a:rPr>
              <a:t>da </a:t>
            </a:r>
            <a:r>
              <a:rPr lang="pt-PT" sz="1400" b="1" dirty="0" smtClean="0">
                <a:solidFill>
                  <a:prstClr val="black"/>
                </a:solidFill>
                <a:latin typeface="Calibri"/>
              </a:rPr>
              <a:t>igreja.</a:t>
            </a:r>
            <a:endParaRPr lang="pt-PT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693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C94E00-87E9-A841-9B9E-836CD43D53CE}" type="slidenum">
              <a:rPr lang="en-US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/>
              <a:t>75</a:t>
            </a:fld>
            <a:endParaRPr lang="en-US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352800"/>
            <a:ext cx="3000375" cy="7143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400" b="1" dirty="0">
                <a:solidFill>
                  <a:prstClr val="black"/>
                </a:solidFill>
                <a:latin typeface="Calibri"/>
              </a:rPr>
              <a:t>Prover o desenvolvimento de líderes para o pastoreio.</a:t>
            </a:r>
          </a:p>
        </p:txBody>
      </p:sp>
    </p:spTree>
    <p:extLst>
      <p:ext uri="{BB962C8B-B14F-4D97-AF65-F5344CB8AC3E}">
        <p14:creationId xmlns="" xmlns:p14="http://schemas.microsoft.com/office/powerpoint/2010/main" val="34859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 smtClean="0"/>
              <a:t>Conexão</a:t>
            </a:r>
            <a:br>
              <a:rPr lang="pt-BR" sz="4800" dirty="0" smtClean="0"/>
            </a:br>
            <a:r>
              <a:rPr lang="pt-BR" sz="4800" dirty="0" smtClean="0"/>
              <a:t>Alvos do Presbitério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7329510" cy="3951288"/>
          </a:xfrm>
        </p:spPr>
        <p:txBody>
          <a:bodyPr>
            <a:normAutofit fontScale="55000" lnSpcReduction="20000"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 smtClean="0"/>
              <a:t>Desafiar</a:t>
            </a:r>
            <a:r>
              <a:rPr lang="en-US" sz="3600" dirty="0" smtClean="0"/>
              <a:t> 50% das </a:t>
            </a:r>
            <a:r>
              <a:rPr lang="en-US" sz="3600" dirty="0" err="1" smtClean="0"/>
              <a:t>igrejas</a:t>
            </a:r>
            <a:r>
              <a:rPr lang="en-US" sz="3600" dirty="0" smtClean="0"/>
              <a:t> do </a:t>
            </a:r>
            <a:r>
              <a:rPr lang="en-US" sz="3600" dirty="0" err="1" smtClean="0"/>
              <a:t>presbitério</a:t>
            </a:r>
            <a:r>
              <a:rPr lang="en-US" sz="3600" dirty="0" smtClean="0"/>
              <a:t> a </a:t>
            </a:r>
            <a:r>
              <a:rPr lang="en-US" sz="3600" dirty="0" err="1" smtClean="0"/>
              <a:t>implatarem</a:t>
            </a:r>
            <a:r>
              <a:rPr lang="en-US" sz="3600" dirty="0" smtClean="0"/>
              <a:t> o </a:t>
            </a:r>
            <a:r>
              <a:rPr lang="en-US" sz="3600" dirty="0" err="1" smtClean="0"/>
              <a:t>processo</a:t>
            </a:r>
            <a:r>
              <a:rPr lang="en-US" sz="3600" dirty="0" smtClean="0"/>
              <a:t> de </a:t>
            </a:r>
            <a:r>
              <a:rPr lang="en-US" sz="3600" dirty="0" err="1" smtClean="0"/>
              <a:t>pequenos</a:t>
            </a:r>
            <a:r>
              <a:rPr lang="en-US" sz="3600" dirty="0" smtClean="0"/>
              <a:t> </a:t>
            </a:r>
            <a:r>
              <a:rPr lang="en-US" sz="3600" dirty="0" err="1" smtClean="0"/>
              <a:t>grupos</a:t>
            </a:r>
            <a:r>
              <a:rPr lang="en-US" sz="3600" dirty="0" smtClean="0"/>
              <a:t> </a:t>
            </a:r>
            <a:r>
              <a:rPr lang="en-US" sz="3600" dirty="0" err="1" smtClean="0"/>
              <a:t>para</a:t>
            </a:r>
            <a:r>
              <a:rPr lang="en-US" sz="3600" dirty="0" smtClean="0"/>
              <a:t> </a:t>
            </a:r>
            <a:r>
              <a:rPr lang="en-US" sz="3600" dirty="0" err="1" smtClean="0"/>
              <a:t>conexão</a:t>
            </a:r>
            <a:r>
              <a:rPr lang="en-US" sz="3600" dirty="0" smtClean="0"/>
              <a:t>, </a:t>
            </a:r>
            <a:r>
              <a:rPr lang="en-US" sz="3600" dirty="0" err="1" smtClean="0"/>
              <a:t>pastoreio</a:t>
            </a:r>
            <a:r>
              <a:rPr lang="en-US" sz="3600" dirty="0" smtClean="0"/>
              <a:t> e </a:t>
            </a:r>
            <a:r>
              <a:rPr lang="en-US" sz="3600" dirty="0" err="1" smtClean="0"/>
              <a:t>discipulado</a:t>
            </a:r>
            <a:r>
              <a:rPr lang="en-US" sz="3600" dirty="0" smtClean="0"/>
              <a:t> dos </a:t>
            </a:r>
            <a:r>
              <a:rPr lang="en-US" sz="3600" dirty="0" err="1" smtClean="0"/>
              <a:t>membros</a:t>
            </a:r>
            <a:r>
              <a:rPr lang="en-US" sz="3600" dirty="0" smtClean="0"/>
              <a:t>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 smtClean="0"/>
              <a:t>Desafiar</a:t>
            </a:r>
            <a:r>
              <a:rPr lang="en-US" sz="3600" dirty="0" smtClean="0"/>
              <a:t> as </a:t>
            </a:r>
            <a:r>
              <a:rPr lang="en-US" sz="3600" dirty="0" err="1" smtClean="0"/>
              <a:t>igrejas</a:t>
            </a:r>
            <a:r>
              <a:rPr lang="en-US" sz="3600" dirty="0" smtClean="0"/>
              <a:t> que </a:t>
            </a:r>
            <a:r>
              <a:rPr lang="en-US" sz="3600" dirty="0" err="1" smtClean="0"/>
              <a:t>implatarem</a:t>
            </a:r>
            <a:r>
              <a:rPr lang="en-US" sz="3600" dirty="0" smtClean="0"/>
              <a:t> o </a:t>
            </a:r>
            <a:r>
              <a:rPr lang="en-US" sz="3600" dirty="0" err="1" smtClean="0"/>
              <a:t>processo</a:t>
            </a:r>
            <a:r>
              <a:rPr lang="en-US" sz="3600" dirty="0" smtClean="0"/>
              <a:t> de </a:t>
            </a:r>
            <a:r>
              <a:rPr lang="en-US" sz="3600" dirty="0" err="1" smtClean="0"/>
              <a:t>pequenos</a:t>
            </a:r>
            <a:r>
              <a:rPr lang="en-US" sz="3600" dirty="0" smtClean="0"/>
              <a:t> </a:t>
            </a:r>
            <a:r>
              <a:rPr lang="en-US" sz="3600" dirty="0" err="1" smtClean="0"/>
              <a:t>grupos</a:t>
            </a:r>
            <a:r>
              <a:rPr lang="en-US" sz="3600" dirty="0" smtClean="0"/>
              <a:t> a </a:t>
            </a:r>
            <a:r>
              <a:rPr lang="en-US" sz="3600" dirty="0" err="1" smtClean="0"/>
              <a:t>terem</a:t>
            </a:r>
            <a:r>
              <a:rPr lang="en-US" sz="3600" dirty="0" smtClean="0"/>
              <a:t> 40% dos </a:t>
            </a:r>
            <a:r>
              <a:rPr lang="en-US" sz="3600" dirty="0" err="1" smtClean="0"/>
              <a:t>membros</a:t>
            </a:r>
            <a:r>
              <a:rPr lang="en-US" sz="3600" dirty="0" smtClean="0"/>
              <a:t> </a:t>
            </a:r>
            <a:r>
              <a:rPr lang="en-US" sz="3600" dirty="0" err="1" smtClean="0"/>
              <a:t>envolvidos</a:t>
            </a:r>
            <a:r>
              <a:rPr lang="en-US" sz="3600" dirty="0" smtClean="0"/>
              <a:t> no </a:t>
            </a:r>
            <a:r>
              <a:rPr lang="en-US" sz="3600" dirty="0" err="1" smtClean="0"/>
              <a:t>processo</a:t>
            </a:r>
            <a:r>
              <a:rPr lang="en-US" sz="3600" dirty="0" smtClean="0"/>
              <a:t> </a:t>
            </a:r>
            <a:r>
              <a:rPr lang="en-US" sz="3600" dirty="0" err="1" smtClean="0"/>
              <a:t>até</a:t>
            </a:r>
            <a:r>
              <a:rPr lang="en-US" sz="3600" dirty="0" smtClean="0"/>
              <a:t> 2015.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 smtClean="0"/>
              <a:t>Desafiar</a:t>
            </a:r>
            <a:r>
              <a:rPr lang="en-US" sz="3600" dirty="0" smtClean="0"/>
              <a:t> </a:t>
            </a:r>
            <a:r>
              <a:rPr lang="en-US" sz="3600" dirty="0" err="1" smtClean="0"/>
              <a:t>os</a:t>
            </a:r>
            <a:r>
              <a:rPr lang="en-US" sz="3600" dirty="0" smtClean="0"/>
              <a:t> </a:t>
            </a:r>
            <a:r>
              <a:rPr lang="en-US" sz="3600" dirty="0" err="1" smtClean="0"/>
              <a:t>pequenos</a:t>
            </a:r>
            <a:r>
              <a:rPr lang="en-US" sz="3600" dirty="0" smtClean="0"/>
              <a:t> </a:t>
            </a:r>
            <a:r>
              <a:rPr lang="en-US" sz="3600" dirty="0" err="1" smtClean="0"/>
              <a:t>grupos</a:t>
            </a:r>
            <a:r>
              <a:rPr lang="en-US" sz="3600" dirty="0" smtClean="0"/>
              <a:t> a </a:t>
            </a:r>
            <a:r>
              <a:rPr lang="en-US" sz="3600" dirty="0" err="1" smtClean="0"/>
              <a:t>buscarem</a:t>
            </a:r>
            <a:r>
              <a:rPr lang="en-US" sz="3600" dirty="0" smtClean="0"/>
              <a:t> </a:t>
            </a:r>
            <a:r>
              <a:rPr lang="en-US" sz="3600" dirty="0" err="1" smtClean="0"/>
              <a:t>os</a:t>
            </a:r>
            <a:r>
              <a:rPr lang="en-US" sz="3600" dirty="0" smtClean="0"/>
              <a:t> </a:t>
            </a:r>
            <a:r>
              <a:rPr lang="en-US" sz="3600" dirty="0" err="1" smtClean="0"/>
              <a:t>não</a:t>
            </a:r>
            <a:r>
              <a:rPr lang="en-US" sz="3600" dirty="0" smtClean="0"/>
              <a:t> </a:t>
            </a:r>
            <a:r>
              <a:rPr lang="en-US" sz="3600" dirty="0" err="1" smtClean="0"/>
              <a:t>crentes</a:t>
            </a:r>
            <a:r>
              <a:rPr lang="en-US" sz="3600" dirty="0" smtClean="0"/>
              <a:t>, </a:t>
            </a:r>
            <a:r>
              <a:rPr lang="en-US" sz="3600" dirty="0" err="1" smtClean="0"/>
              <a:t>para</a:t>
            </a:r>
            <a:r>
              <a:rPr lang="en-US" sz="3600" dirty="0" smtClean="0"/>
              <a:t> </a:t>
            </a:r>
            <a:r>
              <a:rPr lang="en-US" sz="3600" dirty="0" err="1" smtClean="0"/>
              <a:t>cada</a:t>
            </a:r>
            <a:r>
              <a:rPr lang="en-US" sz="3600" dirty="0" smtClean="0"/>
              <a:t> </a:t>
            </a:r>
            <a:r>
              <a:rPr lang="en-US" sz="3600" dirty="0" err="1" smtClean="0"/>
              <a:t>pessoa</a:t>
            </a:r>
            <a:r>
              <a:rPr lang="en-US" sz="3600" dirty="0" smtClean="0"/>
              <a:t> que </a:t>
            </a:r>
            <a:r>
              <a:rPr lang="en-US" sz="3600" dirty="0" err="1" smtClean="0"/>
              <a:t>estiver</a:t>
            </a:r>
            <a:r>
              <a:rPr lang="en-US" sz="3600" dirty="0" smtClean="0"/>
              <a:t> </a:t>
            </a:r>
            <a:r>
              <a:rPr lang="en-US" sz="3600" dirty="0" err="1" smtClean="0"/>
              <a:t>num</a:t>
            </a:r>
            <a:r>
              <a:rPr lang="en-US" sz="3600" dirty="0" smtClean="0"/>
              <a:t> PG </a:t>
            </a:r>
            <a:r>
              <a:rPr lang="en-US" sz="3600" dirty="0" err="1" smtClean="0"/>
              <a:t>leve</a:t>
            </a:r>
            <a:r>
              <a:rPr lang="en-US" sz="3600" dirty="0" smtClean="0"/>
              <a:t> </a:t>
            </a:r>
            <a:r>
              <a:rPr lang="en-US" sz="3600" dirty="0" err="1" smtClean="0"/>
              <a:t>uma</a:t>
            </a:r>
            <a:r>
              <a:rPr lang="en-US" sz="3600" dirty="0" smtClean="0"/>
              <a:t> </a:t>
            </a:r>
            <a:r>
              <a:rPr lang="en-US" sz="3600" dirty="0" err="1" smtClean="0"/>
              <a:t>pessoa</a:t>
            </a:r>
            <a:r>
              <a:rPr lang="en-US" sz="3600" dirty="0" smtClean="0"/>
              <a:t> </a:t>
            </a:r>
            <a:r>
              <a:rPr lang="en-US" sz="3600" dirty="0" err="1" smtClean="0"/>
              <a:t>para</a:t>
            </a:r>
            <a:r>
              <a:rPr lang="en-US" sz="3600" dirty="0" smtClean="0"/>
              <a:t> Jesus </a:t>
            </a:r>
            <a:r>
              <a:rPr lang="en-US" sz="3600" dirty="0" err="1" smtClean="0"/>
              <a:t>por</a:t>
            </a:r>
            <a:r>
              <a:rPr lang="en-US" sz="3600" dirty="0" smtClean="0"/>
              <a:t> </a:t>
            </a:r>
            <a:r>
              <a:rPr lang="en-US" sz="3600" dirty="0" err="1" smtClean="0"/>
              <a:t>ano</a:t>
            </a:r>
            <a:r>
              <a:rPr lang="en-US" sz="3600" dirty="0" smtClean="0"/>
              <a:t>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en-US" sz="36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en-US" sz="36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sz="36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pt-PT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64215-F6BC-4E0E-BDF6-FCAE6BF3AFEA}" type="slidenum">
              <a:rPr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115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on 3"/>
          <p:cNvSpPr/>
          <p:nvPr/>
        </p:nvSpPr>
        <p:spPr>
          <a:xfrm rot="10800000">
            <a:off x="-1285916" y="-24"/>
            <a:ext cx="5000660" cy="6858024"/>
          </a:xfrm>
          <a:prstGeom prst="moon">
            <a:avLst>
              <a:gd name="adj" fmla="val 66740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6182" y="571480"/>
            <a:ext cx="5286412" cy="6143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609600" indent="-609600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pt-PT" sz="2200" b="1" dirty="0" smtClean="0">
                <a:solidFill>
                  <a:prstClr val="black"/>
                </a:solidFill>
                <a:latin typeface="Calibri"/>
              </a:rPr>
              <a:t>De que forma as igrejas deveriam planejar a plantação de novas igrejas?</a:t>
            </a:r>
            <a:endParaRPr lang="pt-PT" sz="2200" b="1" dirty="0">
              <a:solidFill>
                <a:prstClr val="black"/>
              </a:solidFill>
              <a:latin typeface="Calibri"/>
            </a:endParaRPr>
          </a:p>
          <a:p>
            <a:pPr marL="609600" indent="-609600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pt-PT" sz="2200" b="1" dirty="0" smtClean="0">
                <a:solidFill>
                  <a:prstClr val="black"/>
                </a:solidFill>
                <a:latin typeface="Calibri"/>
              </a:rPr>
              <a:t>De que forma as igrejas poderiam envolver os pequenos grupos com missões?</a:t>
            </a:r>
            <a:endParaRPr lang="pt-PT" sz="2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43372" y="71438"/>
            <a:ext cx="4572032" cy="42860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FF00"/>
                </a:solidFill>
                <a:latin typeface="Calibri"/>
              </a:rPr>
              <a:t>Ações</a:t>
            </a:r>
            <a:r>
              <a:rPr lang="en-US" sz="280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/>
              </a:rPr>
              <a:t>Estratégicas</a:t>
            </a:r>
            <a:endParaRPr lang="pt-PT" sz="28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928688"/>
            <a:ext cx="2714625" cy="1071562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Missão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8625" y="2428875"/>
            <a:ext cx="3000375" cy="12144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600" b="1" dirty="0">
                <a:solidFill>
                  <a:srgbClr val="000000"/>
                </a:solidFill>
                <a:latin typeface="Calibri" charset="0"/>
              </a:rPr>
              <a:t>Levar a igreja a </a:t>
            </a:r>
            <a:r>
              <a:rPr lang="pt-PT" sz="1600" b="1" dirty="0" smtClean="0">
                <a:solidFill>
                  <a:srgbClr val="000000"/>
                </a:solidFill>
                <a:latin typeface="Calibri" charset="0"/>
              </a:rPr>
              <a:t>uma </a:t>
            </a:r>
            <a:r>
              <a:rPr lang="pt-PT" sz="1600" b="1" dirty="0">
                <a:solidFill>
                  <a:srgbClr val="000000"/>
                </a:solidFill>
                <a:latin typeface="Calibri" charset="0"/>
              </a:rPr>
              <a:t>contínua </a:t>
            </a:r>
            <a:r>
              <a:rPr lang="pt-PT" sz="1600" b="1" dirty="0" smtClean="0">
                <a:solidFill>
                  <a:srgbClr val="000000"/>
                </a:solidFill>
                <a:latin typeface="Calibri" charset="0"/>
              </a:rPr>
              <a:t>expansão e envolvimento missionário.</a:t>
            </a:r>
            <a:r>
              <a:rPr lang="pt-PT" sz="1600" b="1" dirty="0">
                <a:solidFill>
                  <a:srgbClr val="000000"/>
                </a:solidFill>
                <a:latin typeface="Calibri" charset="0"/>
              </a:rPr>
              <a:t> </a:t>
            </a:r>
          </a:p>
        </p:txBody>
      </p:sp>
      <p:sp>
        <p:nvSpPr>
          <p:cNvPr id="201741" name="Slide Number Placeholder 7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F477C9-A036-6E4C-AA4C-CA8DF633971D}" type="slidenum">
              <a:rPr lang="en-US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/>
              <a:t>77</a:t>
            </a:fld>
            <a:endParaRPr lang="en-US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773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 smtClean="0"/>
              <a:t>Missão</a:t>
            </a:r>
            <a:br>
              <a:rPr lang="pt-BR" sz="4800" dirty="0" smtClean="0"/>
            </a:br>
            <a:r>
              <a:rPr lang="pt-BR" sz="4800" dirty="0" smtClean="0"/>
              <a:t>Alvos 2013/2015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7329510" cy="3951288"/>
          </a:xfrm>
        </p:spPr>
        <p:txBody>
          <a:bodyPr>
            <a:normAutofit fontScale="92500"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/>
              <a:t>Plantar 100 </a:t>
            </a:r>
            <a:r>
              <a:rPr lang="en-US" sz="3600" dirty="0" err="1" smtClean="0"/>
              <a:t>novas</a:t>
            </a:r>
            <a:r>
              <a:rPr lang="en-US" sz="3600" dirty="0" smtClean="0"/>
              <a:t> </a:t>
            </a:r>
            <a:r>
              <a:rPr lang="en-US" sz="3600" dirty="0" err="1" smtClean="0"/>
              <a:t>igrejas</a:t>
            </a:r>
            <a:r>
              <a:rPr lang="en-US" sz="3600" dirty="0" smtClean="0"/>
              <a:t> </a:t>
            </a:r>
            <a:r>
              <a:rPr lang="en-US" sz="3600" dirty="0" err="1" smtClean="0"/>
              <a:t>preferencialmente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cidades</a:t>
            </a:r>
            <a:r>
              <a:rPr lang="en-US" sz="3600" dirty="0" smtClean="0"/>
              <a:t> </a:t>
            </a:r>
            <a:r>
              <a:rPr lang="en-US" sz="3600" dirty="0" err="1" smtClean="0"/>
              <a:t>estratégicas</a:t>
            </a:r>
            <a:r>
              <a:rPr lang="en-US" sz="3600" dirty="0" smtClean="0"/>
              <a:t> </a:t>
            </a:r>
            <a:r>
              <a:rPr lang="en-US" sz="3600" dirty="0" err="1" smtClean="0"/>
              <a:t>até</a:t>
            </a:r>
            <a:r>
              <a:rPr lang="en-US" sz="3600" dirty="0" smtClean="0"/>
              <a:t> 300 mil </a:t>
            </a:r>
            <a:r>
              <a:rPr lang="en-US" sz="3600" dirty="0" err="1" smtClean="0"/>
              <a:t>habitantes</a:t>
            </a:r>
            <a:r>
              <a:rPr lang="en-US" sz="3600" dirty="0" smtClean="0"/>
              <a:t>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 smtClean="0"/>
              <a:t>Enviar</a:t>
            </a:r>
            <a:r>
              <a:rPr lang="en-US" sz="3600" dirty="0" smtClean="0"/>
              <a:t> 10 </a:t>
            </a:r>
            <a:r>
              <a:rPr lang="en-US" sz="3600" dirty="0" err="1" smtClean="0"/>
              <a:t>novos</a:t>
            </a:r>
            <a:r>
              <a:rPr lang="en-US" sz="3600" dirty="0" smtClean="0"/>
              <a:t> </a:t>
            </a:r>
            <a:r>
              <a:rPr lang="en-US" sz="3600" dirty="0" err="1" smtClean="0"/>
              <a:t>missionários</a:t>
            </a:r>
            <a:r>
              <a:rPr lang="en-US" sz="3600" dirty="0" smtClean="0"/>
              <a:t> </a:t>
            </a:r>
            <a:r>
              <a:rPr lang="en-US" sz="3600" dirty="0" err="1" smtClean="0"/>
              <a:t>para</a:t>
            </a:r>
            <a:r>
              <a:rPr lang="en-US" sz="3600" dirty="0" smtClean="0"/>
              <a:t> </a:t>
            </a:r>
            <a:r>
              <a:rPr lang="en-US" sz="3600" dirty="0" err="1" smtClean="0"/>
              <a:t>povos</a:t>
            </a:r>
            <a:r>
              <a:rPr lang="en-US" sz="3600" dirty="0" smtClean="0"/>
              <a:t> </a:t>
            </a:r>
            <a:r>
              <a:rPr lang="en-US" sz="3600" dirty="0" err="1" smtClean="0"/>
              <a:t>não</a:t>
            </a:r>
            <a:r>
              <a:rPr lang="en-US" sz="3600" dirty="0" smtClean="0"/>
              <a:t> </a:t>
            </a:r>
            <a:r>
              <a:rPr lang="en-US" sz="3600" dirty="0" err="1" smtClean="0"/>
              <a:t>alcançados</a:t>
            </a:r>
            <a:r>
              <a:rPr lang="en-US" sz="3600" dirty="0" smtClean="0"/>
              <a:t>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en-US" sz="36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en-US" sz="36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sz="36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pt-PT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64215-F6BC-4E0E-BDF6-FCAE6BF3AFEA}" type="slidenum">
              <a:rPr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590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on 3"/>
          <p:cNvSpPr/>
          <p:nvPr/>
        </p:nvSpPr>
        <p:spPr>
          <a:xfrm rot="10800000">
            <a:off x="-1285916" y="-24"/>
            <a:ext cx="5000660" cy="6858024"/>
          </a:xfrm>
          <a:prstGeom prst="moon">
            <a:avLst>
              <a:gd name="adj" fmla="val 66740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57588" y="571479"/>
            <a:ext cx="5286412" cy="6143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609600" indent="-609600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x-none" sz="2200" b="1" dirty="0" smtClean="0">
                <a:solidFill>
                  <a:prstClr val="black"/>
                </a:solidFill>
                <a:latin typeface="Calibri"/>
              </a:rPr>
              <a:t>De que forma a igreja pode despertar novos vocacionados?</a:t>
            </a:r>
            <a:endParaRPr lang="pt-PT" sz="2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43372" y="71438"/>
            <a:ext cx="4572032" cy="4286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Ações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Estratégicas</a:t>
            </a:r>
            <a:endParaRPr lang="pt-PT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928688"/>
            <a:ext cx="2714625" cy="1071562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Vocacionados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8625" y="2428875"/>
            <a:ext cx="3000375" cy="12144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600" b="1" dirty="0" smtClean="0">
                <a:solidFill>
                  <a:srgbClr val="000000"/>
                </a:solidFill>
                <a:latin typeface="Calibri" charset="0"/>
              </a:rPr>
              <a:t>Ampliar o número de vocacionados e pastores.</a:t>
            </a:r>
            <a:r>
              <a:rPr lang="pt-PT" sz="1600" b="1" dirty="0">
                <a:solidFill>
                  <a:srgbClr val="000000"/>
                </a:solidFill>
                <a:latin typeface="Calibri" charset="0"/>
              </a:rPr>
              <a:t> </a:t>
            </a:r>
          </a:p>
        </p:txBody>
      </p:sp>
      <p:sp>
        <p:nvSpPr>
          <p:cNvPr id="201741" name="Slide Number Placeholder 7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F477C9-A036-6E4C-AA4C-CA8DF633971D}" type="slidenum">
              <a:rPr lang="en-US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/>
              <a:t>79</a:t>
            </a:fld>
            <a:endParaRPr lang="en-US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76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="" xmlns:p14="http://schemas.microsoft.com/office/powerpoint/2010/main" val="2427731005"/>
              </p:ext>
            </p:extLst>
          </p:nvPr>
        </p:nvGraphicFramePr>
        <p:xfrm>
          <a:off x="96762" y="1366763"/>
          <a:ext cx="8962571" cy="5152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58571" y="350762"/>
            <a:ext cx="49580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/>
              </a:rPr>
              <a:t>Membresia das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igrejas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smtClean="0"/>
              <a:t>Vocacionados</a:t>
            </a:r>
            <a:br>
              <a:rPr lang="pt-BR" sz="4800" smtClean="0"/>
            </a:br>
            <a:r>
              <a:rPr lang="pt-BR" sz="4800" smtClean="0"/>
              <a:t>Alvos </a:t>
            </a:r>
            <a:r>
              <a:rPr lang="pt-BR" sz="4800" dirty="0" smtClean="0"/>
              <a:t>do Presbitério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7329510" cy="3951288"/>
          </a:xfrm>
        </p:spPr>
        <p:txBody>
          <a:bodyPr>
            <a:normAutofit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 smtClean="0"/>
              <a:t>Criar</a:t>
            </a:r>
            <a:r>
              <a:rPr lang="en-US" sz="2800" dirty="0" smtClean="0"/>
              <a:t> </a:t>
            </a:r>
            <a:r>
              <a:rPr lang="en-US" sz="2800" dirty="0" err="1" smtClean="0"/>
              <a:t>ou</a:t>
            </a:r>
            <a:r>
              <a:rPr lang="en-US" sz="2800" dirty="0" smtClean="0"/>
              <a:t> </a:t>
            </a:r>
            <a:r>
              <a:rPr lang="en-US" sz="2800" dirty="0" err="1" smtClean="0"/>
              <a:t>aperfeiçoar</a:t>
            </a:r>
            <a:r>
              <a:rPr lang="en-US" sz="2800" dirty="0" smtClean="0"/>
              <a:t> um </a:t>
            </a:r>
            <a:r>
              <a:rPr lang="en-US" sz="2800" dirty="0" err="1" smtClean="0"/>
              <a:t>programa</a:t>
            </a:r>
            <a:r>
              <a:rPr lang="en-US" sz="2800" dirty="0" smtClean="0"/>
              <a:t> de </a:t>
            </a:r>
            <a:r>
              <a:rPr lang="en-US" sz="2800" dirty="0" err="1" smtClean="0"/>
              <a:t>desenvolvimento</a:t>
            </a:r>
            <a:r>
              <a:rPr lang="en-US" sz="2800" dirty="0" smtClean="0"/>
              <a:t> e </a:t>
            </a:r>
            <a:r>
              <a:rPr lang="en-US" sz="2800" dirty="0" err="1" smtClean="0"/>
              <a:t>acompanhamento</a:t>
            </a:r>
            <a:r>
              <a:rPr lang="en-US" sz="2800" dirty="0" smtClean="0"/>
              <a:t> de </a:t>
            </a:r>
            <a:r>
              <a:rPr lang="en-US" sz="2800" dirty="0" err="1" smtClean="0"/>
              <a:t>vocacionados</a:t>
            </a:r>
            <a:r>
              <a:rPr lang="en-US" sz="2800" dirty="0" smtClean="0"/>
              <a:t> no </a:t>
            </a:r>
            <a:r>
              <a:rPr lang="en-US" sz="2800" dirty="0" err="1" smtClean="0"/>
              <a:t>presbitério</a:t>
            </a:r>
            <a:r>
              <a:rPr lang="en-US" sz="2800" dirty="0" smtClean="0"/>
              <a:t>.</a:t>
            </a:r>
          </a:p>
          <a:p>
            <a:pPr indent="0" algn="l">
              <a:lnSpc>
                <a:spcPct val="150000"/>
              </a:lnSpc>
              <a:buNone/>
            </a:pPr>
            <a:endParaRPr lang="en-US" sz="28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en-US" sz="28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en-US" sz="28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sz="2800" dirty="0" smtClean="0"/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pt-PT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64215-F6BC-4E0E-BDF6-FCAE6BF3AFEA}" type="slidenum">
              <a:rPr>
                <a:solidFill>
                  <a:srgbClr val="795339"/>
                </a:solidFill>
                <a:latin typeface="Candara"/>
                <a:ea typeface="Candara"/>
                <a:cs typeface="Candar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>
              <a:solidFill>
                <a:srgbClr val="795339"/>
              </a:solidFill>
              <a:latin typeface="Candara"/>
              <a:ea typeface="Candara"/>
              <a:cs typeface="Candar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137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87406"/>
            <a:ext cx="8229600" cy="792163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Planos de Ação</a:t>
            </a:r>
            <a:br>
              <a:rPr lang="pt-BR" sz="3600" b="1" dirty="0" smtClean="0">
                <a:solidFill>
                  <a:srgbClr val="FFFF00"/>
                </a:solidFill>
              </a:rPr>
            </a:br>
            <a:r>
              <a:rPr lang="pt-BR" sz="3600" dirty="0" smtClean="0"/>
              <a:t>Igrejas e Presbitérios</a:t>
            </a:r>
            <a:endParaRPr lang="pt-BR" sz="3600" dirty="0"/>
          </a:p>
        </p:txBody>
      </p:sp>
      <p:sp>
        <p:nvSpPr>
          <p:cNvPr id="194566" name="AutoShape 6"/>
          <p:cNvSpPr>
            <a:spLocks noChangeArrowheads="1"/>
          </p:cNvSpPr>
          <p:nvPr/>
        </p:nvSpPr>
        <p:spPr bwMode="auto">
          <a:xfrm>
            <a:off x="2428860" y="3286124"/>
            <a:ext cx="358775" cy="142875"/>
          </a:xfrm>
          <a:prstGeom prst="rightArrow">
            <a:avLst>
              <a:gd name="adj1" fmla="val 50000"/>
              <a:gd name="adj2" fmla="val 62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PT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94567" name="AutoShape 7"/>
          <p:cNvSpPr>
            <a:spLocks noChangeArrowheads="1"/>
          </p:cNvSpPr>
          <p:nvPr/>
        </p:nvSpPr>
        <p:spPr bwMode="auto">
          <a:xfrm>
            <a:off x="2427275" y="3714752"/>
            <a:ext cx="358775" cy="142875"/>
          </a:xfrm>
          <a:prstGeom prst="rightArrow">
            <a:avLst>
              <a:gd name="adj1" fmla="val 50000"/>
              <a:gd name="adj2" fmla="val 62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P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2428860" y="4143381"/>
            <a:ext cx="358775" cy="142875"/>
          </a:xfrm>
          <a:prstGeom prst="rightArrow">
            <a:avLst>
              <a:gd name="adj1" fmla="val 50000"/>
              <a:gd name="adj2" fmla="val 62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P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="" xmlns:p14="http://schemas.microsoft.com/office/powerpoint/2010/main" val="384354779"/>
              </p:ext>
            </p:extLst>
          </p:nvPr>
        </p:nvGraphicFramePr>
        <p:xfrm>
          <a:off x="477258" y="2099984"/>
          <a:ext cx="8286808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2023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87406"/>
            <a:ext cx="8229600" cy="792163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Planos de Ação</a:t>
            </a:r>
            <a:br>
              <a:rPr lang="pt-BR" sz="3600" b="1" dirty="0" smtClean="0">
                <a:solidFill>
                  <a:srgbClr val="FFFF00"/>
                </a:solidFill>
              </a:rPr>
            </a:br>
            <a:r>
              <a:rPr lang="pt-BR" sz="3600" dirty="0" smtClean="0"/>
              <a:t>Igrejas e Presbitérios</a:t>
            </a:r>
            <a:endParaRPr lang="pt-BR" sz="3600" dirty="0"/>
          </a:p>
        </p:txBody>
      </p:sp>
      <p:sp>
        <p:nvSpPr>
          <p:cNvPr id="7" name="Subtitle 5"/>
          <p:cNvSpPr>
            <a:spLocks noGrp="1"/>
          </p:cNvSpPr>
          <p:nvPr>
            <p:ph sz="half" idx="4294967295"/>
          </p:nvPr>
        </p:nvSpPr>
        <p:spPr>
          <a:xfrm>
            <a:off x="1347304" y="2174875"/>
            <a:ext cx="6439406" cy="3951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As </a:t>
            </a:r>
            <a:r>
              <a:rPr lang="en-US" sz="4000" b="1" dirty="0" err="1" smtClean="0">
                <a:solidFill>
                  <a:srgbClr val="FFFF00"/>
                </a:solidFill>
              </a:rPr>
              <a:t>igrejas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só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terão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planos</a:t>
            </a:r>
            <a:r>
              <a:rPr lang="en-US" sz="4000" b="1" dirty="0" smtClean="0">
                <a:solidFill>
                  <a:srgbClr val="FFFF00"/>
                </a:solidFill>
              </a:rPr>
              <a:t> se </a:t>
            </a:r>
            <a:r>
              <a:rPr lang="en-US" sz="4000" b="1" dirty="0" err="1" smtClean="0">
                <a:solidFill>
                  <a:srgbClr val="FFFF00"/>
                </a:solidFill>
              </a:rPr>
              <a:t>os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presbitérios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tiverem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planos</a:t>
            </a:r>
            <a:r>
              <a:rPr lang="en-US" sz="4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sz="4000" b="1" dirty="0" smtClean="0">
              <a:solidFill>
                <a:srgbClr val="FFFF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pt-P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68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87406"/>
            <a:ext cx="8229600" cy="792163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Planos de Ação</a:t>
            </a:r>
            <a:br>
              <a:rPr lang="pt-BR" sz="3600" b="1" dirty="0" smtClean="0">
                <a:solidFill>
                  <a:srgbClr val="FFFF00"/>
                </a:solidFill>
              </a:rPr>
            </a:br>
            <a:r>
              <a:rPr lang="pt-BR" sz="3600" dirty="0" smtClean="0"/>
              <a:t>Igrejas e Presbitérios</a:t>
            </a:r>
            <a:endParaRPr lang="pt-BR" sz="3600" dirty="0"/>
          </a:p>
        </p:txBody>
      </p:sp>
      <p:sp>
        <p:nvSpPr>
          <p:cNvPr id="7" name="Subtitle 5"/>
          <p:cNvSpPr>
            <a:spLocks noGrp="1"/>
          </p:cNvSpPr>
          <p:nvPr>
            <p:ph sz="half" idx="4294967295"/>
          </p:nvPr>
        </p:nvSpPr>
        <p:spPr>
          <a:xfrm>
            <a:off x="1347304" y="2174875"/>
            <a:ext cx="6439406" cy="3951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err="1" smtClean="0">
                <a:solidFill>
                  <a:srgbClr val="FFFF00"/>
                </a:solidFill>
              </a:rPr>
              <a:t>Sonhar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grandes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sonhos</a:t>
            </a:r>
            <a:r>
              <a:rPr lang="en-US" sz="4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err="1" smtClean="0">
                <a:solidFill>
                  <a:srgbClr val="FFFF00"/>
                </a:solidFill>
              </a:rPr>
              <a:t>Orar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grandes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orações</a:t>
            </a:r>
            <a:r>
              <a:rPr lang="en-US" sz="4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err="1" smtClean="0">
                <a:solidFill>
                  <a:srgbClr val="FFFF00"/>
                </a:solidFill>
              </a:rPr>
              <a:t>Planejar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grandes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planos</a:t>
            </a:r>
            <a:r>
              <a:rPr lang="en-US" sz="4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sz="4000" b="1" dirty="0" smtClean="0">
              <a:solidFill>
                <a:srgbClr val="FFFF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pt-P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16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1844261" y="3203574"/>
            <a:ext cx="6613939" cy="1809601"/>
          </a:xfrm>
          <a:solidFill>
            <a:srgbClr val="FFFF66">
              <a:alpha val="80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</a:rPr>
              <a:t>Ajudar</a:t>
            </a:r>
            <a:r>
              <a:rPr lang="en-US" sz="4000" b="1" dirty="0" smtClean="0">
                <a:solidFill>
                  <a:schemeClr val="bg1"/>
                </a:solidFill>
              </a:rPr>
              <a:t> as </a:t>
            </a:r>
            <a:r>
              <a:rPr lang="en-US" sz="4000" b="1" dirty="0" err="1" smtClean="0">
                <a:solidFill>
                  <a:schemeClr val="bg1"/>
                </a:solidFill>
              </a:rPr>
              <a:t>igrejas</a:t>
            </a:r>
            <a:r>
              <a:rPr lang="en-US" sz="4000" b="1" dirty="0" smtClean="0">
                <a:solidFill>
                  <a:schemeClr val="bg1"/>
                </a:solidFill>
              </a:rPr>
              <a:t> a </a:t>
            </a:r>
            <a:r>
              <a:rPr lang="en-US" sz="4000" b="1" dirty="0" err="1" smtClean="0">
                <a:solidFill>
                  <a:schemeClr val="bg1"/>
                </a:solidFill>
              </a:rPr>
              <a:t>formarem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líderes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95745" y="6151418"/>
            <a:ext cx="865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</a:rPr>
              <a:t>Etapa 7</a:t>
            </a:r>
            <a:endParaRPr lang="pt-BR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5498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Modelos de Currículo de Capacitação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i="1" dirty="0" smtClean="0"/>
              <a:t>Gerando uma cultura de capacitação anual</a:t>
            </a:r>
            <a:endParaRPr lang="pt-BR" i="1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786446" y="4429132"/>
          <a:ext cx="3091640" cy="2214578"/>
        </p:xfrm>
        <a:graphic>
          <a:graphicData uri="http://schemas.openxmlformats.org/presentationml/2006/ole">
            <p:oleObj spid="_x0000_s3081" name="Acrobat Document" r:id="rId3" imgW="1791000" imgH="1282680" progId="AcroExch.Document.7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27526374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395138" y="332632"/>
            <a:ext cx="3053953" cy="2232272"/>
            <a:chOff x="-8" y="-24"/>
            <a:chExt cx="2736" cy="592"/>
          </a:xfrm>
        </p:grpSpPr>
        <p:sp>
          <p:nvSpPr>
            <p:cNvPr id="41025" name="Rectangle 1"/>
            <p:cNvSpPr>
              <a:spLocks/>
            </p:cNvSpPr>
            <p:nvPr/>
          </p:nvSpPr>
          <p:spPr bwMode="auto">
            <a:xfrm>
              <a:off x="24" y="24"/>
              <a:ext cx="2685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2800" smtClean="0">
                  <a:solidFill>
                    <a:srgbClr val="FFFFFF"/>
                  </a:solidFill>
                  <a:latin typeface="Chalkduster" charset="0"/>
                  <a:ea typeface="ＭＳ Ｐゴシック" charset="0"/>
                  <a:cs typeface="ヒラギノ角ゴ ProN W3" charset="0"/>
                  <a:sym typeface="Chalkduster" charset="0"/>
                </a:rPr>
                <a:t>Processo Capacitação de Líderes</a:t>
              </a:r>
              <a:endParaRPr lang="pt-BR" sz="2800">
                <a:solidFill>
                  <a:srgbClr val="FFFFFF"/>
                </a:solidFill>
                <a:latin typeface="Chalkduster" charset="0"/>
                <a:ea typeface="ＭＳ Ｐゴシック" charset="0"/>
                <a:cs typeface="ヒラギノ角ゴ ProN W3" charset="0"/>
                <a:sym typeface="Chalkduster" charset="0"/>
              </a:endParaRPr>
            </a:p>
          </p:txBody>
        </p:sp>
        <p:pic>
          <p:nvPicPr>
            <p:cNvPr id="41026" name="Picture 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" y="-24"/>
              <a:ext cx="2736" cy="592"/>
            </a:xfrm>
            <a:prstGeom prst="rect">
              <a:avLst/>
            </a:prstGeom>
            <a:noFill/>
            <a:ln w="127000">
              <a:solidFill>
                <a:schemeClr val="tx1">
                  <a:alpha val="79999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940" name="Rectangle 4"/>
          <p:cNvSpPr>
            <a:spLocks/>
          </p:cNvSpPr>
          <p:nvPr/>
        </p:nvSpPr>
        <p:spPr bwMode="auto">
          <a:xfrm>
            <a:off x="773535" y="3696907"/>
            <a:ext cx="3654449" cy="93538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12699" dir="162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Definir um currículo</a:t>
            </a:r>
            <a:endParaRPr lang="pt-BR" sz="22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pic>
        <p:nvPicPr>
          <p:cNvPr id="40965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2812852"/>
            <a:ext cx="410766" cy="803672"/>
          </a:xfrm>
          <a:prstGeom prst="rect">
            <a:avLst/>
          </a:prstGeom>
          <a:noFill/>
          <a:ln w="127000">
            <a:solidFill>
              <a:schemeClr val="tx1">
                <a:alpha val="79999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8" name="Oval 12"/>
          <p:cNvSpPr>
            <a:spLocks/>
          </p:cNvSpPr>
          <p:nvPr/>
        </p:nvSpPr>
        <p:spPr bwMode="auto">
          <a:xfrm>
            <a:off x="122783" y="2918892"/>
            <a:ext cx="603870" cy="602754"/>
          </a:xfrm>
          <a:prstGeom prst="ellipse">
            <a:avLst/>
          </a:prstGeom>
          <a:gradFill rotWithShape="0">
            <a:gsLst>
              <a:gs pos="0">
                <a:srgbClr val="8BAE76"/>
              </a:gs>
              <a:gs pos="100000">
                <a:srgbClr val="2B8129"/>
              </a:gs>
            </a:gsLst>
            <a:lin ang="5400000" scaled="1"/>
          </a:gradFill>
          <a:ln>
            <a:noFill/>
          </a:ln>
          <a:effectLst>
            <a:outerShdw blurRad="889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1</a:t>
            </a:r>
            <a:endParaRPr lang="pt-BR" sz="2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sp>
        <p:nvSpPr>
          <p:cNvPr id="39952" name="Rectangle 16"/>
          <p:cNvSpPr>
            <a:spLocks/>
          </p:cNvSpPr>
          <p:nvPr/>
        </p:nvSpPr>
        <p:spPr bwMode="auto">
          <a:xfrm>
            <a:off x="773535" y="5409158"/>
            <a:ext cx="3798465" cy="1332756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12699" dir="162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Escolher materiais</a:t>
            </a:r>
            <a:endParaRPr lang="pt-BR" sz="22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sp>
        <p:nvSpPr>
          <p:cNvPr id="39953" name="Oval 17"/>
          <p:cNvSpPr>
            <a:spLocks/>
          </p:cNvSpPr>
          <p:nvPr/>
        </p:nvSpPr>
        <p:spPr bwMode="auto">
          <a:xfrm>
            <a:off x="122783" y="4721573"/>
            <a:ext cx="603870" cy="603870"/>
          </a:xfrm>
          <a:prstGeom prst="ellipse">
            <a:avLst/>
          </a:prstGeom>
          <a:gradFill rotWithShape="0">
            <a:gsLst>
              <a:gs pos="0">
                <a:srgbClr val="8BAE76"/>
              </a:gs>
              <a:gs pos="100000">
                <a:srgbClr val="2B8129"/>
              </a:gs>
            </a:gsLst>
            <a:lin ang="5400000" scaled="1"/>
          </a:gradFill>
          <a:ln>
            <a:noFill/>
          </a:ln>
          <a:effectLst>
            <a:outerShdw blurRad="889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2</a:t>
            </a:r>
            <a:endParaRPr lang="pt-BR" sz="2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pic>
        <p:nvPicPr>
          <p:cNvPr id="40972" name="Picture 2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4634509"/>
            <a:ext cx="410766" cy="767953"/>
          </a:xfrm>
          <a:prstGeom prst="rect">
            <a:avLst/>
          </a:prstGeom>
          <a:noFill/>
          <a:ln w="127000">
            <a:solidFill>
              <a:schemeClr val="tx1">
                <a:alpha val="79999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2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3296"/>
            <a:ext cx="776883" cy="410766"/>
          </a:xfrm>
          <a:prstGeom prst="rect">
            <a:avLst/>
          </a:prstGeom>
          <a:noFill/>
          <a:ln w="127000">
            <a:solidFill>
              <a:schemeClr val="tx1">
                <a:alpha val="79999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65" name="Rectangle 29"/>
          <p:cNvSpPr>
            <a:spLocks/>
          </p:cNvSpPr>
          <p:nvPr/>
        </p:nvSpPr>
        <p:spPr bwMode="auto">
          <a:xfrm>
            <a:off x="5436096" y="5819940"/>
            <a:ext cx="3312368" cy="93538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12699" dir="162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Formar multiplicadores</a:t>
            </a:r>
            <a:endParaRPr lang="pt-BR" sz="22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sp>
        <p:nvSpPr>
          <p:cNvPr id="39966" name="Oval 30"/>
          <p:cNvSpPr>
            <a:spLocks/>
          </p:cNvSpPr>
          <p:nvPr/>
        </p:nvSpPr>
        <p:spPr bwMode="auto">
          <a:xfrm>
            <a:off x="8481178" y="5224984"/>
            <a:ext cx="602754" cy="602754"/>
          </a:xfrm>
          <a:prstGeom prst="ellipse">
            <a:avLst/>
          </a:prstGeom>
          <a:gradFill rotWithShape="0">
            <a:gsLst>
              <a:gs pos="0">
                <a:srgbClr val="8BAE76"/>
              </a:gs>
              <a:gs pos="100000">
                <a:srgbClr val="2B8129"/>
              </a:gs>
            </a:gsLst>
            <a:lin ang="5400000" scaled="1"/>
          </a:gradFill>
          <a:ln>
            <a:noFill/>
          </a:ln>
          <a:effectLst>
            <a:outerShdw blurRad="889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3</a:t>
            </a:r>
            <a:endParaRPr lang="pt-BR" sz="2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sp>
        <p:nvSpPr>
          <p:cNvPr id="39967" name="Oval 31"/>
          <p:cNvSpPr>
            <a:spLocks/>
          </p:cNvSpPr>
          <p:nvPr/>
        </p:nvSpPr>
        <p:spPr bwMode="auto">
          <a:xfrm>
            <a:off x="8481178" y="3270498"/>
            <a:ext cx="602754" cy="602754"/>
          </a:xfrm>
          <a:prstGeom prst="ellipse">
            <a:avLst/>
          </a:prstGeom>
          <a:gradFill rotWithShape="0">
            <a:gsLst>
              <a:gs pos="0">
                <a:srgbClr val="8BAE76"/>
              </a:gs>
              <a:gs pos="100000">
                <a:srgbClr val="2B8129"/>
              </a:gs>
            </a:gsLst>
            <a:lin ang="5400000" scaled="1"/>
          </a:gradFill>
          <a:ln>
            <a:noFill/>
          </a:ln>
          <a:effectLst>
            <a:outerShdw blurRad="889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4</a:t>
            </a:r>
            <a:endParaRPr lang="pt-BR" sz="2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sp>
        <p:nvSpPr>
          <p:cNvPr id="39968" name="Oval 32"/>
          <p:cNvSpPr>
            <a:spLocks/>
          </p:cNvSpPr>
          <p:nvPr/>
        </p:nvSpPr>
        <p:spPr bwMode="auto">
          <a:xfrm>
            <a:off x="8481178" y="1528093"/>
            <a:ext cx="602754" cy="602754"/>
          </a:xfrm>
          <a:prstGeom prst="ellipse">
            <a:avLst/>
          </a:prstGeom>
          <a:gradFill rotWithShape="0">
            <a:gsLst>
              <a:gs pos="0">
                <a:srgbClr val="8BAE76"/>
              </a:gs>
              <a:gs pos="100000">
                <a:srgbClr val="2B8129"/>
              </a:gs>
            </a:gsLst>
            <a:lin ang="5400000" scaled="1"/>
          </a:gradFill>
          <a:ln>
            <a:noFill/>
          </a:ln>
          <a:effectLst>
            <a:outerShdw blurRad="889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5</a:t>
            </a:r>
            <a:endParaRPr lang="pt-BR" sz="2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sp>
        <p:nvSpPr>
          <p:cNvPr id="39969" name="Oval 33"/>
          <p:cNvSpPr>
            <a:spLocks/>
          </p:cNvSpPr>
          <p:nvPr/>
        </p:nvSpPr>
        <p:spPr bwMode="auto">
          <a:xfrm>
            <a:off x="8481178" y="129480"/>
            <a:ext cx="602754" cy="602754"/>
          </a:xfrm>
          <a:prstGeom prst="ellipse">
            <a:avLst/>
          </a:prstGeom>
          <a:gradFill rotWithShape="0">
            <a:gsLst>
              <a:gs pos="0">
                <a:srgbClr val="8BAE76"/>
              </a:gs>
              <a:gs pos="100000">
                <a:srgbClr val="2B8129"/>
              </a:gs>
            </a:gsLst>
            <a:lin ang="5400000" scaled="1"/>
          </a:gradFill>
          <a:ln>
            <a:noFill/>
          </a:ln>
          <a:effectLst>
            <a:outerShdw blurRad="889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6</a:t>
            </a:r>
            <a:endParaRPr lang="pt-BR" sz="2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sp>
        <p:nvSpPr>
          <p:cNvPr id="39970" name="Rectangle 34"/>
          <p:cNvSpPr>
            <a:spLocks/>
          </p:cNvSpPr>
          <p:nvPr/>
        </p:nvSpPr>
        <p:spPr bwMode="auto">
          <a:xfrm>
            <a:off x="5436096" y="3862106"/>
            <a:ext cx="3384376" cy="93538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12699" dir="162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Capacitar líderes</a:t>
            </a:r>
            <a:endParaRPr lang="pt-BR" sz="22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sp>
        <p:nvSpPr>
          <p:cNvPr id="39971" name="Rectangle 35"/>
          <p:cNvSpPr>
            <a:spLocks/>
          </p:cNvSpPr>
          <p:nvPr/>
        </p:nvSpPr>
        <p:spPr bwMode="auto">
          <a:xfrm>
            <a:off x="5364088" y="1934410"/>
            <a:ext cx="3384375" cy="93538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12699" dir="162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Conectar Capacitação e Vivência</a:t>
            </a:r>
            <a:endParaRPr lang="pt-BR" sz="22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sp>
        <p:nvSpPr>
          <p:cNvPr id="39972" name="Rectangle 36"/>
          <p:cNvSpPr>
            <a:spLocks/>
          </p:cNvSpPr>
          <p:nvPr/>
        </p:nvSpPr>
        <p:spPr bwMode="auto">
          <a:xfrm>
            <a:off x="5364089" y="221026"/>
            <a:ext cx="3055278" cy="936501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12699" dir="162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Multiplicar</a:t>
            </a:r>
            <a:endParaRPr lang="pt-BR" sz="22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pic>
        <p:nvPicPr>
          <p:cNvPr id="40983" name="Picture 3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474" y="4920258"/>
            <a:ext cx="401836" cy="928688"/>
          </a:xfrm>
          <a:prstGeom prst="rect">
            <a:avLst/>
          </a:prstGeom>
          <a:noFill/>
          <a:ln w="127000">
            <a:solidFill>
              <a:schemeClr val="tx1">
                <a:alpha val="79999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4" name="Picture 3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474" y="3000099"/>
            <a:ext cx="401836" cy="884039"/>
          </a:xfrm>
          <a:prstGeom prst="rect">
            <a:avLst/>
          </a:prstGeom>
          <a:noFill/>
          <a:ln w="127000">
            <a:solidFill>
              <a:schemeClr val="tx1">
                <a:alpha val="79999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5" name="Picture 3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85" y="1137468"/>
            <a:ext cx="401836" cy="741164"/>
          </a:xfrm>
          <a:prstGeom prst="rect">
            <a:avLst/>
          </a:prstGeom>
          <a:noFill/>
          <a:ln w="127000">
            <a:solidFill>
              <a:schemeClr val="tx1">
                <a:alpha val="79999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66221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 autoUpdateAnimBg="0"/>
      <p:bldP spid="39948" grpId="0" animBg="1" autoUpdateAnimBg="0"/>
      <p:bldP spid="39952" grpId="0" animBg="1" autoUpdateAnimBg="0"/>
      <p:bldP spid="39953" grpId="0" animBg="1" autoUpdateAnimBg="0"/>
      <p:bldP spid="39965" grpId="0" animBg="1" autoUpdateAnimBg="0"/>
      <p:bldP spid="39966" grpId="0" animBg="1" autoUpdateAnimBg="0"/>
      <p:bldP spid="39967" grpId="0" animBg="1" autoUpdateAnimBg="0"/>
      <p:bldP spid="39968" grpId="0" animBg="1" autoUpdateAnimBg="0"/>
      <p:bldP spid="39969" grpId="0" animBg="1" autoUpdateAnimBg="0"/>
      <p:bldP spid="39970" grpId="0" animBg="1" autoUpdateAnimBg="0"/>
      <p:bldP spid="39971" grpId="0" animBg="1" autoUpdateAnimBg="0"/>
      <p:bldP spid="39972" grpId="0" animBg="1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5163603"/>
              </p:ext>
            </p:extLst>
          </p:nvPr>
        </p:nvGraphicFramePr>
        <p:xfrm>
          <a:off x="381000" y="214290"/>
          <a:ext cx="8382000" cy="642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108423"/>
            <a:ext cx="2822848" cy="1006429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1" dirty="0" smtClean="0"/>
              <a:t>Áreas de Liderança</a:t>
            </a:r>
            <a:endParaRPr lang="pt-BR" sz="3600" b="1" dirty="0"/>
          </a:p>
        </p:txBody>
      </p:sp>
    </p:spTree>
    <p:extLst>
      <p:ext uri="{BB962C8B-B14F-4D97-AF65-F5344CB8AC3E}">
        <p14:creationId xmlns="" xmlns:p14="http://schemas.microsoft.com/office/powerpoint/2010/main" val="3345255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69024106"/>
              </p:ext>
            </p:extLst>
          </p:nvPr>
        </p:nvGraphicFramePr>
        <p:xfrm>
          <a:off x="381000" y="214290"/>
          <a:ext cx="8382000" cy="642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108423"/>
            <a:ext cx="2822848" cy="1209562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pt-BR" sz="3600" b="1" dirty="0" smtClean="0"/>
              <a:t>Igreja e Discipulado</a:t>
            </a:r>
            <a:endParaRPr lang="pt-BR" sz="3600" b="1" dirty="0"/>
          </a:p>
        </p:txBody>
      </p:sp>
    </p:spTree>
    <p:extLst>
      <p:ext uri="{BB962C8B-B14F-4D97-AF65-F5344CB8AC3E}">
        <p14:creationId xmlns="" xmlns:p14="http://schemas.microsoft.com/office/powerpoint/2010/main" val="4280707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08459929"/>
              </p:ext>
            </p:extLst>
          </p:nvPr>
        </p:nvGraphicFramePr>
        <p:xfrm>
          <a:off x="381000" y="214290"/>
          <a:ext cx="8382000" cy="642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108423"/>
            <a:ext cx="2822848" cy="1006429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1" dirty="0" smtClean="0"/>
              <a:t>Áreas de Vida</a:t>
            </a:r>
            <a:endParaRPr lang="pt-BR" sz="3600" b="1" dirty="0"/>
          </a:p>
        </p:txBody>
      </p:sp>
    </p:spTree>
    <p:extLst>
      <p:ext uri="{BB962C8B-B14F-4D97-AF65-F5344CB8AC3E}">
        <p14:creationId xmlns="" xmlns:p14="http://schemas.microsoft.com/office/powerpoint/2010/main" val="3411110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90094" y="330776"/>
            <a:ext cx="61606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Avaliação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dos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Treinamentos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="" xmlns:p14="http://schemas.microsoft.com/office/powerpoint/2010/main" val="3654546707"/>
              </p:ext>
            </p:extLst>
          </p:nvPr>
        </p:nvGraphicFramePr>
        <p:xfrm>
          <a:off x="0" y="1770109"/>
          <a:ext cx="9143999" cy="5087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41690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="" xmlns:p14="http://schemas.microsoft.com/office/powerpoint/2010/main" val="838539443"/>
              </p:ext>
            </p:extLst>
          </p:nvPr>
        </p:nvGraphicFramePr>
        <p:xfrm>
          <a:off x="357158" y="714356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="" xmlns:p14="http://schemas.microsoft.com/office/powerpoint/2010/main" val="2100369430"/>
              </p:ext>
            </p:extLst>
          </p:nvPr>
        </p:nvGraphicFramePr>
        <p:xfrm>
          <a:off x="357158" y="2254256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tângulo 6"/>
          <p:cNvSpPr/>
          <p:nvPr/>
        </p:nvSpPr>
        <p:spPr>
          <a:xfrm>
            <a:off x="1500166" y="3571876"/>
            <a:ext cx="1643074" cy="5715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Líder do Amanhã</a:t>
            </a:r>
            <a:endParaRPr lang="pt-B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9" name="Forma 8"/>
          <p:cNvCxnSpPr>
            <a:endCxn id="7" idx="1"/>
          </p:cNvCxnSpPr>
          <p:nvPr/>
        </p:nvCxnSpPr>
        <p:spPr>
          <a:xfrm rot="16200000" flipH="1">
            <a:off x="1107257" y="3464719"/>
            <a:ext cx="500066" cy="285752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Forma 10"/>
          <p:cNvCxnSpPr>
            <a:stCxn id="7" idx="3"/>
          </p:cNvCxnSpPr>
          <p:nvPr/>
        </p:nvCxnSpPr>
        <p:spPr>
          <a:xfrm flipV="1">
            <a:off x="3143240" y="3357562"/>
            <a:ext cx="428628" cy="50006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12" name="Diagrama 11"/>
          <p:cNvGraphicFramePr/>
          <p:nvPr>
            <p:extLst>
              <p:ext uri="{D42A27DB-BD31-4B8C-83A1-F6EECF244321}">
                <p14:modId xmlns="" xmlns:p14="http://schemas.microsoft.com/office/powerpoint/2010/main" val="497118362"/>
              </p:ext>
            </p:extLst>
          </p:nvPr>
        </p:nvGraphicFramePr>
        <p:xfrm>
          <a:off x="357158" y="4325958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Retângulo 12"/>
          <p:cNvSpPr/>
          <p:nvPr/>
        </p:nvSpPr>
        <p:spPr>
          <a:xfrm>
            <a:off x="1500166" y="6000768"/>
            <a:ext cx="1643074" cy="57150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Líder do Amanhã</a:t>
            </a:r>
            <a:endParaRPr lang="pt-B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4" name="Forma 13"/>
          <p:cNvCxnSpPr>
            <a:endCxn id="13" idx="1"/>
          </p:cNvCxnSpPr>
          <p:nvPr/>
        </p:nvCxnSpPr>
        <p:spPr>
          <a:xfrm rot="16200000" flipH="1">
            <a:off x="928662" y="5715016"/>
            <a:ext cx="857256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Forma 14"/>
          <p:cNvCxnSpPr>
            <a:stCxn id="13" idx="3"/>
          </p:cNvCxnSpPr>
          <p:nvPr/>
        </p:nvCxnSpPr>
        <p:spPr>
          <a:xfrm flipV="1">
            <a:off x="3143240" y="5500702"/>
            <a:ext cx="428628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4000496" y="6000769"/>
            <a:ext cx="1357322" cy="57150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50 Segredos</a:t>
            </a:r>
          </a:p>
          <a:p>
            <a:pPr algn="ctr" defTabSz="914400"/>
            <a:r>
              <a:rPr lang="pt-B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Parte 2</a:t>
            </a:r>
            <a:endParaRPr lang="pt-B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7" name="Forma 16"/>
          <p:cNvCxnSpPr>
            <a:endCxn id="16" idx="1"/>
          </p:cNvCxnSpPr>
          <p:nvPr/>
        </p:nvCxnSpPr>
        <p:spPr>
          <a:xfrm rot="16200000" flipH="1">
            <a:off x="3428991" y="5715016"/>
            <a:ext cx="857258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Forma 17"/>
          <p:cNvCxnSpPr>
            <a:stCxn id="16" idx="3"/>
          </p:cNvCxnSpPr>
          <p:nvPr/>
        </p:nvCxnSpPr>
        <p:spPr>
          <a:xfrm flipV="1">
            <a:off x="5357818" y="5500703"/>
            <a:ext cx="357190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>
          <a:xfrm>
            <a:off x="6143636" y="6072206"/>
            <a:ext cx="1357322" cy="57150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50 Segredos</a:t>
            </a:r>
          </a:p>
          <a:p>
            <a:pPr algn="ctr" defTabSz="914400"/>
            <a:r>
              <a:rPr lang="pt-B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Parte 3</a:t>
            </a:r>
            <a:endParaRPr lang="pt-B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26" name="Forma 25"/>
          <p:cNvCxnSpPr>
            <a:endCxn id="25" idx="1"/>
          </p:cNvCxnSpPr>
          <p:nvPr/>
        </p:nvCxnSpPr>
        <p:spPr>
          <a:xfrm rot="16200000" flipH="1">
            <a:off x="5572131" y="5786453"/>
            <a:ext cx="857258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Forma 26"/>
          <p:cNvCxnSpPr>
            <a:stCxn id="25" idx="3"/>
          </p:cNvCxnSpPr>
          <p:nvPr/>
        </p:nvCxnSpPr>
        <p:spPr>
          <a:xfrm flipV="1">
            <a:off x="7500958" y="5572140"/>
            <a:ext cx="357190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172689" y="6470"/>
            <a:ext cx="70765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8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Trilhos de Liderança: </a:t>
            </a:r>
            <a:r>
              <a:rPr lang="pt-BR" sz="28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Porta –</a:t>
            </a:r>
            <a:r>
              <a:rPr lang="pt-BR" sz="28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 Pequenos Líderes</a:t>
            </a:r>
            <a:endParaRPr lang="pt-BR" sz="28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63000"/>
                      <a:sat val="105000"/>
                    </a:srgbClr>
                  </a:gs>
                  <a:gs pos="90000">
                    <a:srgbClr val="4F81BD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83461" y="558209"/>
            <a:ext cx="36179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425807" y="2000240"/>
            <a:ext cx="5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 e Equipes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575685" y="4214818"/>
            <a:ext cx="66065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0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 e Reprodução nas Equipes</a:t>
            </a:r>
            <a:endParaRPr lang="pt-BR" sz="20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862838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7" grpId="0" animBg="1"/>
      <p:bldGraphic spid="12" grpId="0">
        <p:bldAsOne/>
      </p:bldGraphic>
      <p:bldP spid="13" grpId="0" animBg="1"/>
      <p:bldP spid="16" grpId="0" animBg="1"/>
      <p:bldP spid="25" grpId="0" animBg="1"/>
      <p:bldP spid="29" grpId="0"/>
      <p:bldP spid="30" grpId="0"/>
      <p:bldP spid="3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="" xmlns:p14="http://schemas.microsoft.com/office/powerpoint/2010/main" val="3805531711"/>
              </p:ext>
            </p:extLst>
          </p:nvPr>
        </p:nvGraphicFramePr>
        <p:xfrm>
          <a:off x="357158" y="714356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="" xmlns:p14="http://schemas.microsoft.com/office/powerpoint/2010/main" val="240435876"/>
              </p:ext>
            </p:extLst>
          </p:nvPr>
        </p:nvGraphicFramePr>
        <p:xfrm>
          <a:off x="357158" y="2254256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tângulo 6"/>
          <p:cNvSpPr/>
          <p:nvPr/>
        </p:nvSpPr>
        <p:spPr>
          <a:xfrm>
            <a:off x="1500166" y="3571876"/>
            <a:ext cx="1643074" cy="57150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Líder do Amanhã</a:t>
            </a:r>
            <a:endParaRPr lang="pt-B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9" name="Forma 8"/>
          <p:cNvCxnSpPr>
            <a:endCxn id="7" idx="1"/>
          </p:cNvCxnSpPr>
          <p:nvPr/>
        </p:nvCxnSpPr>
        <p:spPr>
          <a:xfrm rot="16200000" flipH="1">
            <a:off x="1107257" y="3464719"/>
            <a:ext cx="500066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Forma 10"/>
          <p:cNvCxnSpPr>
            <a:stCxn id="7" idx="3"/>
          </p:cNvCxnSpPr>
          <p:nvPr/>
        </p:nvCxnSpPr>
        <p:spPr>
          <a:xfrm flipV="1">
            <a:off x="3143240" y="3357562"/>
            <a:ext cx="428628" cy="50006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Diagrama 11"/>
          <p:cNvGraphicFramePr/>
          <p:nvPr>
            <p:extLst>
              <p:ext uri="{D42A27DB-BD31-4B8C-83A1-F6EECF244321}">
                <p14:modId xmlns="" xmlns:p14="http://schemas.microsoft.com/office/powerpoint/2010/main" val="345016453"/>
              </p:ext>
            </p:extLst>
          </p:nvPr>
        </p:nvGraphicFramePr>
        <p:xfrm>
          <a:off x="357158" y="4325958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Retângulo 12"/>
          <p:cNvSpPr/>
          <p:nvPr/>
        </p:nvSpPr>
        <p:spPr>
          <a:xfrm>
            <a:off x="1500166" y="6000768"/>
            <a:ext cx="1643074" cy="57150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Líder do Amanhã</a:t>
            </a:r>
            <a:endParaRPr lang="pt-B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4" name="Forma 13"/>
          <p:cNvCxnSpPr>
            <a:endCxn id="13" idx="1"/>
          </p:cNvCxnSpPr>
          <p:nvPr/>
        </p:nvCxnSpPr>
        <p:spPr>
          <a:xfrm rot="16200000" flipH="1">
            <a:off x="928662" y="5715016"/>
            <a:ext cx="857256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Forma 14"/>
          <p:cNvCxnSpPr>
            <a:stCxn id="13" idx="3"/>
          </p:cNvCxnSpPr>
          <p:nvPr/>
        </p:nvCxnSpPr>
        <p:spPr>
          <a:xfrm flipV="1">
            <a:off x="3143240" y="5500702"/>
            <a:ext cx="428628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4000496" y="6000769"/>
            <a:ext cx="1357322" cy="5715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50 Segredos</a:t>
            </a:r>
          </a:p>
          <a:p>
            <a:pPr algn="ctr" defTabSz="914400"/>
            <a:r>
              <a:rPr lang="pt-BR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Parte 2</a:t>
            </a:r>
          </a:p>
        </p:txBody>
      </p:sp>
      <p:cxnSp>
        <p:nvCxnSpPr>
          <p:cNvPr id="17" name="Forma 16"/>
          <p:cNvCxnSpPr>
            <a:endCxn id="16" idx="1"/>
          </p:cNvCxnSpPr>
          <p:nvPr/>
        </p:nvCxnSpPr>
        <p:spPr>
          <a:xfrm rot="16200000" flipH="1">
            <a:off x="3428991" y="5715016"/>
            <a:ext cx="857258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Forma 17"/>
          <p:cNvCxnSpPr>
            <a:stCxn id="16" idx="3"/>
          </p:cNvCxnSpPr>
          <p:nvPr/>
        </p:nvCxnSpPr>
        <p:spPr>
          <a:xfrm flipV="1">
            <a:off x="5357818" y="5500703"/>
            <a:ext cx="357190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>
          <a:xfrm>
            <a:off x="6143636" y="6000771"/>
            <a:ext cx="1357322" cy="5715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50 Segredos</a:t>
            </a:r>
          </a:p>
          <a:p>
            <a:pPr algn="ctr" defTabSz="914400"/>
            <a:r>
              <a:rPr lang="pt-BR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Parte 3</a:t>
            </a:r>
          </a:p>
        </p:txBody>
      </p:sp>
      <p:cxnSp>
        <p:nvCxnSpPr>
          <p:cNvPr id="26" name="Forma 25"/>
          <p:cNvCxnSpPr>
            <a:endCxn id="25" idx="1"/>
          </p:cNvCxnSpPr>
          <p:nvPr/>
        </p:nvCxnSpPr>
        <p:spPr>
          <a:xfrm rot="16200000" flipH="1">
            <a:off x="5572131" y="5715018"/>
            <a:ext cx="857258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Forma 26"/>
          <p:cNvCxnSpPr>
            <a:stCxn id="25" idx="3"/>
          </p:cNvCxnSpPr>
          <p:nvPr/>
        </p:nvCxnSpPr>
        <p:spPr>
          <a:xfrm flipV="1">
            <a:off x="7500958" y="5500705"/>
            <a:ext cx="357190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385891" y="6470"/>
            <a:ext cx="67629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Trilhos de Líder &amp; Família: </a:t>
            </a:r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Porta –</a:t>
            </a:r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 Pequenos Líderes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63000"/>
                      <a:sat val="105000"/>
                    </a:srgbClr>
                  </a:gs>
                  <a:gs pos="90000">
                    <a:srgbClr val="4F81BD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83461" y="558209"/>
            <a:ext cx="36179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425807" y="2000240"/>
            <a:ext cx="5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 e Equipes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575685" y="4214818"/>
            <a:ext cx="66065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0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 e Reprodução nas Equipes</a:t>
            </a:r>
            <a:endParaRPr lang="pt-BR" sz="20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08041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7" grpId="0" animBg="1"/>
      <p:bldGraphic spid="12" grpId="0">
        <p:bldAsOne/>
      </p:bldGraphic>
      <p:bldP spid="13" grpId="0" animBg="1"/>
      <p:bldP spid="16" grpId="0" animBg="1"/>
      <p:bldP spid="25" grpId="0" animBg="1"/>
      <p:bldP spid="29" grpId="0"/>
      <p:bldP spid="30" grpId="0"/>
      <p:bldP spid="3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="" xmlns:p14="http://schemas.microsoft.com/office/powerpoint/2010/main" val="1787638646"/>
              </p:ext>
            </p:extLst>
          </p:nvPr>
        </p:nvGraphicFramePr>
        <p:xfrm>
          <a:off x="357158" y="714356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="" xmlns:p14="http://schemas.microsoft.com/office/powerpoint/2010/main" val="1856707226"/>
              </p:ext>
            </p:extLst>
          </p:nvPr>
        </p:nvGraphicFramePr>
        <p:xfrm>
          <a:off x="357158" y="2254256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tângulo 6"/>
          <p:cNvSpPr/>
          <p:nvPr/>
        </p:nvSpPr>
        <p:spPr>
          <a:xfrm>
            <a:off x="1500166" y="3571876"/>
            <a:ext cx="1643074" cy="571504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 smtClean="0">
                <a:ln w="18415" cmpd="sng">
                  <a:solidFill>
                    <a:srgbClr val="66FF66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Pequenos Líderes – Parte 2</a:t>
            </a:r>
            <a:endParaRPr lang="pt-BR" sz="1400" dirty="0">
              <a:ln w="18415" cmpd="sng">
                <a:solidFill>
                  <a:srgbClr val="66FF66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9" name="Forma 8"/>
          <p:cNvCxnSpPr>
            <a:endCxn id="7" idx="1"/>
          </p:cNvCxnSpPr>
          <p:nvPr/>
        </p:nvCxnSpPr>
        <p:spPr>
          <a:xfrm rot="16200000" flipH="1">
            <a:off x="1107257" y="3464719"/>
            <a:ext cx="500066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Forma 10"/>
          <p:cNvCxnSpPr>
            <a:stCxn id="7" idx="3"/>
          </p:cNvCxnSpPr>
          <p:nvPr/>
        </p:nvCxnSpPr>
        <p:spPr>
          <a:xfrm flipV="1">
            <a:off x="3143240" y="3357562"/>
            <a:ext cx="428628" cy="50006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Diagrama 11"/>
          <p:cNvGraphicFramePr/>
          <p:nvPr>
            <p:extLst>
              <p:ext uri="{D42A27DB-BD31-4B8C-83A1-F6EECF244321}">
                <p14:modId xmlns="" xmlns:p14="http://schemas.microsoft.com/office/powerpoint/2010/main" val="3079071624"/>
              </p:ext>
            </p:extLst>
          </p:nvPr>
        </p:nvGraphicFramePr>
        <p:xfrm>
          <a:off x="357158" y="4325958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Retângulo 12"/>
          <p:cNvSpPr/>
          <p:nvPr/>
        </p:nvSpPr>
        <p:spPr>
          <a:xfrm>
            <a:off x="1500166" y="6000768"/>
            <a:ext cx="1643074" cy="571504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>
                <a:ln w="18415" cmpd="sng">
                  <a:solidFill>
                    <a:srgbClr val="66FF66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Pequenos Líderes – Parte 2</a:t>
            </a:r>
          </a:p>
        </p:txBody>
      </p:sp>
      <p:cxnSp>
        <p:nvCxnSpPr>
          <p:cNvPr id="14" name="Forma 13"/>
          <p:cNvCxnSpPr>
            <a:endCxn id="13" idx="1"/>
          </p:cNvCxnSpPr>
          <p:nvPr/>
        </p:nvCxnSpPr>
        <p:spPr>
          <a:xfrm rot="16200000" flipH="1">
            <a:off x="928662" y="5715016"/>
            <a:ext cx="857256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Forma 14"/>
          <p:cNvCxnSpPr>
            <a:stCxn id="13" idx="3"/>
          </p:cNvCxnSpPr>
          <p:nvPr/>
        </p:nvCxnSpPr>
        <p:spPr>
          <a:xfrm flipV="1">
            <a:off x="3143240" y="5500702"/>
            <a:ext cx="428628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4000496" y="6000769"/>
            <a:ext cx="1357322" cy="571504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50 Segredos</a:t>
            </a:r>
          </a:p>
          <a:p>
            <a:pPr algn="ctr" defTabSz="914400"/>
            <a:r>
              <a:rPr lang="pt-BR" sz="1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Parte 2</a:t>
            </a:r>
          </a:p>
        </p:txBody>
      </p:sp>
      <p:cxnSp>
        <p:nvCxnSpPr>
          <p:cNvPr id="17" name="Forma 16"/>
          <p:cNvCxnSpPr>
            <a:endCxn id="16" idx="1"/>
          </p:cNvCxnSpPr>
          <p:nvPr/>
        </p:nvCxnSpPr>
        <p:spPr>
          <a:xfrm rot="16200000" flipH="1">
            <a:off x="3428991" y="5715016"/>
            <a:ext cx="857258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Forma 17"/>
          <p:cNvCxnSpPr>
            <a:stCxn id="16" idx="3"/>
          </p:cNvCxnSpPr>
          <p:nvPr/>
        </p:nvCxnSpPr>
        <p:spPr>
          <a:xfrm flipV="1">
            <a:off x="5357818" y="5500703"/>
            <a:ext cx="357190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>
          <a:xfrm>
            <a:off x="6143636" y="6000771"/>
            <a:ext cx="1357322" cy="571504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50 Segredos</a:t>
            </a:r>
          </a:p>
          <a:p>
            <a:pPr algn="ctr" defTabSz="914400"/>
            <a:r>
              <a:rPr lang="pt-BR" sz="1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Parte 3</a:t>
            </a:r>
          </a:p>
        </p:txBody>
      </p:sp>
      <p:cxnSp>
        <p:nvCxnSpPr>
          <p:cNvPr id="26" name="Forma 25"/>
          <p:cNvCxnSpPr>
            <a:endCxn id="25" idx="1"/>
          </p:cNvCxnSpPr>
          <p:nvPr/>
        </p:nvCxnSpPr>
        <p:spPr>
          <a:xfrm rot="16200000" flipH="1">
            <a:off x="5572131" y="5715018"/>
            <a:ext cx="857258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Forma 26"/>
          <p:cNvCxnSpPr>
            <a:stCxn id="25" idx="3"/>
          </p:cNvCxnSpPr>
          <p:nvPr/>
        </p:nvCxnSpPr>
        <p:spPr>
          <a:xfrm flipV="1">
            <a:off x="7500958" y="5500705"/>
            <a:ext cx="357190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391277" y="6470"/>
            <a:ext cx="754290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Trilhos de Líder &amp; Família: </a:t>
            </a:r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Porta –</a:t>
            </a:r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 Peq. Líderes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63000"/>
                      <a:sat val="105000"/>
                    </a:srgbClr>
                  </a:gs>
                  <a:gs pos="90000">
                    <a:srgbClr val="4F81BD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83461" y="558209"/>
            <a:ext cx="36179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425807" y="2000240"/>
            <a:ext cx="5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 e Equipes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575685" y="4214818"/>
            <a:ext cx="66065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0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 e Reprodução nas Equipes</a:t>
            </a:r>
            <a:endParaRPr lang="pt-BR" sz="20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69994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7" grpId="0" animBg="1"/>
      <p:bldGraphic spid="12" grpId="0">
        <p:bldAsOne/>
      </p:bldGraphic>
      <p:bldP spid="13" grpId="0" animBg="1"/>
      <p:bldP spid="16" grpId="0" animBg="1"/>
      <p:bldP spid="25" grpId="0" animBg="1"/>
      <p:bldP spid="29" grpId="0"/>
      <p:bldP spid="30" grpId="0"/>
      <p:bldP spid="3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Opção de Aplicação de Treinamentos de Líderes Nos Presbitérios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1:</a:t>
            </a:r>
            <a:r>
              <a:rPr lang="pt-BR" dirty="0" smtClean="0"/>
              <a:t> cada </a:t>
            </a:r>
            <a:r>
              <a:rPr lang="pt-BR" b="1" dirty="0" smtClean="0"/>
              <a:t>Presbitério </a:t>
            </a:r>
            <a:r>
              <a:rPr lang="pt-BR" dirty="0" smtClean="0"/>
              <a:t>elaborar seu projeto de </a:t>
            </a:r>
            <a:r>
              <a:rPr lang="pt-BR" b="1" dirty="0" smtClean="0"/>
              <a:t>Treinamento Seqüencial</a:t>
            </a:r>
            <a:r>
              <a:rPr lang="pt-BR" dirty="0" smtClean="0"/>
              <a:t>.</a:t>
            </a:r>
          </a:p>
          <a:p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2: </a:t>
            </a:r>
            <a:r>
              <a:rPr lang="pt-BR" dirty="0" smtClean="0"/>
              <a:t>Cada </a:t>
            </a:r>
            <a:r>
              <a:rPr lang="pt-BR" b="1" dirty="0" smtClean="0"/>
              <a:t>Presbitério </a:t>
            </a:r>
            <a:r>
              <a:rPr lang="pt-BR" dirty="0" smtClean="0"/>
              <a:t>realizar os </a:t>
            </a:r>
            <a:r>
              <a:rPr lang="pt-BR" b="1" dirty="0" smtClean="0"/>
              <a:t>Treinamentos Seqüenciais </a:t>
            </a:r>
            <a:r>
              <a:rPr lang="pt-BR" dirty="0" smtClean="0"/>
              <a:t>a cada 3 meses, com 2 a 5 </a:t>
            </a:r>
            <a:r>
              <a:rPr lang="pt-BR" b="1" dirty="0" smtClean="0"/>
              <a:t>Líderes Instrutores </a:t>
            </a:r>
            <a:r>
              <a:rPr lang="pt-BR" dirty="0" smtClean="0"/>
              <a:t>de cada igreja.</a:t>
            </a:r>
          </a:p>
          <a:p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3:</a:t>
            </a:r>
            <a:r>
              <a:rPr lang="pt-BR" dirty="0" smtClean="0"/>
              <a:t> Os </a:t>
            </a:r>
            <a:r>
              <a:rPr lang="pt-BR" b="1" dirty="0" smtClean="0"/>
              <a:t>Líderes Instrutores Locais </a:t>
            </a:r>
            <a:r>
              <a:rPr lang="pt-BR" dirty="0" smtClean="0"/>
              <a:t>treinados, repassarem o treinamento para os </a:t>
            </a:r>
            <a:r>
              <a:rPr lang="pt-BR" b="1" dirty="0" smtClean="0"/>
              <a:t>Líderes das Igrejas</a:t>
            </a:r>
            <a:r>
              <a:rPr lang="pt-BR" dirty="0" smtClean="0"/>
              <a:t>.</a:t>
            </a:r>
          </a:p>
          <a:p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4:</a:t>
            </a:r>
            <a:r>
              <a:rPr lang="pt-BR" dirty="0" smtClean="0"/>
              <a:t> No segundo ano, o Presbitério selecionar mais 4 </a:t>
            </a:r>
            <a:r>
              <a:rPr lang="pt-BR" b="1" dirty="0" smtClean="0"/>
              <a:t>Treinamentos </a:t>
            </a:r>
            <a:r>
              <a:rPr lang="pt-BR" b="1" dirty="0" err="1" smtClean="0"/>
              <a:t>Sequenciais</a:t>
            </a:r>
            <a:r>
              <a:rPr lang="pt-BR" b="1" dirty="0" smtClean="0"/>
              <a:t> de Liderança</a:t>
            </a:r>
            <a:r>
              <a:rPr lang="pt-BR" dirty="0" smtClean="0"/>
              <a:t>, repetindo o processo do ano anterior.</a:t>
            </a:r>
          </a:p>
          <a:p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="" xmlns:p14="http://schemas.microsoft.com/office/powerpoint/2010/main" val="2742562553"/>
              </p:ext>
            </p:extLst>
          </p:nvPr>
        </p:nvGraphicFramePr>
        <p:xfrm>
          <a:off x="357158" y="714356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="" xmlns:p14="http://schemas.microsoft.com/office/powerpoint/2010/main" val="3824569716"/>
              </p:ext>
            </p:extLst>
          </p:nvPr>
        </p:nvGraphicFramePr>
        <p:xfrm>
          <a:off x="357158" y="2254256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tângulo 6"/>
          <p:cNvSpPr/>
          <p:nvPr/>
        </p:nvSpPr>
        <p:spPr>
          <a:xfrm>
            <a:off x="1500166" y="3571876"/>
            <a:ext cx="1643074" cy="57150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sz="1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9" name="Forma 8"/>
          <p:cNvCxnSpPr>
            <a:endCxn id="7" idx="1"/>
          </p:cNvCxnSpPr>
          <p:nvPr/>
        </p:nvCxnSpPr>
        <p:spPr>
          <a:xfrm rot="16200000" flipH="1">
            <a:off x="1107257" y="3464719"/>
            <a:ext cx="500066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Forma 10"/>
          <p:cNvCxnSpPr>
            <a:stCxn id="7" idx="3"/>
          </p:cNvCxnSpPr>
          <p:nvPr/>
        </p:nvCxnSpPr>
        <p:spPr>
          <a:xfrm flipV="1">
            <a:off x="3143240" y="3357562"/>
            <a:ext cx="428628" cy="50006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Diagrama 11"/>
          <p:cNvGraphicFramePr/>
          <p:nvPr>
            <p:extLst>
              <p:ext uri="{D42A27DB-BD31-4B8C-83A1-F6EECF244321}">
                <p14:modId xmlns="" xmlns:p14="http://schemas.microsoft.com/office/powerpoint/2010/main" val="2809584197"/>
              </p:ext>
            </p:extLst>
          </p:nvPr>
        </p:nvGraphicFramePr>
        <p:xfrm>
          <a:off x="357158" y="4325958"/>
          <a:ext cx="8501122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Retângulo 12"/>
          <p:cNvSpPr/>
          <p:nvPr/>
        </p:nvSpPr>
        <p:spPr>
          <a:xfrm>
            <a:off x="1500166" y="6000768"/>
            <a:ext cx="1643074" cy="57150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sz="1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4" name="Forma 13"/>
          <p:cNvCxnSpPr>
            <a:endCxn id="13" idx="1"/>
          </p:cNvCxnSpPr>
          <p:nvPr/>
        </p:nvCxnSpPr>
        <p:spPr>
          <a:xfrm rot="16200000" flipH="1">
            <a:off x="928662" y="5715016"/>
            <a:ext cx="857256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Forma 14"/>
          <p:cNvCxnSpPr>
            <a:stCxn id="13" idx="3"/>
          </p:cNvCxnSpPr>
          <p:nvPr/>
        </p:nvCxnSpPr>
        <p:spPr>
          <a:xfrm flipV="1">
            <a:off x="3143240" y="5500702"/>
            <a:ext cx="428628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4000496" y="6000769"/>
            <a:ext cx="1357322" cy="57150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sz="1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7" name="Forma 16"/>
          <p:cNvCxnSpPr>
            <a:endCxn id="16" idx="1"/>
          </p:cNvCxnSpPr>
          <p:nvPr/>
        </p:nvCxnSpPr>
        <p:spPr>
          <a:xfrm rot="16200000" flipH="1">
            <a:off x="3428991" y="5715016"/>
            <a:ext cx="857258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Forma 17"/>
          <p:cNvCxnSpPr>
            <a:stCxn id="16" idx="3"/>
          </p:cNvCxnSpPr>
          <p:nvPr/>
        </p:nvCxnSpPr>
        <p:spPr>
          <a:xfrm flipV="1">
            <a:off x="5357818" y="5500703"/>
            <a:ext cx="357190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>
          <a:xfrm>
            <a:off x="6143636" y="6000771"/>
            <a:ext cx="1357322" cy="57150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sz="1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26" name="Forma 25"/>
          <p:cNvCxnSpPr>
            <a:endCxn id="25" idx="1"/>
          </p:cNvCxnSpPr>
          <p:nvPr/>
        </p:nvCxnSpPr>
        <p:spPr>
          <a:xfrm rot="16200000" flipH="1">
            <a:off x="5572131" y="5715018"/>
            <a:ext cx="857258" cy="2857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Forma 26"/>
          <p:cNvCxnSpPr>
            <a:stCxn id="25" idx="3"/>
          </p:cNvCxnSpPr>
          <p:nvPr/>
        </p:nvCxnSpPr>
        <p:spPr>
          <a:xfrm flipV="1">
            <a:off x="7500958" y="5500705"/>
            <a:ext cx="357190" cy="7858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762797" y="6470"/>
            <a:ext cx="684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Seu Trilho ____________: </a:t>
            </a:r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Sua Porta –</a:t>
            </a:r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 </a:t>
            </a:r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_______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56195" y="558209"/>
            <a:ext cx="36179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93287" y="2000240"/>
            <a:ext cx="5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 e Equipes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644885" y="4214818"/>
            <a:ext cx="62704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Processo com Líderes e Reprodução em Equipes</a:t>
            </a:r>
            <a:endParaRPr lang="pt-BR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179732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7" grpId="0" animBg="1"/>
      <p:bldGraphic spid="12" grpId="0">
        <p:bldAsOne/>
      </p:bldGraphic>
      <p:bldP spid="13" grpId="0" animBg="1"/>
      <p:bldP spid="16" grpId="0" animBg="1"/>
      <p:bldP spid="25" grpId="0" animBg="1"/>
      <p:bldP spid="29" grpId="0"/>
      <p:bldP spid="30" grpId="0"/>
      <p:bldP spid="3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Opção de Aplicação de Encontros de Renovação para os Pastores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Passo 1:</a:t>
            </a:r>
            <a:r>
              <a:rPr lang="pt-BR" dirty="0" smtClean="0"/>
              <a:t> cada </a:t>
            </a:r>
            <a:r>
              <a:rPr lang="pt-BR" b="1" dirty="0" smtClean="0"/>
              <a:t>Presbitério </a:t>
            </a:r>
            <a:r>
              <a:rPr lang="pt-BR" dirty="0" smtClean="0"/>
              <a:t>elaborar uma </a:t>
            </a:r>
            <a:r>
              <a:rPr lang="pt-BR" u="sng" dirty="0" smtClean="0"/>
              <a:t>agenda </a:t>
            </a:r>
            <a:r>
              <a:rPr lang="pt-BR" dirty="0" smtClean="0"/>
              <a:t>de </a:t>
            </a:r>
            <a:r>
              <a:rPr lang="pt-BR" b="1" dirty="0" smtClean="0"/>
              <a:t>Encontros de Renovação</a:t>
            </a:r>
            <a:r>
              <a:rPr lang="pt-BR" dirty="0" smtClean="0"/>
              <a:t>.</a:t>
            </a:r>
          </a:p>
          <a:p>
            <a:r>
              <a:rPr lang="pt-BR" b="1" dirty="0" smtClean="0">
                <a:solidFill>
                  <a:srgbClr val="0070C0"/>
                </a:solidFill>
              </a:rPr>
              <a:t>Passo 2: </a:t>
            </a:r>
            <a:r>
              <a:rPr lang="pt-BR" dirty="0" smtClean="0"/>
              <a:t>Cada </a:t>
            </a:r>
            <a:r>
              <a:rPr lang="pt-BR" b="1" dirty="0" smtClean="0"/>
              <a:t>Encontro de Renovação conter dois grandes momentos: Momento de Painel e Momento de Inspiração</a:t>
            </a:r>
          </a:p>
          <a:p>
            <a:r>
              <a:rPr lang="pt-BR" b="1" dirty="0" smtClean="0">
                <a:solidFill>
                  <a:srgbClr val="0070C0"/>
                </a:solidFill>
              </a:rPr>
              <a:t>Passo 3:</a:t>
            </a:r>
            <a:r>
              <a:rPr lang="pt-BR" dirty="0" smtClean="0"/>
              <a:t> O </a:t>
            </a:r>
            <a:r>
              <a:rPr lang="pt-BR" b="1" dirty="0" smtClean="0"/>
              <a:t>Momento de Painel </a:t>
            </a:r>
            <a:r>
              <a:rPr lang="pt-BR" dirty="0" smtClean="0"/>
              <a:t>poderá ter 2 à 4 Pastores que contaram suas </a:t>
            </a:r>
            <a:r>
              <a:rPr lang="pt-BR" b="1" dirty="0" smtClean="0"/>
              <a:t>Histórias </a:t>
            </a:r>
            <a:r>
              <a:rPr lang="pt-BR" dirty="0" smtClean="0"/>
              <a:t>de Implantação do Projeto, com perguntas e respostas.</a:t>
            </a:r>
          </a:p>
          <a:p>
            <a:r>
              <a:rPr lang="pt-BR" b="1" dirty="0" smtClean="0">
                <a:solidFill>
                  <a:srgbClr val="0070C0"/>
                </a:solidFill>
              </a:rPr>
              <a:t>Passo 4:</a:t>
            </a:r>
            <a:r>
              <a:rPr lang="pt-BR" dirty="0" smtClean="0"/>
              <a:t> O </a:t>
            </a:r>
            <a:r>
              <a:rPr lang="pt-BR" b="1" dirty="0" smtClean="0"/>
              <a:t>Momento de Inspiração </a:t>
            </a:r>
            <a:r>
              <a:rPr lang="pt-BR" dirty="0" smtClean="0"/>
              <a:t>poderá ter um pastor que ministrará ao coração dos pastores com foco na renovação espiritual e da paixão vocacional.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ANCORAS LOCAIS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CULTO DOMINICAL</a:t>
            </a:r>
          </a:p>
          <a:p>
            <a:r>
              <a:rPr lang="pt-BR" dirty="0" smtClean="0"/>
              <a:t>TARDE DA BENÇAO</a:t>
            </a:r>
          </a:p>
          <a:p>
            <a:r>
              <a:rPr lang="pt-BR" dirty="0" smtClean="0"/>
              <a:t>EBD</a:t>
            </a:r>
          </a:p>
          <a:p>
            <a:r>
              <a:rPr lang="pt-BR" dirty="0" smtClean="0"/>
              <a:t>DISCIPULADO</a:t>
            </a:r>
          </a:p>
          <a:p>
            <a:r>
              <a:rPr lang="pt-BR" dirty="0" smtClean="0"/>
              <a:t>PGS</a:t>
            </a:r>
          </a:p>
          <a:p>
            <a:r>
              <a:rPr lang="pt-BR" dirty="0" smtClean="0"/>
              <a:t>FORMAÇAO DE LIDERANÇA</a:t>
            </a:r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ANCORAS PRESBITÉRIO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REUNIÕES REGULARES</a:t>
            </a:r>
          </a:p>
          <a:p>
            <a:r>
              <a:rPr lang="pt-BR" dirty="0" smtClean="0"/>
              <a:t>ENCONTROS NACIONAIS</a:t>
            </a:r>
          </a:p>
          <a:p>
            <a:r>
              <a:rPr lang="pt-BR" dirty="0" smtClean="0"/>
              <a:t>SEMINÁRIOS</a:t>
            </a:r>
          </a:p>
          <a:p>
            <a:r>
              <a:rPr lang="pt-BR" dirty="0" smtClean="0"/>
              <a:t>TREINAMENTOS SEQUENCIAIS</a:t>
            </a:r>
          </a:p>
          <a:p>
            <a:r>
              <a:rPr lang="pt-BR" dirty="0" smtClean="0"/>
              <a:t>ENCONTROS DE REAVIVAMENTO</a:t>
            </a:r>
          </a:p>
          <a:p>
            <a:r>
              <a:rPr lang="pt-BR" dirty="0" smtClean="0"/>
              <a:t>ENCONTROS DE MENTORIA – PAINEIS E INSPIRAÇÃO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_rels/them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Design padrão">
  <a:themeElements>
    <a:clrScheme name="Design padrão 2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t-BR" sz="4800" b="1" i="0" u="none" strike="noStrike" cap="none" normalizeH="0" baseline="0" smtClean="0">
            <a:ln>
              <a:noFill/>
            </a:ln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t-BR" sz="4800" b="1" i="0" u="none" strike="noStrike" cap="none" normalizeH="0" baseline="0" smtClean="0">
            <a:ln>
              <a:noFill/>
            </a:ln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Em branc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CE8A44"/>
      </a:accent1>
      <a:accent2>
        <a:srgbClr val="333399"/>
      </a:accent2>
      <a:accent3>
        <a:srgbClr val="AAAAAA"/>
      </a:accent3>
      <a:accent4>
        <a:srgbClr val="DADADA"/>
      </a:accent4>
      <a:accent5>
        <a:srgbClr val="E3C4B0"/>
      </a:accent5>
      <a:accent6>
        <a:srgbClr val="2D2D8A"/>
      </a:accent6>
      <a:hlink>
        <a:srgbClr val="009999"/>
      </a:hlink>
      <a:folHlink>
        <a:srgbClr val="99CC00"/>
      </a:folHlink>
    </a:clrScheme>
    <a:fontScheme name="Em branco">
      <a:majorFont>
        <a:latin typeface="Chalkduster"/>
        <a:ea typeface="ヒラギノ角ゴ ProN W3"/>
        <a:cs typeface="ヒラギノ角ゴ ProN W3"/>
      </a:majorFont>
      <a:minorFont>
        <a:latin typeface="Chalkduster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E8A44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duster" charset="0"/>
            <a:ea typeface="ヒラギノ角ゴ ProN W3" charset="0"/>
            <a:cs typeface="ヒラギノ角ゴ ProN W3" charset="0"/>
            <a:sym typeface="Chalkdus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E8A44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duster" charset="0"/>
            <a:ea typeface="ヒラギノ角ゴ ProN W3" charset="0"/>
            <a:cs typeface="ヒラギノ角ゴ ProN W3" charset="0"/>
            <a:sym typeface="Chalkduster" charset="0"/>
          </a:defRPr>
        </a:defPPr>
      </a:lstStyle>
    </a:lnDef>
  </a:objectDefaults>
  <a:extraClrSchemeLst>
    <a:extraClrScheme>
      <a:clrScheme name="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1_Sample presentation slides(3)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Apresentação de seminário de treinamento">
  <a:themeElements>
    <a:clrScheme name="Apresentação de seminário de treinament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de seminário de treinamen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Apresentação de seminário de treinament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de seminário de treinament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de seminário de treinament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de seminário de treinament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de seminário de treinament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de seminário de treinament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de seminário de treinament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4376</TotalTime>
  <Words>2983</Words>
  <Application>Microsoft Macintosh PowerPoint</Application>
  <PresentationFormat>Apresentação na tela (4:3)</PresentationFormat>
  <Paragraphs>542</Paragraphs>
  <Slides>97</Slides>
  <Notes>44</Notes>
  <HiddenSlides>0</HiddenSlides>
  <MMClips>1</MMClips>
  <ScaleCrop>false</ScaleCrop>
  <HeadingPairs>
    <vt:vector size="6" baseType="variant">
      <vt:variant>
        <vt:lpstr>Tema</vt:lpstr>
      </vt:variant>
      <vt:variant>
        <vt:i4>20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97</vt:i4>
      </vt:variant>
    </vt:vector>
  </HeadingPairs>
  <TitlesOfParts>
    <vt:vector size="119" baseType="lpstr">
      <vt:lpstr>Habitat</vt:lpstr>
      <vt:lpstr>Urban Pop</vt:lpstr>
      <vt:lpstr>Office Theme</vt:lpstr>
      <vt:lpstr>1_Habitat</vt:lpstr>
      <vt:lpstr>1_Urban Pop</vt:lpstr>
      <vt:lpstr>1_Design padrão</vt:lpstr>
      <vt:lpstr>Apresentação de seminário de treinamento</vt:lpstr>
      <vt:lpstr>Story</vt:lpstr>
      <vt:lpstr>1_Story</vt:lpstr>
      <vt:lpstr>2_Story</vt:lpstr>
      <vt:lpstr>Design padrão</vt:lpstr>
      <vt:lpstr>Revolution</vt:lpstr>
      <vt:lpstr>Human</vt:lpstr>
      <vt:lpstr>3_Story</vt:lpstr>
      <vt:lpstr>Thème Office</vt:lpstr>
      <vt:lpstr>1_Human</vt:lpstr>
      <vt:lpstr>Urbano</vt:lpstr>
      <vt:lpstr>Tema do Office</vt:lpstr>
      <vt:lpstr>Em branco</vt:lpstr>
      <vt:lpstr>11_Sample presentation slides(3)</vt:lpstr>
      <vt:lpstr>Clip</vt:lpstr>
      <vt:lpstr>Acrobat Document</vt:lpstr>
      <vt:lpstr>Os maiores desafios na execução do planejamento nas igrejas</vt:lpstr>
      <vt:lpstr>Trabalho em Grupos</vt:lpstr>
      <vt:lpstr>Discussão em Grupos</vt:lpstr>
      <vt:lpstr>Discussão em Grupos</vt:lpstr>
      <vt:lpstr>Discussão em Grupos</vt:lpstr>
      <vt:lpstr>Resultados da Pesquisa</vt:lpstr>
      <vt:lpstr>Slide 7</vt:lpstr>
      <vt:lpstr>Slide 8</vt:lpstr>
      <vt:lpstr>Slide 9</vt:lpstr>
      <vt:lpstr>Slide 10</vt:lpstr>
      <vt:lpstr>Como a igreja quer causar impacto</vt:lpstr>
      <vt:lpstr>estratégias</vt:lpstr>
      <vt:lpstr>Slide 13</vt:lpstr>
      <vt:lpstr>Slide 14</vt:lpstr>
      <vt:lpstr>Slide 15</vt:lpstr>
      <vt:lpstr>Slide 16</vt:lpstr>
      <vt:lpstr>Slide 17</vt:lpstr>
      <vt:lpstr>Itens para reflexão</vt:lpstr>
      <vt:lpstr>Itens para reflexão</vt:lpstr>
      <vt:lpstr>Slide 20</vt:lpstr>
      <vt:lpstr>Slide 21</vt:lpstr>
      <vt:lpstr>Slide 22</vt:lpstr>
      <vt:lpstr>Trabalho em Grupos</vt:lpstr>
      <vt:lpstr>Passos para ajudar as igrejas</vt:lpstr>
      <vt:lpstr>Visão</vt:lpstr>
      <vt:lpstr>O futuro visto hoje</vt:lpstr>
      <vt:lpstr>Slide 27</vt:lpstr>
      <vt:lpstr>O que você fará com o mandato que tem nas mãos para fazer diferença na vida de um bairro ou cidade?</vt:lpstr>
      <vt:lpstr>Conversa em Grupo</vt:lpstr>
      <vt:lpstr>O que você fará com o mandato que tem nas mãos para fazer diferença na vida de dezenas de igrejas do seu presbitério?</vt:lpstr>
      <vt:lpstr>O que há de mais profundo e melhor em sua igreja que pode influenciar o mundo?</vt:lpstr>
      <vt:lpstr>Conversa em Grupo</vt:lpstr>
      <vt:lpstr>O que há de mais profundo e melhor em seu presbitério que pode influenciar muitas igrejas?</vt:lpstr>
      <vt:lpstr>O que é que mais te inspira a liderar?</vt:lpstr>
      <vt:lpstr>Visão</vt:lpstr>
      <vt:lpstr>Visão</vt:lpstr>
      <vt:lpstr>Percepção</vt:lpstr>
      <vt:lpstr>Os líderes precisam</vt:lpstr>
      <vt:lpstr>Percepção</vt:lpstr>
      <vt:lpstr>Os líderes precisam</vt:lpstr>
      <vt:lpstr>A competência da visão</vt:lpstr>
      <vt:lpstr>A competência da visão</vt:lpstr>
      <vt:lpstr>A realização da visão</vt:lpstr>
      <vt:lpstr>A realização da visão</vt:lpstr>
      <vt:lpstr>A realização da visão</vt:lpstr>
      <vt:lpstr>desafios</vt:lpstr>
      <vt:lpstr>Slide 47</vt:lpstr>
      <vt:lpstr>Slide 48</vt:lpstr>
      <vt:lpstr>Ajudar os pastores a descobrirem as necessidades de suas igrejas</vt:lpstr>
      <vt:lpstr>Slide 50</vt:lpstr>
      <vt:lpstr>Slide 51</vt:lpstr>
      <vt:lpstr>Slide 52</vt:lpstr>
      <vt:lpstr>Slide 53</vt:lpstr>
      <vt:lpstr>Trabalho em Grupos</vt:lpstr>
      <vt:lpstr>Slide 55</vt:lpstr>
      <vt:lpstr>Slide 56</vt:lpstr>
      <vt:lpstr>Slide 57</vt:lpstr>
      <vt:lpstr>Slide 58</vt:lpstr>
      <vt:lpstr>Slide 59</vt:lpstr>
      <vt:lpstr>Slide 60</vt:lpstr>
      <vt:lpstr>Beira do Caminho</vt:lpstr>
      <vt:lpstr>Beira do Caminho</vt:lpstr>
      <vt:lpstr>Solo Rochoso</vt:lpstr>
      <vt:lpstr>Espinhos</vt:lpstr>
      <vt:lpstr>Boa Terra</vt:lpstr>
      <vt:lpstr>Olhar para fora</vt:lpstr>
      <vt:lpstr>Como realizar pesquisas</vt:lpstr>
      <vt:lpstr>Ajudar as igrejas a definirem Planos de Futuro</vt:lpstr>
      <vt:lpstr>Slide 69</vt:lpstr>
      <vt:lpstr>Discipulado e Ensino Alvos do Presbitério</vt:lpstr>
      <vt:lpstr>Slide 71</vt:lpstr>
      <vt:lpstr>Liderança Alvos do Presbitério</vt:lpstr>
      <vt:lpstr>Slide 73</vt:lpstr>
      <vt:lpstr>Nova Geração Alvos do Presbitério</vt:lpstr>
      <vt:lpstr>Slide 75</vt:lpstr>
      <vt:lpstr>Conexão Alvos do Presbitério</vt:lpstr>
      <vt:lpstr>Slide 77</vt:lpstr>
      <vt:lpstr>Missão Alvos 2013/2015</vt:lpstr>
      <vt:lpstr>Slide 79</vt:lpstr>
      <vt:lpstr>Vocacionados Alvos do Presbitério</vt:lpstr>
      <vt:lpstr>Planos de Ação Igrejas e Presbitérios</vt:lpstr>
      <vt:lpstr>Planos de Ação Igrejas e Presbitérios</vt:lpstr>
      <vt:lpstr>Planos de Ação Igrejas e Presbitérios</vt:lpstr>
      <vt:lpstr>Slide 84</vt:lpstr>
      <vt:lpstr>Modelos de Currículo de Capacitação</vt:lpstr>
      <vt:lpstr>Slide 86</vt:lpstr>
      <vt:lpstr>Áreas de Liderança</vt:lpstr>
      <vt:lpstr>Igreja e Discipulado</vt:lpstr>
      <vt:lpstr>Áreas de Vida</vt:lpstr>
      <vt:lpstr>Slide 90</vt:lpstr>
      <vt:lpstr>Slide 91</vt:lpstr>
      <vt:lpstr>Slide 92</vt:lpstr>
      <vt:lpstr>Opção de Aplicação de Treinamentos de Líderes Nos Presbitérios</vt:lpstr>
      <vt:lpstr>Slide 94</vt:lpstr>
      <vt:lpstr>Opção de Aplicação de Encontros de Renovação para os Pastores</vt:lpstr>
      <vt:lpstr>ANCORAS LOCAIS</vt:lpstr>
      <vt:lpstr>ANCORAS PRESBITÉRIO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Josué Campanhã</dc:creator>
  <cp:lastModifiedBy>Cliente</cp:lastModifiedBy>
  <cp:revision>64</cp:revision>
  <dcterms:created xsi:type="dcterms:W3CDTF">2013-12-10T19:24:44Z</dcterms:created>
  <dcterms:modified xsi:type="dcterms:W3CDTF">2014-02-18T13:13:32Z</dcterms:modified>
</cp:coreProperties>
</file>