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6" r:id="rId4"/>
    <p:sldId id="262" r:id="rId5"/>
    <p:sldId id="260" r:id="rId6"/>
    <p:sldId id="261" r:id="rId7"/>
    <p:sldId id="265" r:id="rId8"/>
    <p:sldId id="257" r:id="rId9"/>
    <p:sldId id="258" r:id="rId10"/>
    <p:sldId id="259" r:id="rId11"/>
    <p:sldId id="263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BD728C-CCC1-4BE9-8B91-68D680FADF94}" type="doc">
      <dgm:prSet loTypeId="urn:microsoft.com/office/officeart/2005/8/layout/gear1" loCatId="cycle" qsTypeId="urn:microsoft.com/office/officeart/2005/8/quickstyle/3d2" qsCatId="3D" csTypeId="urn:microsoft.com/office/officeart/2005/8/colors/colorful4" csCatId="colorful" phldr="1"/>
      <dgm:spPr/>
    </dgm:pt>
    <dgm:pt modelId="{D7AE75ED-EB82-42DC-971D-D607FDAA3EFE}">
      <dgm:prSet phldrT="[Texto]" custT="1"/>
      <dgm:spPr/>
      <dgm:t>
        <a:bodyPr/>
        <a:lstStyle/>
        <a:p>
          <a:r>
            <a:rPr lang="pt-BR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Multiplicação</a:t>
          </a:r>
        </a:p>
        <a:p>
          <a:r>
            <a: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Multidão</a:t>
          </a:r>
        </a:p>
        <a:p>
          <a:r>
            <a: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(Cultos e Atividades e </a:t>
          </a:r>
          <a:r>
            <a:rPr lang="pt-BR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PGs</a:t>
          </a:r>
          <a:r>
            <a:rPr lang="pt-BR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Discipulado</a:t>
          </a:r>
          <a:r>
            <a: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pt-B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E474BD-D745-4589-8A4C-1BA404B10828}" type="parTrans" cxnId="{16E1D9B6-76B6-4806-A7EE-20EB7468F563}">
      <dgm:prSet/>
      <dgm:spPr/>
      <dgm:t>
        <a:bodyPr/>
        <a:lstStyle/>
        <a:p>
          <a:endParaRPr lang="pt-BR"/>
        </a:p>
      </dgm:t>
    </dgm:pt>
    <dgm:pt modelId="{2A61B72B-36E1-46F3-8E33-47A1707C2741}" type="sibTrans" cxnId="{16E1D9B6-76B6-4806-A7EE-20EB7468F563}">
      <dgm:prSet/>
      <dgm:spPr/>
      <dgm:t>
        <a:bodyPr/>
        <a:lstStyle/>
        <a:p>
          <a:endParaRPr lang="pt-BR"/>
        </a:p>
      </dgm:t>
    </dgm:pt>
    <dgm:pt modelId="{EC480FD8-F8EC-46E4-AE5F-172F1666B99C}">
      <dgm:prSet phldrT="[Texto]" custT="1"/>
      <dgm:spPr>
        <a:effectLst>
          <a:outerShdw blurRad="76200" dist="23000" dir="8820000" sx="106000" sy="106000" rotWithShape="0">
            <a:srgbClr val="FFFF00">
              <a:alpha val="77000"/>
            </a:srgbClr>
          </a:outerShdw>
        </a:effectLst>
      </dgm:spPr>
      <dgm:t>
        <a:bodyPr/>
        <a:lstStyle/>
        <a:p>
          <a:r>
            <a:rPr lang="pt-BR" sz="1800" b="1" dirty="0" smtClean="0">
              <a:solidFill>
                <a:srgbClr val="FFFF00"/>
              </a:solidFill>
              <a:effectLst/>
            </a:rPr>
            <a:t>Capacitação</a:t>
          </a:r>
        </a:p>
        <a:p>
          <a:r>
            <a:rPr lang="pt-BR" sz="1400" b="1" dirty="0" smtClean="0">
              <a:effectLst/>
            </a:rPr>
            <a:t>Lideres Renovados e Renovação dos Líderes</a:t>
          </a:r>
          <a:endParaRPr lang="pt-BR" sz="1400" b="1" dirty="0">
            <a:effectLst/>
          </a:endParaRPr>
        </a:p>
      </dgm:t>
    </dgm:pt>
    <dgm:pt modelId="{B2E2B530-F0CF-4AE2-A5F2-19AC74636D69}" type="parTrans" cxnId="{EB6269D1-A090-4974-A5E6-62C841295244}">
      <dgm:prSet/>
      <dgm:spPr/>
      <dgm:t>
        <a:bodyPr/>
        <a:lstStyle/>
        <a:p>
          <a:endParaRPr lang="pt-BR"/>
        </a:p>
      </dgm:t>
    </dgm:pt>
    <dgm:pt modelId="{6645F56D-8776-49CE-9A14-14CAE72648C5}" type="sibTrans" cxnId="{EB6269D1-A090-4974-A5E6-62C841295244}">
      <dgm:prSet/>
      <dgm:spPr/>
      <dgm:t>
        <a:bodyPr/>
        <a:lstStyle/>
        <a:p>
          <a:endParaRPr lang="pt-BR"/>
        </a:p>
      </dgm:t>
    </dgm:pt>
    <dgm:pt modelId="{DBF4FBB0-F010-40B9-9EB4-71402D49DE5C}">
      <dgm:prSet phldrT="[Texto]" custT="1"/>
      <dgm:spPr/>
      <dgm:t>
        <a:bodyPr/>
        <a:lstStyle/>
        <a:p>
          <a:r>
            <a:rPr lang="pt-BR" sz="2000" b="1" dirty="0" smtClean="0">
              <a:solidFill>
                <a:srgbClr val="FFFF00"/>
              </a:solidFill>
              <a:effectLst/>
            </a:rPr>
            <a:t>Envisionar</a:t>
          </a:r>
        </a:p>
        <a:p>
          <a:r>
            <a:rPr lang="pt-BR" sz="1800" b="1" dirty="0" smtClean="0">
              <a:effectLst/>
            </a:rPr>
            <a:t>Pastor e equipe</a:t>
          </a:r>
          <a:endParaRPr lang="pt-BR" sz="1800" b="1" dirty="0">
            <a:effectLst/>
          </a:endParaRPr>
        </a:p>
      </dgm:t>
    </dgm:pt>
    <dgm:pt modelId="{E5A11893-7FE7-4491-B006-8ADA62214752}" type="parTrans" cxnId="{81984C34-E8CF-4A50-9E6F-3A3C56447824}">
      <dgm:prSet/>
      <dgm:spPr/>
      <dgm:t>
        <a:bodyPr/>
        <a:lstStyle/>
        <a:p>
          <a:endParaRPr lang="pt-BR"/>
        </a:p>
      </dgm:t>
    </dgm:pt>
    <dgm:pt modelId="{8FBFEC4D-1893-4C46-94A8-72CF78FEBD53}" type="sibTrans" cxnId="{81984C34-E8CF-4A50-9E6F-3A3C56447824}">
      <dgm:prSet/>
      <dgm:spPr/>
      <dgm:t>
        <a:bodyPr/>
        <a:lstStyle/>
        <a:p>
          <a:endParaRPr lang="pt-BR"/>
        </a:p>
      </dgm:t>
    </dgm:pt>
    <dgm:pt modelId="{1FF1FBAF-0A5B-4A5D-939F-03719C5FA7B3}" type="pres">
      <dgm:prSet presAssocID="{A8BD728C-CCC1-4BE9-8B91-68D680FADF9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1CC3403-3088-4891-8940-EEE08848F9EF}" type="pres">
      <dgm:prSet presAssocID="{D7AE75ED-EB82-42DC-971D-D607FDAA3EF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FCB716-965A-4427-98CD-6B730616B4DF}" type="pres">
      <dgm:prSet presAssocID="{D7AE75ED-EB82-42DC-971D-D607FDAA3EFE}" presName="gear1srcNode" presStyleLbl="node1" presStyleIdx="0" presStyleCnt="3"/>
      <dgm:spPr/>
      <dgm:t>
        <a:bodyPr/>
        <a:lstStyle/>
        <a:p>
          <a:endParaRPr lang="pt-BR"/>
        </a:p>
      </dgm:t>
    </dgm:pt>
    <dgm:pt modelId="{84E6673A-F17D-4800-932A-1B4E652E3244}" type="pres">
      <dgm:prSet presAssocID="{D7AE75ED-EB82-42DC-971D-D607FDAA3EFE}" presName="gear1dstNode" presStyleLbl="node1" presStyleIdx="0" presStyleCnt="3"/>
      <dgm:spPr/>
      <dgm:t>
        <a:bodyPr/>
        <a:lstStyle/>
        <a:p>
          <a:endParaRPr lang="pt-BR"/>
        </a:p>
      </dgm:t>
    </dgm:pt>
    <dgm:pt modelId="{0C8354E5-BB36-4FFB-B2FD-D83942AA9ED9}" type="pres">
      <dgm:prSet presAssocID="{EC480FD8-F8EC-46E4-AE5F-172F1666B99C}" presName="gear2" presStyleLbl="node1" presStyleIdx="1" presStyleCnt="3" custScaleX="10944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32CAAE-E75B-4CF7-AE03-EFF4803CDAA4}" type="pres">
      <dgm:prSet presAssocID="{EC480FD8-F8EC-46E4-AE5F-172F1666B99C}" presName="gear2srcNode" presStyleLbl="node1" presStyleIdx="1" presStyleCnt="3"/>
      <dgm:spPr/>
      <dgm:t>
        <a:bodyPr/>
        <a:lstStyle/>
        <a:p>
          <a:endParaRPr lang="pt-BR"/>
        </a:p>
      </dgm:t>
    </dgm:pt>
    <dgm:pt modelId="{F3B02222-7640-476C-AE09-8AA7982359B5}" type="pres">
      <dgm:prSet presAssocID="{EC480FD8-F8EC-46E4-AE5F-172F1666B99C}" presName="gear2dstNode" presStyleLbl="node1" presStyleIdx="1" presStyleCnt="3"/>
      <dgm:spPr/>
      <dgm:t>
        <a:bodyPr/>
        <a:lstStyle/>
        <a:p>
          <a:endParaRPr lang="pt-BR"/>
        </a:p>
      </dgm:t>
    </dgm:pt>
    <dgm:pt modelId="{279C91A3-2AE9-4950-B848-D2CA2EA95D9C}" type="pres">
      <dgm:prSet presAssocID="{DBF4FBB0-F010-40B9-9EB4-71402D49DE5C}" presName="gear3" presStyleLbl="node1" presStyleIdx="2" presStyleCnt="3"/>
      <dgm:spPr/>
      <dgm:t>
        <a:bodyPr/>
        <a:lstStyle/>
        <a:p>
          <a:endParaRPr lang="pt-BR"/>
        </a:p>
      </dgm:t>
    </dgm:pt>
    <dgm:pt modelId="{28CE0884-11B7-4546-BCC6-81C901061E2D}" type="pres">
      <dgm:prSet presAssocID="{DBF4FBB0-F010-40B9-9EB4-71402D49DE5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E02B8-D0B7-45DC-A595-848AD0C3361E}" type="pres">
      <dgm:prSet presAssocID="{DBF4FBB0-F010-40B9-9EB4-71402D49DE5C}" presName="gear3srcNode" presStyleLbl="node1" presStyleIdx="2" presStyleCnt="3"/>
      <dgm:spPr/>
      <dgm:t>
        <a:bodyPr/>
        <a:lstStyle/>
        <a:p>
          <a:endParaRPr lang="pt-BR"/>
        </a:p>
      </dgm:t>
    </dgm:pt>
    <dgm:pt modelId="{D7596573-FD50-4E78-9556-9859E46A692E}" type="pres">
      <dgm:prSet presAssocID="{DBF4FBB0-F010-40B9-9EB4-71402D49DE5C}" presName="gear3dstNode" presStyleLbl="node1" presStyleIdx="2" presStyleCnt="3"/>
      <dgm:spPr/>
      <dgm:t>
        <a:bodyPr/>
        <a:lstStyle/>
        <a:p>
          <a:endParaRPr lang="pt-BR"/>
        </a:p>
      </dgm:t>
    </dgm:pt>
    <dgm:pt modelId="{4866EA51-73DF-4E38-87CB-B2398E736289}" type="pres">
      <dgm:prSet presAssocID="{2A61B72B-36E1-46F3-8E33-47A1707C2741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06AB1366-75EE-4AE2-827A-A1549DE81C1F}" type="pres">
      <dgm:prSet presAssocID="{6645F56D-8776-49CE-9A14-14CAE72648C5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BB1F23C9-79CC-4D2A-AD55-B2F634E73121}" type="pres">
      <dgm:prSet presAssocID="{8FBFEC4D-1893-4C46-94A8-72CF78FEBD53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F28A56A5-195F-43C2-B152-87AA031AF409}" type="presOf" srcId="{D7AE75ED-EB82-42DC-971D-D607FDAA3EFE}" destId="{84E6673A-F17D-4800-932A-1B4E652E3244}" srcOrd="2" destOrd="0" presId="urn:microsoft.com/office/officeart/2005/8/layout/gear1"/>
    <dgm:cxn modelId="{CF3A0D70-669B-4C4A-9BD3-6936970D442D}" type="presOf" srcId="{8FBFEC4D-1893-4C46-94A8-72CF78FEBD53}" destId="{BB1F23C9-79CC-4D2A-AD55-B2F634E73121}" srcOrd="0" destOrd="0" presId="urn:microsoft.com/office/officeart/2005/8/layout/gear1"/>
    <dgm:cxn modelId="{5502CF42-4771-48F4-871A-DF8142F876F5}" type="presOf" srcId="{DBF4FBB0-F010-40B9-9EB4-71402D49DE5C}" destId="{D7596573-FD50-4E78-9556-9859E46A692E}" srcOrd="3" destOrd="0" presId="urn:microsoft.com/office/officeart/2005/8/layout/gear1"/>
    <dgm:cxn modelId="{3AB5A578-C163-4869-8C63-6C660AF298E1}" type="presOf" srcId="{EC480FD8-F8EC-46E4-AE5F-172F1666B99C}" destId="{0C8354E5-BB36-4FFB-B2FD-D83942AA9ED9}" srcOrd="0" destOrd="0" presId="urn:microsoft.com/office/officeart/2005/8/layout/gear1"/>
    <dgm:cxn modelId="{1E0B78E2-0A2A-49BC-9886-F7EDCF045C05}" type="presOf" srcId="{D7AE75ED-EB82-42DC-971D-D607FDAA3EFE}" destId="{41CC3403-3088-4891-8940-EEE08848F9EF}" srcOrd="0" destOrd="0" presId="urn:microsoft.com/office/officeart/2005/8/layout/gear1"/>
    <dgm:cxn modelId="{1B0A38C2-C9D0-4695-8552-CCF534ED928C}" type="presOf" srcId="{6645F56D-8776-49CE-9A14-14CAE72648C5}" destId="{06AB1366-75EE-4AE2-827A-A1549DE81C1F}" srcOrd="0" destOrd="0" presId="urn:microsoft.com/office/officeart/2005/8/layout/gear1"/>
    <dgm:cxn modelId="{EB6269D1-A090-4974-A5E6-62C841295244}" srcId="{A8BD728C-CCC1-4BE9-8B91-68D680FADF94}" destId="{EC480FD8-F8EC-46E4-AE5F-172F1666B99C}" srcOrd="1" destOrd="0" parTransId="{B2E2B530-F0CF-4AE2-A5F2-19AC74636D69}" sibTransId="{6645F56D-8776-49CE-9A14-14CAE72648C5}"/>
    <dgm:cxn modelId="{F086B053-418B-4568-8244-F1A3FB15E259}" type="presOf" srcId="{DBF4FBB0-F010-40B9-9EB4-71402D49DE5C}" destId="{28CE0884-11B7-4546-BCC6-81C901061E2D}" srcOrd="1" destOrd="0" presId="urn:microsoft.com/office/officeart/2005/8/layout/gear1"/>
    <dgm:cxn modelId="{99D8BFB1-49DF-4D7D-BE89-0AA0917F370C}" type="presOf" srcId="{EC480FD8-F8EC-46E4-AE5F-172F1666B99C}" destId="{F3B02222-7640-476C-AE09-8AA7982359B5}" srcOrd="2" destOrd="0" presId="urn:microsoft.com/office/officeart/2005/8/layout/gear1"/>
    <dgm:cxn modelId="{FF6DAB3B-5B57-4915-9434-D0A4639C80DC}" type="presOf" srcId="{A8BD728C-CCC1-4BE9-8B91-68D680FADF94}" destId="{1FF1FBAF-0A5B-4A5D-939F-03719C5FA7B3}" srcOrd="0" destOrd="0" presId="urn:microsoft.com/office/officeart/2005/8/layout/gear1"/>
    <dgm:cxn modelId="{801AE657-D055-4FBA-9615-1A55A5885788}" type="presOf" srcId="{DBF4FBB0-F010-40B9-9EB4-71402D49DE5C}" destId="{93DE02B8-D0B7-45DC-A595-848AD0C3361E}" srcOrd="2" destOrd="0" presId="urn:microsoft.com/office/officeart/2005/8/layout/gear1"/>
    <dgm:cxn modelId="{16E1D9B6-76B6-4806-A7EE-20EB7468F563}" srcId="{A8BD728C-CCC1-4BE9-8B91-68D680FADF94}" destId="{D7AE75ED-EB82-42DC-971D-D607FDAA3EFE}" srcOrd="0" destOrd="0" parTransId="{16E474BD-D745-4589-8A4C-1BA404B10828}" sibTransId="{2A61B72B-36E1-46F3-8E33-47A1707C2741}"/>
    <dgm:cxn modelId="{1F2C1534-6BDF-4180-8FAE-4CA0FD07D4A9}" type="presOf" srcId="{DBF4FBB0-F010-40B9-9EB4-71402D49DE5C}" destId="{279C91A3-2AE9-4950-B848-D2CA2EA95D9C}" srcOrd="0" destOrd="0" presId="urn:microsoft.com/office/officeart/2005/8/layout/gear1"/>
    <dgm:cxn modelId="{7ED905AC-B55A-4291-8D83-ACFD5DAB3B27}" type="presOf" srcId="{EC480FD8-F8EC-46E4-AE5F-172F1666B99C}" destId="{7332CAAE-E75B-4CF7-AE03-EFF4803CDAA4}" srcOrd="1" destOrd="0" presId="urn:microsoft.com/office/officeart/2005/8/layout/gear1"/>
    <dgm:cxn modelId="{81984C34-E8CF-4A50-9E6F-3A3C56447824}" srcId="{A8BD728C-CCC1-4BE9-8B91-68D680FADF94}" destId="{DBF4FBB0-F010-40B9-9EB4-71402D49DE5C}" srcOrd="2" destOrd="0" parTransId="{E5A11893-7FE7-4491-B006-8ADA62214752}" sibTransId="{8FBFEC4D-1893-4C46-94A8-72CF78FEBD53}"/>
    <dgm:cxn modelId="{EAEDD3D1-5B3C-401D-A0C1-8DF40F989712}" type="presOf" srcId="{D7AE75ED-EB82-42DC-971D-D607FDAA3EFE}" destId="{B7FCB716-965A-4427-98CD-6B730616B4DF}" srcOrd="1" destOrd="0" presId="urn:microsoft.com/office/officeart/2005/8/layout/gear1"/>
    <dgm:cxn modelId="{D0280929-7213-4554-AFF7-F475F0DB63BB}" type="presOf" srcId="{2A61B72B-36E1-46F3-8E33-47A1707C2741}" destId="{4866EA51-73DF-4E38-87CB-B2398E736289}" srcOrd="0" destOrd="0" presId="urn:microsoft.com/office/officeart/2005/8/layout/gear1"/>
    <dgm:cxn modelId="{986D59B2-145C-4AAC-BC2A-E29B2B764FA2}" type="presParOf" srcId="{1FF1FBAF-0A5B-4A5D-939F-03719C5FA7B3}" destId="{41CC3403-3088-4891-8940-EEE08848F9EF}" srcOrd="0" destOrd="0" presId="urn:microsoft.com/office/officeart/2005/8/layout/gear1"/>
    <dgm:cxn modelId="{84612F06-B54F-44FB-859B-13C6920DDBF3}" type="presParOf" srcId="{1FF1FBAF-0A5B-4A5D-939F-03719C5FA7B3}" destId="{B7FCB716-965A-4427-98CD-6B730616B4DF}" srcOrd="1" destOrd="0" presId="urn:microsoft.com/office/officeart/2005/8/layout/gear1"/>
    <dgm:cxn modelId="{D346ED49-5439-4818-A9D9-C82AD2E44039}" type="presParOf" srcId="{1FF1FBAF-0A5B-4A5D-939F-03719C5FA7B3}" destId="{84E6673A-F17D-4800-932A-1B4E652E3244}" srcOrd="2" destOrd="0" presId="urn:microsoft.com/office/officeart/2005/8/layout/gear1"/>
    <dgm:cxn modelId="{71B8C062-2631-4CA3-BD9C-27734CD5C097}" type="presParOf" srcId="{1FF1FBAF-0A5B-4A5D-939F-03719C5FA7B3}" destId="{0C8354E5-BB36-4FFB-B2FD-D83942AA9ED9}" srcOrd="3" destOrd="0" presId="urn:microsoft.com/office/officeart/2005/8/layout/gear1"/>
    <dgm:cxn modelId="{AFFD59A6-9AA1-4375-953C-5C9E7EE587BC}" type="presParOf" srcId="{1FF1FBAF-0A5B-4A5D-939F-03719C5FA7B3}" destId="{7332CAAE-E75B-4CF7-AE03-EFF4803CDAA4}" srcOrd="4" destOrd="0" presId="urn:microsoft.com/office/officeart/2005/8/layout/gear1"/>
    <dgm:cxn modelId="{E539B680-9E60-446A-9E94-E11E7F82C396}" type="presParOf" srcId="{1FF1FBAF-0A5B-4A5D-939F-03719C5FA7B3}" destId="{F3B02222-7640-476C-AE09-8AA7982359B5}" srcOrd="5" destOrd="0" presId="urn:microsoft.com/office/officeart/2005/8/layout/gear1"/>
    <dgm:cxn modelId="{100B068E-4084-4E4A-BCF5-155B37E05B97}" type="presParOf" srcId="{1FF1FBAF-0A5B-4A5D-939F-03719C5FA7B3}" destId="{279C91A3-2AE9-4950-B848-D2CA2EA95D9C}" srcOrd="6" destOrd="0" presId="urn:microsoft.com/office/officeart/2005/8/layout/gear1"/>
    <dgm:cxn modelId="{7003F98E-B71B-4702-A9BC-95B80F723A81}" type="presParOf" srcId="{1FF1FBAF-0A5B-4A5D-939F-03719C5FA7B3}" destId="{28CE0884-11B7-4546-BCC6-81C901061E2D}" srcOrd="7" destOrd="0" presId="urn:microsoft.com/office/officeart/2005/8/layout/gear1"/>
    <dgm:cxn modelId="{B66FF949-B4A0-4F6A-B756-5E4A9AE66D60}" type="presParOf" srcId="{1FF1FBAF-0A5B-4A5D-939F-03719C5FA7B3}" destId="{93DE02B8-D0B7-45DC-A595-848AD0C3361E}" srcOrd="8" destOrd="0" presId="urn:microsoft.com/office/officeart/2005/8/layout/gear1"/>
    <dgm:cxn modelId="{202D2634-E109-4F70-A9BE-5A810A94A336}" type="presParOf" srcId="{1FF1FBAF-0A5B-4A5D-939F-03719C5FA7B3}" destId="{D7596573-FD50-4E78-9556-9859E46A692E}" srcOrd="9" destOrd="0" presId="urn:microsoft.com/office/officeart/2005/8/layout/gear1"/>
    <dgm:cxn modelId="{5A019038-7EF8-442B-A4FE-EC9578EE82C0}" type="presParOf" srcId="{1FF1FBAF-0A5B-4A5D-939F-03719C5FA7B3}" destId="{4866EA51-73DF-4E38-87CB-B2398E736289}" srcOrd="10" destOrd="0" presId="urn:microsoft.com/office/officeart/2005/8/layout/gear1"/>
    <dgm:cxn modelId="{F82EF356-96FE-4F3F-AFE0-BE728F970BAF}" type="presParOf" srcId="{1FF1FBAF-0A5B-4A5D-939F-03719C5FA7B3}" destId="{06AB1366-75EE-4AE2-827A-A1549DE81C1F}" srcOrd="11" destOrd="0" presId="urn:microsoft.com/office/officeart/2005/8/layout/gear1"/>
    <dgm:cxn modelId="{4C930036-6FE5-44E4-A209-AD39A49BCE0F}" type="presParOf" srcId="{1FF1FBAF-0A5B-4A5D-939F-03719C5FA7B3}" destId="{BB1F23C9-79CC-4D2A-AD55-B2F634E7312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CC3403-3088-4891-8940-EEE08848F9EF}">
      <dsp:nvSpPr>
        <dsp:cNvPr id="0" name=""/>
        <dsp:cNvSpPr/>
      </dsp:nvSpPr>
      <dsp:spPr>
        <a:xfrm>
          <a:off x="3675485" y="2603915"/>
          <a:ext cx="3182562" cy="3182562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Multiplicação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Multidão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(Cultos e Atividades e </a:t>
          </a:r>
          <a:r>
            <a:rPr lang="pt-BR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PGs</a:t>
          </a:r>
          <a:r>
            <a:rPr lang="pt-BR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Discipulado</a:t>
          </a:r>
          <a:r>
            <a:rPr lang="pt-B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pt-B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75485" y="2603915"/>
        <a:ext cx="3182562" cy="3182562"/>
      </dsp:txXfrm>
    </dsp:sp>
    <dsp:sp modelId="{0C8354E5-BB36-4FFB-B2FD-D83942AA9ED9}">
      <dsp:nvSpPr>
        <dsp:cNvPr id="0" name=""/>
        <dsp:cNvSpPr/>
      </dsp:nvSpPr>
      <dsp:spPr>
        <a:xfrm>
          <a:off x="1714517" y="1851672"/>
          <a:ext cx="2533181" cy="2314591"/>
        </a:xfrm>
        <a:prstGeom prst="gear6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76200" dist="23000" dir="8820000" sx="106000" sy="106000" rotWithShape="0">
            <a:srgbClr val="FFFF00">
              <a:alpha val="77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rgbClr val="FFFF00"/>
              </a:solidFill>
              <a:effectLst/>
            </a:rPr>
            <a:t>Capacitação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effectLst/>
            </a:rPr>
            <a:t>Lideres Renovados e Renovação dos Líderes</a:t>
          </a:r>
          <a:endParaRPr lang="pt-BR" sz="1400" b="1" kern="1200" dirty="0">
            <a:effectLst/>
          </a:endParaRPr>
        </a:p>
      </dsp:txBody>
      <dsp:txXfrm>
        <a:off x="1714517" y="1851672"/>
        <a:ext cx="2533181" cy="2314591"/>
      </dsp:txXfrm>
    </dsp:sp>
    <dsp:sp modelId="{279C91A3-2AE9-4950-B848-D2CA2EA95D9C}">
      <dsp:nvSpPr>
        <dsp:cNvPr id="0" name=""/>
        <dsp:cNvSpPr/>
      </dsp:nvSpPr>
      <dsp:spPr>
        <a:xfrm rot="20700000">
          <a:off x="3120219" y="254841"/>
          <a:ext cx="2267826" cy="2267826"/>
        </a:xfrm>
        <a:prstGeom prst="gear6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FFFF00"/>
              </a:solidFill>
              <a:effectLst/>
            </a:rPr>
            <a:t>Envisionar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effectLst/>
            </a:rPr>
            <a:t>Pastor e equipe</a:t>
          </a:r>
          <a:endParaRPr lang="pt-BR" sz="1800" b="1" kern="1200" dirty="0">
            <a:effectLst/>
          </a:endParaRPr>
        </a:p>
      </dsp:txBody>
      <dsp:txXfrm>
        <a:off x="3617620" y="752242"/>
        <a:ext cx="1273025" cy="1273025"/>
      </dsp:txXfrm>
    </dsp:sp>
    <dsp:sp modelId="{4866EA51-73DF-4E38-87CB-B2398E736289}">
      <dsp:nvSpPr>
        <dsp:cNvPr id="0" name=""/>
        <dsp:cNvSpPr/>
      </dsp:nvSpPr>
      <dsp:spPr>
        <a:xfrm>
          <a:off x="3448627" y="2113445"/>
          <a:ext cx="4073680" cy="4073680"/>
        </a:xfrm>
        <a:prstGeom prst="circularArrow">
          <a:avLst>
            <a:gd name="adj1" fmla="val 4688"/>
            <a:gd name="adj2" fmla="val 299029"/>
            <a:gd name="adj3" fmla="val 2544499"/>
            <a:gd name="adj4" fmla="val 15801538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AB1366-75EE-4AE2-827A-A1549DE81C1F}">
      <dsp:nvSpPr>
        <dsp:cNvPr id="0" name=""/>
        <dsp:cNvSpPr/>
      </dsp:nvSpPr>
      <dsp:spPr>
        <a:xfrm>
          <a:off x="1413902" y="1332708"/>
          <a:ext cx="2959783" cy="29597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1F23C9-79CC-4D2A-AD55-B2F634E73121}">
      <dsp:nvSpPr>
        <dsp:cNvPr id="0" name=""/>
        <dsp:cNvSpPr/>
      </dsp:nvSpPr>
      <dsp:spPr>
        <a:xfrm>
          <a:off x="2595647" y="-248731"/>
          <a:ext cx="3191242" cy="319124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33FC9C-D538-4033-9011-44F04F411C01}" type="datetimeFigureOut">
              <a:rPr lang="pt-BR" smtClean="0"/>
              <a:pPr/>
              <a:t>12/03/2014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A3E101-7B9D-449E-ABDD-28B589A4D3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Crescimento Sustentável IPRB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029260"/>
          </a:xfrm>
        </p:spPr>
        <p:txBody>
          <a:bodyPr/>
          <a:lstStyle/>
          <a:p>
            <a:r>
              <a:rPr lang="pt-BR" dirty="0" smtClean="0"/>
              <a:t>Projeto para Equipe de Implantação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Roteiro aos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Ver DVDs</a:t>
            </a:r>
          </a:p>
          <a:p>
            <a:r>
              <a:rPr lang="pt-BR" dirty="0" smtClean="0"/>
              <a:t>Fazer processo de seleção para cada PG, identificando quem poderá liderar e integrantes dos mesmos;</a:t>
            </a:r>
          </a:p>
          <a:p>
            <a:r>
              <a:rPr lang="pt-BR" dirty="0" smtClean="0"/>
              <a:t>O líder ler o livro implantando Grupos Familiares e Edificando uma igreja em </a:t>
            </a:r>
            <a:r>
              <a:rPr lang="pt-BR" dirty="0" err="1" smtClean="0"/>
              <a:t>PGs</a:t>
            </a:r>
            <a:r>
              <a:rPr lang="pt-BR" dirty="0" smtClean="0"/>
              <a:t>;</a:t>
            </a:r>
          </a:p>
          <a:p>
            <a:r>
              <a:rPr lang="pt-BR" dirty="0" smtClean="0"/>
              <a:t>Multiplicar o grupo piloto após 9 meses.</a:t>
            </a:r>
          </a:p>
          <a:p>
            <a:r>
              <a:rPr lang="pt-BR" dirty="0" smtClean="0"/>
              <a:t>Ter um grupo piloto de qualidade com líder voltado para o grupo;</a:t>
            </a:r>
          </a:p>
          <a:p>
            <a:r>
              <a:rPr lang="pt-BR" dirty="0" smtClean="0"/>
              <a:t>Realizar cuidado 1 à 1 de qualidade e </a:t>
            </a:r>
            <a:r>
              <a:rPr lang="pt-BR" smtClean="0"/>
              <a:t>evangelização continua.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1357290" y="357166"/>
            <a:ext cx="7572428" cy="62865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Diagrama 3"/>
          <p:cNvGraphicFramePr/>
          <p:nvPr/>
        </p:nvGraphicFramePr>
        <p:xfrm>
          <a:off x="571472" y="428604"/>
          <a:ext cx="792961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0" y="-71462"/>
            <a:ext cx="3643306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Equipe de </a:t>
            </a:r>
          </a:p>
          <a:p>
            <a:pPr algn="ctr"/>
            <a:r>
              <a:rPr lang="pt-B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Implantação</a:t>
            </a:r>
          </a:p>
          <a:p>
            <a:pPr algn="ctr"/>
            <a:r>
              <a:rPr lang="pt-B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Representantes dos Presbitérios</a:t>
            </a:r>
          </a:p>
          <a:p>
            <a:pPr algn="ctr"/>
            <a:r>
              <a:rPr lang="pt-BR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(Capacitar)</a:t>
            </a:r>
            <a:endParaRPr lang="pt-BR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Conector angulado 7"/>
          <p:cNvCxnSpPr/>
          <p:nvPr/>
        </p:nvCxnSpPr>
        <p:spPr>
          <a:xfrm>
            <a:off x="2857488" y="285728"/>
            <a:ext cx="1285884" cy="928694"/>
          </a:xfrm>
          <a:prstGeom prst="bentConnector3">
            <a:avLst>
              <a:gd name="adj1" fmla="val 28120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6" idx="2"/>
          </p:cNvCxnSpPr>
          <p:nvPr/>
        </p:nvCxnSpPr>
        <p:spPr>
          <a:xfrm rot="16200000" flipH="1">
            <a:off x="2119892" y="1476957"/>
            <a:ext cx="510792" cy="1107271"/>
          </a:xfrm>
          <a:prstGeom prst="bentConnector2">
            <a:avLst/>
          </a:prstGeom>
          <a:ln>
            <a:prstDash val="dashDot"/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Forma 15"/>
          <p:cNvCxnSpPr/>
          <p:nvPr/>
        </p:nvCxnSpPr>
        <p:spPr>
          <a:xfrm>
            <a:off x="1428728" y="1428736"/>
            <a:ext cx="4857784" cy="4071966"/>
          </a:xfrm>
          <a:prstGeom prst="bentConnector3">
            <a:avLst>
              <a:gd name="adj1" fmla="val 480"/>
            </a:avLst>
          </a:prstGeom>
          <a:ln>
            <a:prstDash val="sysDot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 rot="16200000">
            <a:off x="-1845842" y="3487732"/>
            <a:ext cx="49292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Liderança Nacional da IPRB</a:t>
            </a:r>
          </a:p>
          <a:p>
            <a:pPr algn="ctr"/>
            <a:r>
              <a:rPr lang="pt-B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(Visão)</a:t>
            </a:r>
            <a:endParaRPr lang="pt-BR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6" name="Forma 25"/>
          <p:cNvCxnSpPr>
            <a:endCxn id="24" idx="0"/>
          </p:cNvCxnSpPr>
          <p:nvPr/>
        </p:nvCxnSpPr>
        <p:spPr>
          <a:xfrm rot="5400000">
            <a:off x="-947149" y="2374725"/>
            <a:ext cx="2678926" cy="501196"/>
          </a:xfrm>
          <a:prstGeom prst="bentConnector4">
            <a:avLst>
              <a:gd name="adj1" fmla="val 20616"/>
              <a:gd name="adj2" fmla="val 100702"/>
            </a:avLst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>
            <a:off x="714380" y="5903917"/>
            <a:ext cx="214310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Equipe </a:t>
            </a:r>
            <a:r>
              <a:rPr lang="pt-BR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Sepal</a:t>
            </a:r>
            <a:endParaRPr lang="pt-BR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t-B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(Assessoria)</a:t>
            </a:r>
            <a:endParaRPr lang="pt-BR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7" name="Forma 46"/>
          <p:cNvCxnSpPr>
            <a:stCxn id="45" idx="1"/>
          </p:cNvCxnSpPr>
          <p:nvPr/>
        </p:nvCxnSpPr>
        <p:spPr>
          <a:xfrm rot="10800000">
            <a:off x="428596" y="6000769"/>
            <a:ext cx="285784" cy="380203"/>
          </a:xfrm>
          <a:prstGeom prst="bentConnector2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rot="5400000">
            <a:off x="-1000164" y="3714752"/>
            <a:ext cx="4429156" cy="1588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6500826" y="1785926"/>
            <a:ext cx="19288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Igreja Local</a:t>
            </a:r>
            <a:endParaRPr lang="pt-BR" sz="2400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Pilares </a:t>
            </a:r>
            <a:r>
              <a:rPr lang="pt-BR" dirty="0" smtClean="0"/>
              <a:t>do Projeto IPRB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Trilogia: Liderança, PG e Discipulado</a:t>
            </a:r>
          </a:p>
          <a:p>
            <a:r>
              <a:rPr lang="pt-BR" dirty="0" smtClean="0"/>
              <a:t>Currículo</a:t>
            </a:r>
          </a:p>
          <a:p>
            <a:r>
              <a:rPr lang="pt-BR" dirty="0" smtClean="0"/>
              <a:t>Suporte a Liderança local: repassar o currículo para os líderes locais, assim como desenvolver um processo de Treinamentos Avançados (ver material proposto para líderes) e </a:t>
            </a:r>
            <a:r>
              <a:rPr lang="pt-BR" dirty="0" err="1" smtClean="0"/>
              <a:t>mentoria</a:t>
            </a:r>
            <a:r>
              <a:rPr lang="pt-BR" dirty="0"/>
              <a:t> </a:t>
            </a:r>
            <a:r>
              <a:rPr lang="pt-BR" dirty="0" smtClean="0"/>
              <a:t>(cuidado individualizado dos líderes);</a:t>
            </a:r>
          </a:p>
          <a:p>
            <a:r>
              <a:rPr lang="pt-BR" dirty="0" smtClean="0"/>
              <a:t>Alinhar a Visão e Currículo: exemplo da caixa </a:t>
            </a:r>
            <a:r>
              <a:rPr lang="pt-BR" dirty="0" err="1" smtClean="0"/>
              <a:t>d`água</a:t>
            </a:r>
            <a:r>
              <a:rPr lang="pt-BR" dirty="0" smtClean="0"/>
              <a:t> com 3 </a:t>
            </a:r>
            <a:r>
              <a:rPr lang="pt-BR" smtClean="0"/>
              <a:t>esferas (os </a:t>
            </a:r>
            <a:r>
              <a:rPr lang="pt-BR" dirty="0" smtClean="0"/>
              <a:t>novos convertidos e novos membros, os “velhos membros” e </a:t>
            </a:r>
            <a:r>
              <a:rPr lang="pt-BR" smtClean="0"/>
              <a:t>as crianças);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Roteiro à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 de Implantação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Ver os DVDs;</a:t>
            </a:r>
          </a:p>
          <a:p>
            <a:r>
              <a:rPr lang="pt-BR" dirty="0" smtClean="0"/>
              <a:t>Tirar dúvidas com os Missionários </a:t>
            </a:r>
            <a:r>
              <a:rPr lang="pt-BR" dirty="0" err="1" smtClean="0"/>
              <a:t>Sepal</a:t>
            </a:r>
            <a:r>
              <a:rPr lang="pt-BR" dirty="0" smtClean="0"/>
              <a:t>;</a:t>
            </a:r>
          </a:p>
          <a:p>
            <a:r>
              <a:rPr lang="pt-BR" dirty="0" smtClean="0"/>
              <a:t>Marcar </a:t>
            </a:r>
            <a:r>
              <a:rPr lang="pt-BR" dirty="0" err="1" smtClean="0"/>
              <a:t>Skype</a:t>
            </a:r>
            <a:r>
              <a:rPr lang="pt-BR" dirty="0" smtClean="0"/>
              <a:t> quando necessário;</a:t>
            </a:r>
          </a:p>
          <a:p>
            <a:r>
              <a:rPr lang="pt-BR" dirty="0" smtClean="0"/>
              <a:t>Reunir com a Editora para orientação quanto ao currículo</a:t>
            </a:r>
            <a:r>
              <a:rPr lang="pt-BR" dirty="0" smtClean="0"/>
              <a:t>;</a:t>
            </a:r>
          </a:p>
          <a:p>
            <a:r>
              <a:rPr lang="pt-BR" dirty="0" smtClean="0"/>
              <a:t>Reunir entre si para ajustar a visão;</a:t>
            </a:r>
          </a:p>
          <a:p>
            <a:r>
              <a:rPr lang="pt-BR" dirty="0" smtClean="0"/>
              <a:t>Definir áreas de atuação (quem vai ficar com cada especialidade);</a:t>
            </a:r>
          </a:p>
          <a:p>
            <a:r>
              <a:rPr lang="pt-BR" dirty="0" smtClean="0"/>
              <a:t>Fazer uma agenda de apoio aos presbitérios.</a:t>
            </a:r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Roteiro à </a:t>
            </a:r>
            <a:r>
              <a:rPr lang="pt-BR" b="1" dirty="0" smtClean="0"/>
              <a:t>Liderança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Implantar em suas próprias igrejas o projeto.</a:t>
            </a:r>
          </a:p>
          <a:p>
            <a:r>
              <a:rPr lang="pt-BR" dirty="0" smtClean="0"/>
              <a:t>Ajustar projeto para 2014;</a:t>
            </a:r>
          </a:p>
          <a:p>
            <a:r>
              <a:rPr lang="pt-BR" dirty="0" smtClean="0"/>
              <a:t>Definir alguns presbitérios e igrejas referenciais quanto a implantação;</a:t>
            </a:r>
          </a:p>
          <a:p>
            <a:r>
              <a:rPr lang="pt-BR" dirty="0" smtClean="0"/>
              <a:t>Estabelecer prioridades para 2015, 2016 e 2017.</a:t>
            </a:r>
          </a:p>
          <a:p>
            <a:r>
              <a:rPr lang="pt-BR" dirty="0" smtClean="0"/>
              <a:t>Reunir-se com equipe de implantação para definir estratégias;</a:t>
            </a:r>
          </a:p>
          <a:p>
            <a:r>
              <a:rPr lang="pt-BR" dirty="0" smtClean="0"/>
              <a:t>Reunir-se com Josué para ajustar cada detalhe do projeto.</a:t>
            </a:r>
          </a:p>
          <a:p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Roteiro aos </a:t>
            </a:r>
            <a:r>
              <a:rPr lang="pt-BR" b="1" dirty="0" smtClean="0"/>
              <a:t>Representes dos Presbitérios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Implantar em suas próprias igrejas o projeto.</a:t>
            </a:r>
          </a:p>
          <a:p>
            <a:r>
              <a:rPr lang="pt-BR" dirty="0" smtClean="0"/>
              <a:t>Ver os DVDs</a:t>
            </a:r>
            <a:r>
              <a:rPr lang="pt-BR" dirty="0" smtClean="0"/>
              <a:t>;</a:t>
            </a:r>
          </a:p>
          <a:p>
            <a:r>
              <a:rPr lang="pt-BR" dirty="0" smtClean="0"/>
              <a:t>Tirar dúvidas com os Missionários </a:t>
            </a:r>
            <a:r>
              <a:rPr lang="pt-BR" dirty="0" err="1" smtClean="0"/>
              <a:t>Sepal</a:t>
            </a:r>
            <a:r>
              <a:rPr lang="pt-BR" dirty="0" smtClean="0"/>
              <a:t>;</a:t>
            </a:r>
          </a:p>
          <a:p>
            <a:r>
              <a:rPr lang="pt-BR" dirty="0" smtClean="0"/>
              <a:t>Tirar dúvidas com </a:t>
            </a:r>
            <a:r>
              <a:rPr lang="pt-BR" dirty="0" smtClean="0"/>
              <a:t>equipe de implantação;</a:t>
            </a:r>
          </a:p>
          <a:p>
            <a:r>
              <a:rPr lang="pt-BR" dirty="0" smtClean="0"/>
              <a:t>Gerar igrejas referenciais quanto ao projeto em seu presbitérios.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Roteiro aos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Pastores Locais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Ver os DVDs;</a:t>
            </a:r>
          </a:p>
          <a:p>
            <a:r>
              <a:rPr lang="pt-BR" dirty="0" smtClean="0"/>
              <a:t>Adquirir materiais com </a:t>
            </a:r>
            <a:r>
              <a:rPr lang="pt-BR" dirty="0" smtClean="0"/>
              <a:t>a Editora </a:t>
            </a:r>
            <a:r>
              <a:rPr lang="pt-BR" dirty="0" smtClean="0"/>
              <a:t>com base no currículo</a:t>
            </a:r>
            <a:r>
              <a:rPr lang="pt-BR" dirty="0" smtClean="0"/>
              <a:t>;</a:t>
            </a:r>
          </a:p>
          <a:p>
            <a:r>
              <a:rPr lang="pt-BR" dirty="0" smtClean="0"/>
              <a:t>Reunir com outros pastores mais experientes para apoio;</a:t>
            </a:r>
            <a:endParaRPr lang="pt-BR" dirty="0" smtClean="0"/>
          </a:p>
          <a:p>
            <a:r>
              <a:rPr lang="pt-BR" dirty="0" smtClean="0"/>
              <a:t>Fazer </a:t>
            </a:r>
            <a:r>
              <a:rPr lang="pt-BR" dirty="0" smtClean="0"/>
              <a:t>uma </a:t>
            </a:r>
            <a:r>
              <a:rPr lang="pt-BR" dirty="0" smtClean="0"/>
              <a:t>agenda anual para implantação segundo projeto que foi ministrado;</a:t>
            </a:r>
          </a:p>
          <a:p>
            <a:r>
              <a:rPr lang="pt-BR" dirty="0" smtClean="0"/>
              <a:t>Fazer o processo de seleção das pessoas para grupo piloto;</a:t>
            </a:r>
          </a:p>
          <a:p>
            <a:r>
              <a:rPr lang="pt-BR" dirty="0" smtClean="0"/>
              <a:t>Usar a pregação e demais recurso para comunicar a visão;</a:t>
            </a:r>
          </a:p>
          <a:p>
            <a:r>
              <a:rPr lang="pt-BR" dirty="0" smtClean="0"/>
              <a:t>Implantar em suas próprias igrejas o </a:t>
            </a:r>
            <a:r>
              <a:rPr lang="pt-BR" dirty="0" smtClean="0"/>
              <a:t>projeto, passo a passo, com o grupo protótipo.</a:t>
            </a:r>
            <a:endParaRPr lang="pt-BR" dirty="0" smtClean="0"/>
          </a:p>
          <a:p>
            <a:r>
              <a:rPr lang="pt-BR" dirty="0" smtClean="0"/>
              <a:t>Buscar equipe de implantação ou representante do presbitério para orientação e assessoria;</a:t>
            </a:r>
          </a:p>
          <a:p>
            <a:r>
              <a:rPr lang="pt-BR" dirty="0" smtClean="0"/>
              <a:t>Tirar dúvidas com missionários </a:t>
            </a:r>
            <a:r>
              <a:rPr lang="pt-BR" dirty="0" err="1" smtClean="0"/>
              <a:t>sepal</a:t>
            </a:r>
            <a:r>
              <a:rPr lang="pt-BR" dirty="0" smtClean="0"/>
              <a:t>;</a:t>
            </a:r>
          </a:p>
          <a:p>
            <a:r>
              <a:rPr lang="pt-BR" dirty="0" smtClean="0"/>
              <a:t>Viabilizar treinamento para liderança (Grandes Igrejas, Pequenos Líderes, Implantando grupos familiares, Edificando uma igreja em </a:t>
            </a:r>
            <a:r>
              <a:rPr lang="pt-BR" dirty="0" err="1" smtClean="0"/>
              <a:t>PGs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Roteiro aos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Líderes</a:t>
            </a:r>
            <a:r>
              <a:rPr lang="pt-BR" dirty="0" smtClean="0"/>
              <a:t> Locais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 DVDs</a:t>
            </a:r>
          </a:p>
          <a:p>
            <a:r>
              <a:rPr lang="pt-BR" dirty="0" smtClean="0"/>
              <a:t>Ler os </a:t>
            </a:r>
            <a:r>
              <a:rPr lang="pt-BR" dirty="0" smtClean="0"/>
              <a:t>livros recomendados </a:t>
            </a:r>
            <a:r>
              <a:rPr lang="pt-BR" dirty="0" smtClean="0"/>
              <a:t>(</a:t>
            </a:r>
            <a:r>
              <a:rPr lang="pt-BR" dirty="0" smtClean="0"/>
              <a:t>Grandes Igrejas, Pequenos Líderes, Implantando grupos familiares, Edificando uma igreja em </a:t>
            </a:r>
            <a:r>
              <a:rPr lang="pt-BR" dirty="0" err="1" smtClean="0"/>
              <a:t>PGs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r>
              <a:rPr lang="pt-BR" dirty="0" smtClean="0"/>
              <a:t>Fazer treinamentos recomendados;</a:t>
            </a:r>
          </a:p>
          <a:p>
            <a:r>
              <a:rPr lang="pt-BR" dirty="0" smtClean="0"/>
              <a:t>Estarem multiplicando o que receberem;</a:t>
            </a:r>
          </a:p>
          <a:p>
            <a:r>
              <a:rPr lang="pt-BR" dirty="0" smtClean="0"/>
              <a:t>Proverem cuidado pastoral de qualidade;</a:t>
            </a:r>
          </a:p>
          <a:p>
            <a:r>
              <a:rPr lang="pt-BR" dirty="0" smtClean="0"/>
              <a:t>Buscar intercessores pessoais.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Roteiro ao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Discipulado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Iniciar com Grupo Piloto – Currículo Completo,</a:t>
            </a:r>
          </a:p>
          <a:p>
            <a:pPr>
              <a:buNone/>
            </a:pPr>
            <a:r>
              <a:rPr lang="pt-BR" dirty="0" smtClean="0"/>
              <a:t>Geração Impar as segunda-feira, 9 meses.</a:t>
            </a:r>
          </a:p>
          <a:p>
            <a:r>
              <a:rPr lang="pt-BR" dirty="0" smtClean="0"/>
              <a:t>Segunda Geração – ABC + 4 Leis + Currículo, </a:t>
            </a:r>
          </a:p>
          <a:p>
            <a:pPr>
              <a:buNone/>
            </a:pPr>
            <a:r>
              <a:rPr lang="pt-BR" dirty="0" smtClean="0"/>
              <a:t>Geração para as quarta-feira ou aos domingos.</a:t>
            </a:r>
          </a:p>
          <a:p>
            <a:r>
              <a:rPr lang="pt-BR" dirty="0" smtClean="0"/>
              <a:t>Geração Impar nos dias da 1ª Geração, </a:t>
            </a:r>
          </a:p>
          <a:p>
            <a:pPr>
              <a:buNone/>
            </a:pPr>
            <a:r>
              <a:rPr lang="pt-BR" dirty="0" smtClean="0"/>
              <a:t>Geração para as quarta-feira ou aos domingos.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578</Words>
  <Application>Microsoft Office PowerPoint</Application>
  <PresentationFormat>Apresentação na tela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Tema do Office</vt:lpstr>
      <vt:lpstr>Urbano</vt:lpstr>
      <vt:lpstr>Crescimento Sustentável IPRB</vt:lpstr>
      <vt:lpstr>Slide 2</vt:lpstr>
      <vt:lpstr>Pilares do Projeto IPRB</vt:lpstr>
      <vt:lpstr>Roteiro à Equipe de Implantação</vt:lpstr>
      <vt:lpstr>Roteiro à Liderança Nacional</vt:lpstr>
      <vt:lpstr>Roteiro aos Representes dos Presbitérios</vt:lpstr>
      <vt:lpstr>Roteiro aos Pastores Locais</vt:lpstr>
      <vt:lpstr>Roteiro aos Líderes Locais</vt:lpstr>
      <vt:lpstr>Roteiro ao Discipulado</vt:lpstr>
      <vt:lpstr>Roteiro aos PGs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2013-12-17T13:24:05Z</dcterms:created>
  <dcterms:modified xsi:type="dcterms:W3CDTF">2014-03-12T03:40:38Z</dcterms:modified>
</cp:coreProperties>
</file>