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  <p:sldMasterId id="2147483707" r:id="rId3"/>
    <p:sldMasterId id="2147483709" r:id="rId4"/>
    <p:sldMasterId id="2147483711" r:id="rId5"/>
    <p:sldMasterId id="2147483716" r:id="rId6"/>
    <p:sldMasterId id="2147483743" r:id="rId7"/>
    <p:sldMasterId id="2147483755" r:id="rId8"/>
    <p:sldMasterId id="2147483767" r:id="rId9"/>
    <p:sldMasterId id="2147483779" r:id="rId10"/>
    <p:sldMasterId id="2147483791" r:id="rId11"/>
    <p:sldMasterId id="2147483815" r:id="rId12"/>
    <p:sldMasterId id="2147483817" r:id="rId13"/>
    <p:sldMasterId id="2147483820" r:id="rId14"/>
  </p:sldMasterIdLst>
  <p:notesMasterIdLst>
    <p:notesMasterId r:id="rId77"/>
  </p:notesMasterIdLst>
  <p:sldIdLst>
    <p:sldId id="256" r:id="rId15"/>
    <p:sldId id="399" r:id="rId16"/>
    <p:sldId id="537" r:id="rId17"/>
    <p:sldId id="531" r:id="rId18"/>
    <p:sldId id="532" r:id="rId19"/>
    <p:sldId id="533" r:id="rId20"/>
    <p:sldId id="526" r:id="rId21"/>
    <p:sldId id="527" r:id="rId22"/>
    <p:sldId id="528" r:id="rId23"/>
    <p:sldId id="529" r:id="rId24"/>
    <p:sldId id="530" r:id="rId25"/>
    <p:sldId id="394" r:id="rId26"/>
    <p:sldId id="397" r:id="rId27"/>
    <p:sldId id="408" r:id="rId28"/>
    <p:sldId id="409" r:id="rId29"/>
    <p:sldId id="402" r:id="rId30"/>
    <p:sldId id="415" r:id="rId31"/>
    <p:sldId id="416" r:id="rId32"/>
    <p:sldId id="417" r:id="rId33"/>
    <p:sldId id="403" r:id="rId34"/>
    <p:sldId id="404" r:id="rId35"/>
    <p:sldId id="407" r:id="rId36"/>
    <p:sldId id="400" r:id="rId37"/>
    <p:sldId id="466" r:id="rId38"/>
    <p:sldId id="485" r:id="rId39"/>
    <p:sldId id="418" r:id="rId40"/>
    <p:sldId id="423" r:id="rId41"/>
    <p:sldId id="426" r:id="rId42"/>
    <p:sldId id="514" r:id="rId43"/>
    <p:sldId id="515" r:id="rId44"/>
    <p:sldId id="516" r:id="rId45"/>
    <p:sldId id="517" r:id="rId46"/>
    <p:sldId id="518" r:id="rId47"/>
    <p:sldId id="519" r:id="rId48"/>
    <p:sldId id="521" r:id="rId49"/>
    <p:sldId id="469" r:id="rId50"/>
    <p:sldId id="470" r:id="rId51"/>
    <p:sldId id="471" r:id="rId52"/>
    <p:sldId id="483" r:id="rId53"/>
    <p:sldId id="487" r:id="rId54"/>
    <p:sldId id="488" r:id="rId55"/>
    <p:sldId id="489" r:id="rId56"/>
    <p:sldId id="534" r:id="rId57"/>
    <p:sldId id="535" r:id="rId58"/>
    <p:sldId id="499" r:id="rId59"/>
    <p:sldId id="536" r:id="rId60"/>
    <p:sldId id="500" r:id="rId61"/>
    <p:sldId id="501" r:id="rId62"/>
    <p:sldId id="502" r:id="rId63"/>
    <p:sldId id="503" r:id="rId64"/>
    <p:sldId id="504" r:id="rId65"/>
    <p:sldId id="505" r:id="rId66"/>
    <p:sldId id="506" r:id="rId67"/>
    <p:sldId id="507" r:id="rId68"/>
    <p:sldId id="508" r:id="rId69"/>
    <p:sldId id="509" r:id="rId70"/>
    <p:sldId id="510" r:id="rId71"/>
    <p:sldId id="511" r:id="rId72"/>
    <p:sldId id="512" r:id="rId73"/>
    <p:sldId id="523" r:id="rId74"/>
    <p:sldId id="524" r:id="rId75"/>
    <p:sldId id="525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76" autoAdjust="0"/>
    <p:restoredTop sz="86447" autoAdjust="0"/>
  </p:normalViewPr>
  <p:slideViewPr>
    <p:cSldViewPr snapToGrid="0" snapToObjects="1">
      <p:cViewPr>
        <p:scale>
          <a:sx n="100" d="100"/>
          <a:sy n="100" d="100"/>
        </p:scale>
        <p:origin x="-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slide" Target="slides/slide6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21803-FDF0-5745-BC6B-48DD48F359D9}" type="doc">
      <dgm:prSet loTypeId="urn:microsoft.com/office/officeart/2009/3/layout/StepUpProcess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2A25B66-C928-3A42-905E-223E1C4863F4}">
      <dgm:prSet phldrT="[Text]"/>
      <dgm:spPr/>
      <dgm:t>
        <a:bodyPr/>
        <a:lstStyle/>
        <a:p>
          <a:r>
            <a:rPr lang="pt-BR" b="1" noProof="0" dirty="0" err="1" smtClean="0"/>
            <a:t>Envisionar</a:t>
          </a:r>
          <a:endParaRPr lang="pt-BR" b="1" noProof="0" dirty="0"/>
        </a:p>
      </dgm:t>
    </dgm:pt>
    <dgm:pt modelId="{60590053-6FE9-F148-99B5-59DE38A2D53B}" type="parTrans" cxnId="{843CDABC-895A-9D4C-8267-5134A8A29A17}">
      <dgm:prSet/>
      <dgm:spPr/>
      <dgm:t>
        <a:bodyPr/>
        <a:lstStyle/>
        <a:p>
          <a:endParaRPr lang="pt-BR" noProof="0"/>
        </a:p>
      </dgm:t>
    </dgm:pt>
    <dgm:pt modelId="{64A832FD-FC64-C74E-9571-B2D5ADB36A06}" type="sibTrans" cxnId="{843CDABC-895A-9D4C-8267-5134A8A29A17}">
      <dgm:prSet/>
      <dgm:spPr/>
      <dgm:t>
        <a:bodyPr/>
        <a:lstStyle/>
        <a:p>
          <a:endParaRPr lang="pt-BR" noProof="0"/>
        </a:p>
      </dgm:t>
    </dgm:pt>
    <dgm:pt modelId="{E8D03880-8005-AB42-B049-51EEC2C7D8CA}">
      <dgm:prSet phldrT="[Text]"/>
      <dgm:spPr/>
      <dgm:t>
        <a:bodyPr/>
        <a:lstStyle/>
        <a:p>
          <a:r>
            <a:rPr lang="pt-BR" b="1" noProof="0" smtClean="0">
              <a:solidFill>
                <a:srgbClr val="FFFF00"/>
              </a:solidFill>
            </a:rPr>
            <a:t>Capacitar</a:t>
          </a:r>
          <a:endParaRPr lang="pt-BR" b="1" noProof="0">
            <a:solidFill>
              <a:srgbClr val="FFFF00"/>
            </a:solidFill>
          </a:endParaRPr>
        </a:p>
      </dgm:t>
    </dgm:pt>
    <dgm:pt modelId="{F842A20A-2CB1-E949-B0D2-F73916E49088}" type="parTrans" cxnId="{16569F4A-F976-0C4E-96D9-F2C235681FF2}">
      <dgm:prSet/>
      <dgm:spPr/>
      <dgm:t>
        <a:bodyPr/>
        <a:lstStyle/>
        <a:p>
          <a:endParaRPr lang="pt-BR" noProof="0"/>
        </a:p>
      </dgm:t>
    </dgm:pt>
    <dgm:pt modelId="{A6AE7D98-0240-844E-8CA6-595B30C3E3C0}" type="sibTrans" cxnId="{16569F4A-F976-0C4E-96D9-F2C235681FF2}">
      <dgm:prSet/>
      <dgm:spPr/>
      <dgm:t>
        <a:bodyPr/>
        <a:lstStyle/>
        <a:p>
          <a:endParaRPr lang="pt-BR" noProof="0"/>
        </a:p>
      </dgm:t>
    </dgm:pt>
    <dgm:pt modelId="{88ABDEBD-4ECE-6445-818B-567A0A5D6511}">
      <dgm:prSet phldrT="[Text]"/>
      <dgm:spPr/>
      <dgm:t>
        <a:bodyPr/>
        <a:lstStyle/>
        <a:p>
          <a:r>
            <a:rPr lang="pt-BR" b="1" noProof="0" smtClean="0"/>
            <a:t>Multiplicar</a:t>
          </a:r>
          <a:endParaRPr lang="pt-BR" b="1" noProof="0"/>
        </a:p>
      </dgm:t>
    </dgm:pt>
    <dgm:pt modelId="{F46D52EC-F08E-E741-989E-C4C5425AB541}" type="parTrans" cxnId="{644D32B0-18C5-8F40-AA48-D71B54D62E8B}">
      <dgm:prSet/>
      <dgm:spPr/>
      <dgm:t>
        <a:bodyPr/>
        <a:lstStyle/>
        <a:p>
          <a:endParaRPr lang="pt-BR" noProof="0"/>
        </a:p>
      </dgm:t>
    </dgm:pt>
    <dgm:pt modelId="{E0DB408F-92DB-C04C-8637-E301B01E6E0E}" type="sibTrans" cxnId="{644D32B0-18C5-8F40-AA48-D71B54D62E8B}">
      <dgm:prSet/>
      <dgm:spPr/>
      <dgm:t>
        <a:bodyPr/>
        <a:lstStyle/>
        <a:p>
          <a:endParaRPr lang="pt-BR" noProof="0"/>
        </a:p>
      </dgm:t>
    </dgm:pt>
    <dgm:pt modelId="{5912BD40-9CAB-FD41-ACF3-604BFE88BFFF}" type="pres">
      <dgm:prSet presAssocID="{51621803-FDF0-5745-BC6B-48DD48F359D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1CD4515-4694-1D42-AF19-81E31BC50CAC}" type="pres">
      <dgm:prSet presAssocID="{12A25B66-C928-3A42-905E-223E1C4863F4}" presName="composite" presStyleCnt="0"/>
      <dgm:spPr/>
    </dgm:pt>
    <dgm:pt modelId="{A8831370-F543-5941-9F0A-8C32B1166EA7}" type="pres">
      <dgm:prSet presAssocID="{12A25B66-C928-3A42-905E-223E1C4863F4}" presName="LShape" presStyleLbl="alignNode1" presStyleIdx="0" presStyleCnt="5"/>
      <dgm:spPr/>
    </dgm:pt>
    <dgm:pt modelId="{B27E80F0-759D-864C-B181-7FB120463364}" type="pres">
      <dgm:prSet presAssocID="{12A25B66-C928-3A42-905E-223E1C4863F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0A065-EF16-704F-B3F0-EBE9EFACCB0D}" type="pres">
      <dgm:prSet presAssocID="{12A25B66-C928-3A42-905E-223E1C4863F4}" presName="Triangle" presStyleLbl="alignNode1" presStyleIdx="1" presStyleCnt="5" custLinFactNeighborX="34954" custLinFactNeighborY="-44248"/>
      <dgm:spPr/>
    </dgm:pt>
    <dgm:pt modelId="{0CC82245-AA87-8140-8F47-593E4AFCC175}" type="pres">
      <dgm:prSet presAssocID="{64A832FD-FC64-C74E-9571-B2D5ADB36A06}" presName="sibTrans" presStyleCnt="0"/>
      <dgm:spPr/>
    </dgm:pt>
    <dgm:pt modelId="{6ACB9063-7633-0748-A82F-D6461C67B187}" type="pres">
      <dgm:prSet presAssocID="{64A832FD-FC64-C74E-9571-B2D5ADB36A06}" presName="space" presStyleCnt="0"/>
      <dgm:spPr/>
    </dgm:pt>
    <dgm:pt modelId="{CA13E98C-F734-9C48-A343-10605DDD8E14}" type="pres">
      <dgm:prSet presAssocID="{E8D03880-8005-AB42-B049-51EEC2C7D8CA}" presName="composite" presStyleCnt="0"/>
      <dgm:spPr/>
    </dgm:pt>
    <dgm:pt modelId="{3EE25925-C66B-F549-9E58-0F275BF42DBC}" type="pres">
      <dgm:prSet presAssocID="{E8D03880-8005-AB42-B049-51EEC2C7D8CA}" presName="LShape" presStyleLbl="alignNode1" presStyleIdx="2" presStyleCnt="5"/>
      <dgm:spPr/>
    </dgm:pt>
    <dgm:pt modelId="{95AF449A-721C-2243-97C6-79BB3372AB36}" type="pres">
      <dgm:prSet presAssocID="{E8D03880-8005-AB42-B049-51EEC2C7D8C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8D677-CB18-0048-9D96-7D51D9BBB657}" type="pres">
      <dgm:prSet presAssocID="{E8D03880-8005-AB42-B049-51EEC2C7D8CA}" presName="Triangle" presStyleLbl="alignNode1" presStyleIdx="3" presStyleCnt="5"/>
      <dgm:spPr/>
    </dgm:pt>
    <dgm:pt modelId="{E37DDB8D-29BF-1E44-9C8D-1FA7274F124F}" type="pres">
      <dgm:prSet presAssocID="{A6AE7D98-0240-844E-8CA6-595B30C3E3C0}" presName="sibTrans" presStyleCnt="0"/>
      <dgm:spPr/>
    </dgm:pt>
    <dgm:pt modelId="{AA46549C-4784-3942-A0B7-235805D9047E}" type="pres">
      <dgm:prSet presAssocID="{A6AE7D98-0240-844E-8CA6-595B30C3E3C0}" presName="space" presStyleCnt="0"/>
      <dgm:spPr/>
    </dgm:pt>
    <dgm:pt modelId="{E3C41589-247F-C34C-80B9-EA4A35A36F85}" type="pres">
      <dgm:prSet presAssocID="{88ABDEBD-4ECE-6445-818B-567A0A5D6511}" presName="composite" presStyleCnt="0"/>
      <dgm:spPr/>
    </dgm:pt>
    <dgm:pt modelId="{1A72C333-F605-9E4C-9C50-09A6167EB596}" type="pres">
      <dgm:prSet presAssocID="{88ABDEBD-4ECE-6445-818B-567A0A5D6511}" presName="LShape" presStyleLbl="alignNode1" presStyleIdx="4" presStyleCnt="5"/>
      <dgm:spPr/>
    </dgm:pt>
    <dgm:pt modelId="{4E024A6C-C768-1846-9087-906D4CC642C7}" type="pres">
      <dgm:prSet presAssocID="{88ABDEBD-4ECE-6445-818B-567A0A5D651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3CDABC-895A-9D4C-8267-5134A8A29A17}" srcId="{51621803-FDF0-5745-BC6B-48DD48F359D9}" destId="{12A25B66-C928-3A42-905E-223E1C4863F4}" srcOrd="0" destOrd="0" parTransId="{60590053-6FE9-F148-99B5-59DE38A2D53B}" sibTransId="{64A832FD-FC64-C74E-9571-B2D5ADB36A06}"/>
    <dgm:cxn modelId="{5CB0626A-EE09-AD49-8419-C71D663C4F71}" type="presOf" srcId="{E8D03880-8005-AB42-B049-51EEC2C7D8CA}" destId="{95AF449A-721C-2243-97C6-79BB3372AB36}" srcOrd="0" destOrd="0" presId="urn:microsoft.com/office/officeart/2009/3/layout/StepUpProcess"/>
    <dgm:cxn modelId="{16569F4A-F976-0C4E-96D9-F2C235681FF2}" srcId="{51621803-FDF0-5745-BC6B-48DD48F359D9}" destId="{E8D03880-8005-AB42-B049-51EEC2C7D8CA}" srcOrd="1" destOrd="0" parTransId="{F842A20A-2CB1-E949-B0D2-F73916E49088}" sibTransId="{A6AE7D98-0240-844E-8CA6-595B30C3E3C0}"/>
    <dgm:cxn modelId="{756569B6-3785-144E-AD7B-389FE2194689}" type="presOf" srcId="{88ABDEBD-4ECE-6445-818B-567A0A5D6511}" destId="{4E024A6C-C768-1846-9087-906D4CC642C7}" srcOrd="0" destOrd="0" presId="urn:microsoft.com/office/officeart/2009/3/layout/StepUpProcess"/>
    <dgm:cxn modelId="{37508EEA-B1AA-C648-8F20-777132089B76}" type="presOf" srcId="{51621803-FDF0-5745-BC6B-48DD48F359D9}" destId="{5912BD40-9CAB-FD41-ACF3-604BFE88BFFF}" srcOrd="0" destOrd="0" presId="urn:microsoft.com/office/officeart/2009/3/layout/StepUpProcess"/>
    <dgm:cxn modelId="{833329DA-6C6E-E54C-9427-0368E6B01261}" type="presOf" srcId="{12A25B66-C928-3A42-905E-223E1C4863F4}" destId="{B27E80F0-759D-864C-B181-7FB120463364}" srcOrd="0" destOrd="0" presId="urn:microsoft.com/office/officeart/2009/3/layout/StepUpProcess"/>
    <dgm:cxn modelId="{644D32B0-18C5-8F40-AA48-D71B54D62E8B}" srcId="{51621803-FDF0-5745-BC6B-48DD48F359D9}" destId="{88ABDEBD-4ECE-6445-818B-567A0A5D6511}" srcOrd="2" destOrd="0" parTransId="{F46D52EC-F08E-E741-989E-C4C5425AB541}" sibTransId="{E0DB408F-92DB-C04C-8637-E301B01E6E0E}"/>
    <dgm:cxn modelId="{B02AF58D-BC9E-8C40-9540-C27A13C84169}" type="presParOf" srcId="{5912BD40-9CAB-FD41-ACF3-604BFE88BFFF}" destId="{51CD4515-4694-1D42-AF19-81E31BC50CAC}" srcOrd="0" destOrd="0" presId="urn:microsoft.com/office/officeart/2009/3/layout/StepUpProcess"/>
    <dgm:cxn modelId="{0FF22DAC-330E-494E-85DC-99EF7E0667B6}" type="presParOf" srcId="{51CD4515-4694-1D42-AF19-81E31BC50CAC}" destId="{A8831370-F543-5941-9F0A-8C32B1166EA7}" srcOrd="0" destOrd="0" presId="urn:microsoft.com/office/officeart/2009/3/layout/StepUpProcess"/>
    <dgm:cxn modelId="{46ECD920-DEA8-3640-B31F-25EBD6DFE09E}" type="presParOf" srcId="{51CD4515-4694-1D42-AF19-81E31BC50CAC}" destId="{B27E80F0-759D-864C-B181-7FB120463364}" srcOrd="1" destOrd="0" presId="urn:microsoft.com/office/officeart/2009/3/layout/StepUpProcess"/>
    <dgm:cxn modelId="{24A2DF6F-E687-6A44-856B-55F2A62BCE2A}" type="presParOf" srcId="{51CD4515-4694-1D42-AF19-81E31BC50CAC}" destId="{07C0A065-EF16-704F-B3F0-EBE9EFACCB0D}" srcOrd="2" destOrd="0" presId="urn:microsoft.com/office/officeart/2009/3/layout/StepUpProcess"/>
    <dgm:cxn modelId="{F876E893-FCBC-5947-ADC2-DC909ACCE3C6}" type="presParOf" srcId="{5912BD40-9CAB-FD41-ACF3-604BFE88BFFF}" destId="{0CC82245-AA87-8140-8F47-593E4AFCC175}" srcOrd="1" destOrd="0" presId="urn:microsoft.com/office/officeart/2009/3/layout/StepUpProcess"/>
    <dgm:cxn modelId="{58855016-1FB9-6E42-ADD3-750269F43A50}" type="presParOf" srcId="{0CC82245-AA87-8140-8F47-593E4AFCC175}" destId="{6ACB9063-7633-0748-A82F-D6461C67B187}" srcOrd="0" destOrd="0" presId="urn:microsoft.com/office/officeart/2009/3/layout/StepUpProcess"/>
    <dgm:cxn modelId="{03787A0C-39BB-3745-99E9-E8D9A5B24AB4}" type="presParOf" srcId="{5912BD40-9CAB-FD41-ACF3-604BFE88BFFF}" destId="{CA13E98C-F734-9C48-A343-10605DDD8E14}" srcOrd="2" destOrd="0" presId="urn:microsoft.com/office/officeart/2009/3/layout/StepUpProcess"/>
    <dgm:cxn modelId="{990F3677-83B0-7D4F-98A1-DF1A8F071106}" type="presParOf" srcId="{CA13E98C-F734-9C48-A343-10605DDD8E14}" destId="{3EE25925-C66B-F549-9E58-0F275BF42DBC}" srcOrd="0" destOrd="0" presId="urn:microsoft.com/office/officeart/2009/3/layout/StepUpProcess"/>
    <dgm:cxn modelId="{6761E488-FACF-0641-88E1-313543A5E3A2}" type="presParOf" srcId="{CA13E98C-F734-9C48-A343-10605DDD8E14}" destId="{95AF449A-721C-2243-97C6-79BB3372AB36}" srcOrd="1" destOrd="0" presId="urn:microsoft.com/office/officeart/2009/3/layout/StepUpProcess"/>
    <dgm:cxn modelId="{0134CB41-B6DA-2241-855F-C23785D84710}" type="presParOf" srcId="{CA13E98C-F734-9C48-A343-10605DDD8E14}" destId="{60E8D677-CB18-0048-9D96-7D51D9BBB657}" srcOrd="2" destOrd="0" presId="urn:microsoft.com/office/officeart/2009/3/layout/StepUpProcess"/>
    <dgm:cxn modelId="{3A08F9AC-F157-204E-A132-101E497B42B9}" type="presParOf" srcId="{5912BD40-9CAB-FD41-ACF3-604BFE88BFFF}" destId="{E37DDB8D-29BF-1E44-9C8D-1FA7274F124F}" srcOrd="3" destOrd="0" presId="urn:microsoft.com/office/officeart/2009/3/layout/StepUpProcess"/>
    <dgm:cxn modelId="{EA0A0FA1-7B10-B34D-9B8B-FBB37FC05F40}" type="presParOf" srcId="{E37DDB8D-29BF-1E44-9C8D-1FA7274F124F}" destId="{AA46549C-4784-3942-A0B7-235805D9047E}" srcOrd="0" destOrd="0" presId="urn:microsoft.com/office/officeart/2009/3/layout/StepUpProcess"/>
    <dgm:cxn modelId="{674A0648-C553-D342-A263-79CF8F657786}" type="presParOf" srcId="{5912BD40-9CAB-FD41-ACF3-604BFE88BFFF}" destId="{E3C41589-247F-C34C-80B9-EA4A35A36F85}" srcOrd="4" destOrd="0" presId="urn:microsoft.com/office/officeart/2009/3/layout/StepUpProcess"/>
    <dgm:cxn modelId="{0EBCEF9B-173B-1D45-B549-4C20345F8D2A}" type="presParOf" srcId="{E3C41589-247F-C34C-80B9-EA4A35A36F85}" destId="{1A72C333-F605-9E4C-9C50-09A6167EB596}" srcOrd="0" destOrd="0" presId="urn:microsoft.com/office/officeart/2009/3/layout/StepUpProcess"/>
    <dgm:cxn modelId="{43E75981-BF30-C746-9B89-C4558412348B}" type="presParOf" srcId="{E3C41589-247F-C34C-80B9-EA4A35A36F85}" destId="{4E024A6C-C768-1846-9087-906D4CC642C7}" srcOrd="1" destOrd="0" presId="urn:microsoft.com/office/officeart/2009/3/layout/StepUp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5AD0E-20E7-4D4E-91CC-DDC203DCD666}" type="doc">
      <dgm:prSet loTypeId="urn:microsoft.com/office/officeart/2005/8/layout/hierarchy5" loCatId="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D6E7E1-6316-D948-BA3A-85FCF4F598A9}">
      <dgm:prSet phldrT="[Text]"/>
      <dgm:spPr/>
      <dgm:t>
        <a:bodyPr/>
        <a:lstStyle/>
        <a:p>
          <a:r>
            <a:rPr lang="pt-BR" noProof="0" smtClean="0"/>
            <a:t>Plano Nacional</a:t>
          </a:r>
          <a:endParaRPr lang="pt-BR" noProof="0"/>
        </a:p>
      </dgm:t>
    </dgm:pt>
    <dgm:pt modelId="{75CA6A56-570D-9C4B-8217-9A92FE340B20}" type="parTrans" cxnId="{E1A2647B-3E61-9D41-99F9-181460078B9C}">
      <dgm:prSet/>
      <dgm:spPr/>
      <dgm:t>
        <a:bodyPr/>
        <a:lstStyle/>
        <a:p>
          <a:endParaRPr lang="pt-BR" noProof="0"/>
        </a:p>
      </dgm:t>
    </dgm:pt>
    <dgm:pt modelId="{0F801971-0CAC-7141-B3A8-D5B6E40A8128}" type="sibTrans" cxnId="{E1A2647B-3E61-9D41-99F9-181460078B9C}">
      <dgm:prSet/>
      <dgm:spPr/>
      <dgm:t>
        <a:bodyPr/>
        <a:lstStyle/>
        <a:p>
          <a:endParaRPr lang="pt-BR" noProof="0"/>
        </a:p>
      </dgm:t>
    </dgm:pt>
    <dgm:pt modelId="{7CD9B92F-DB7E-2D4D-B504-63BF736FC043}">
      <dgm:prSet phldrT="[Text]"/>
      <dgm:spPr/>
      <dgm:t>
        <a:bodyPr/>
        <a:lstStyle/>
        <a:p>
          <a:r>
            <a:rPr lang="pt-BR" noProof="0" smtClean="0"/>
            <a:t>Planos Igrejas</a:t>
          </a:r>
          <a:endParaRPr lang="pt-BR" noProof="0"/>
        </a:p>
      </dgm:t>
    </dgm:pt>
    <dgm:pt modelId="{ED1F57F5-7CEB-2044-97E4-C51294C9DAFE}" type="parTrans" cxnId="{2DA6CC84-7BCC-9C4F-A7F2-4BA0CDE6FC76}">
      <dgm:prSet/>
      <dgm:spPr/>
      <dgm:t>
        <a:bodyPr/>
        <a:lstStyle/>
        <a:p>
          <a:endParaRPr lang="pt-BR" noProof="0"/>
        </a:p>
      </dgm:t>
    </dgm:pt>
    <dgm:pt modelId="{119380B3-957D-324A-8528-899E4FF08456}" type="sibTrans" cxnId="{2DA6CC84-7BCC-9C4F-A7F2-4BA0CDE6FC76}">
      <dgm:prSet/>
      <dgm:spPr/>
      <dgm:t>
        <a:bodyPr/>
        <a:lstStyle/>
        <a:p>
          <a:endParaRPr lang="pt-BR" noProof="0"/>
        </a:p>
      </dgm:t>
    </dgm:pt>
    <dgm:pt modelId="{8496EDDA-C380-5940-ADB4-DD748512ED4B}">
      <dgm:prSet phldrT="[Text]"/>
      <dgm:spPr/>
      <dgm:t>
        <a:bodyPr/>
        <a:lstStyle/>
        <a:p>
          <a:r>
            <a:rPr lang="pt-BR" noProof="0" smtClean="0"/>
            <a:t>Crescimento</a:t>
          </a:r>
          <a:endParaRPr lang="pt-BR" noProof="0"/>
        </a:p>
      </dgm:t>
    </dgm:pt>
    <dgm:pt modelId="{A6962565-4814-C148-84CA-B44D2DB8711F}" type="parTrans" cxnId="{21A55BDC-A9E6-C949-BEC5-73F1AB8ADCCB}">
      <dgm:prSet/>
      <dgm:spPr/>
      <dgm:t>
        <a:bodyPr/>
        <a:lstStyle/>
        <a:p>
          <a:endParaRPr lang="pt-BR" noProof="0"/>
        </a:p>
      </dgm:t>
    </dgm:pt>
    <dgm:pt modelId="{92934D10-3A46-9C47-ACA5-006B01F67A65}" type="sibTrans" cxnId="{21A55BDC-A9E6-C949-BEC5-73F1AB8ADCCB}">
      <dgm:prSet/>
      <dgm:spPr/>
      <dgm:t>
        <a:bodyPr/>
        <a:lstStyle/>
        <a:p>
          <a:endParaRPr lang="pt-BR" noProof="0"/>
        </a:p>
      </dgm:t>
    </dgm:pt>
    <dgm:pt modelId="{1C185AA5-4E07-0A4A-AE5A-3BAC184C5DAF}">
      <dgm:prSet phldrT="[Text]"/>
      <dgm:spPr/>
      <dgm:t>
        <a:bodyPr/>
        <a:lstStyle/>
        <a:p>
          <a:r>
            <a:rPr lang="pt-BR" noProof="0" smtClean="0"/>
            <a:t>Capacitação Líderes</a:t>
          </a:r>
          <a:endParaRPr lang="pt-BR" noProof="0"/>
        </a:p>
      </dgm:t>
    </dgm:pt>
    <dgm:pt modelId="{039E8C27-13ED-9B48-A88B-B79918786DBE}" type="parTrans" cxnId="{3D0A3E6E-1EA1-E644-BE96-491290713062}">
      <dgm:prSet/>
      <dgm:spPr/>
      <dgm:t>
        <a:bodyPr/>
        <a:lstStyle/>
        <a:p>
          <a:endParaRPr lang="pt-BR" noProof="0"/>
        </a:p>
      </dgm:t>
    </dgm:pt>
    <dgm:pt modelId="{8AE949D1-9D4F-BD4F-8B10-C84320DEFC04}" type="sibTrans" cxnId="{3D0A3E6E-1EA1-E644-BE96-491290713062}">
      <dgm:prSet/>
      <dgm:spPr/>
      <dgm:t>
        <a:bodyPr/>
        <a:lstStyle/>
        <a:p>
          <a:endParaRPr lang="pt-BR" noProof="0"/>
        </a:p>
      </dgm:t>
    </dgm:pt>
    <dgm:pt modelId="{E159822A-DBDD-4C43-AB34-BE72C53B4E01}">
      <dgm:prSet phldrT="[Text]"/>
      <dgm:spPr/>
      <dgm:t>
        <a:bodyPr/>
        <a:lstStyle/>
        <a:p>
          <a:r>
            <a:rPr lang="pt-BR" noProof="0" smtClean="0"/>
            <a:t>Planos Presbitérios</a:t>
          </a:r>
          <a:endParaRPr lang="pt-BR" noProof="0"/>
        </a:p>
      </dgm:t>
    </dgm:pt>
    <dgm:pt modelId="{4A78DB8D-237B-A745-AA14-BDC4B8163B0D}" type="parTrans" cxnId="{0C830839-057F-4149-8F60-60C721F84F87}">
      <dgm:prSet/>
      <dgm:spPr/>
      <dgm:t>
        <a:bodyPr/>
        <a:lstStyle/>
        <a:p>
          <a:endParaRPr lang="pt-BR" noProof="0"/>
        </a:p>
      </dgm:t>
    </dgm:pt>
    <dgm:pt modelId="{29B56EF6-1172-1C46-9F6F-AC952ABE1FCF}" type="sibTrans" cxnId="{0C830839-057F-4149-8F60-60C721F84F87}">
      <dgm:prSet/>
      <dgm:spPr/>
      <dgm:t>
        <a:bodyPr/>
        <a:lstStyle/>
        <a:p>
          <a:endParaRPr lang="pt-BR" noProof="0"/>
        </a:p>
      </dgm:t>
    </dgm:pt>
    <dgm:pt modelId="{99D50009-8B27-244E-9893-00A397501A19}">
      <dgm:prSet phldrT="[Text]"/>
      <dgm:spPr/>
      <dgm:t>
        <a:bodyPr/>
        <a:lstStyle/>
        <a:p>
          <a:r>
            <a:rPr lang="pt-BR" noProof="0" smtClean="0"/>
            <a:t>Novas Igrejas</a:t>
          </a:r>
          <a:endParaRPr lang="pt-BR" noProof="0"/>
        </a:p>
      </dgm:t>
    </dgm:pt>
    <dgm:pt modelId="{C0BF5358-A7A7-904D-A1EA-A36696478C93}" type="parTrans" cxnId="{147C2E1B-5298-2C47-B0F1-F0620E0841DA}">
      <dgm:prSet/>
      <dgm:spPr/>
      <dgm:t>
        <a:bodyPr/>
        <a:lstStyle/>
        <a:p>
          <a:endParaRPr lang="pt-BR" noProof="0"/>
        </a:p>
      </dgm:t>
    </dgm:pt>
    <dgm:pt modelId="{CD834930-5D62-0A42-BDCA-C4B52B0096E3}" type="sibTrans" cxnId="{147C2E1B-5298-2C47-B0F1-F0620E0841DA}">
      <dgm:prSet/>
      <dgm:spPr/>
      <dgm:t>
        <a:bodyPr/>
        <a:lstStyle/>
        <a:p>
          <a:endParaRPr lang="pt-BR" noProof="0"/>
        </a:p>
      </dgm:t>
    </dgm:pt>
    <dgm:pt modelId="{A541384B-D3CD-5744-9BC8-B7C2870E3C67}">
      <dgm:prSet phldrT="[Text]" custT="1"/>
      <dgm:spPr/>
      <dgm:t>
        <a:bodyPr/>
        <a:lstStyle/>
        <a:p>
          <a:r>
            <a:rPr lang="pt-BR" sz="2300" noProof="0" dirty="0" smtClean="0"/>
            <a:t>Diretorias Executiva Administrativa</a:t>
          </a:r>
        </a:p>
        <a:p>
          <a:r>
            <a:rPr lang="pt-BR" sz="2800" b="1" u="sng" noProof="0" dirty="0" err="1" smtClean="0">
              <a:solidFill>
                <a:srgbClr val="FF0000"/>
              </a:solidFill>
            </a:rPr>
            <a:t>Envisionar</a:t>
          </a:r>
          <a:endParaRPr lang="pt-BR" sz="2300" b="1" u="sng" noProof="0" dirty="0">
            <a:solidFill>
              <a:srgbClr val="FF0000"/>
            </a:solidFill>
          </a:endParaRPr>
        </a:p>
      </dgm:t>
    </dgm:pt>
    <dgm:pt modelId="{86A7B5A0-B465-ED4F-B337-72D55794C554}" type="parTrans" cxnId="{EEB863B7-2EBB-CF49-89D4-3008414B2CDF}">
      <dgm:prSet/>
      <dgm:spPr/>
      <dgm:t>
        <a:bodyPr/>
        <a:lstStyle/>
        <a:p>
          <a:endParaRPr lang="pt-BR" noProof="0"/>
        </a:p>
      </dgm:t>
    </dgm:pt>
    <dgm:pt modelId="{5B861316-BC12-5440-B2E9-BE2DB0CAE678}" type="sibTrans" cxnId="{EEB863B7-2EBB-CF49-89D4-3008414B2CDF}">
      <dgm:prSet/>
      <dgm:spPr/>
      <dgm:t>
        <a:bodyPr/>
        <a:lstStyle/>
        <a:p>
          <a:endParaRPr lang="pt-BR" noProof="0"/>
        </a:p>
      </dgm:t>
    </dgm:pt>
    <dgm:pt modelId="{7D017EFD-1BA7-2A4C-ABE8-EFFED48E5EB3}">
      <dgm:prSet phldrT="[Text]" custT="1"/>
      <dgm:spPr/>
      <dgm:t>
        <a:bodyPr/>
        <a:lstStyle/>
        <a:p>
          <a:r>
            <a:rPr lang="pt-BR" sz="2300" noProof="0" dirty="0" smtClean="0"/>
            <a:t>Igrejas e Presbitérios</a:t>
          </a:r>
        </a:p>
        <a:p>
          <a:endParaRPr lang="pt-BR" sz="2300" noProof="0" dirty="0" smtClean="0"/>
        </a:p>
        <a:p>
          <a:r>
            <a:rPr lang="pt-BR" sz="2800" b="1" u="sng" noProof="0" dirty="0" smtClean="0">
              <a:solidFill>
                <a:srgbClr val="FF0000"/>
              </a:solidFill>
            </a:rPr>
            <a:t>Capacitar</a:t>
          </a:r>
          <a:endParaRPr lang="pt-BR" sz="2300" b="1" u="sng" noProof="0" dirty="0">
            <a:solidFill>
              <a:srgbClr val="FF0000"/>
            </a:solidFill>
          </a:endParaRPr>
        </a:p>
      </dgm:t>
    </dgm:pt>
    <dgm:pt modelId="{A6ED1046-4022-034D-9915-ABC9B8C2CC7E}" type="parTrans" cxnId="{B519D8AD-64A9-0B4A-8C27-C3D66EC81C43}">
      <dgm:prSet/>
      <dgm:spPr/>
      <dgm:t>
        <a:bodyPr/>
        <a:lstStyle/>
        <a:p>
          <a:endParaRPr lang="pt-BR" noProof="0"/>
        </a:p>
      </dgm:t>
    </dgm:pt>
    <dgm:pt modelId="{7D5E98DA-C0C2-4640-8417-0D5EB4091ADC}" type="sibTrans" cxnId="{B519D8AD-64A9-0B4A-8C27-C3D66EC81C43}">
      <dgm:prSet/>
      <dgm:spPr/>
      <dgm:t>
        <a:bodyPr/>
        <a:lstStyle/>
        <a:p>
          <a:endParaRPr lang="pt-BR" noProof="0"/>
        </a:p>
      </dgm:t>
    </dgm:pt>
    <dgm:pt modelId="{10065FD6-D71E-644D-9ACC-9A4F8C5A77E8}">
      <dgm:prSet phldrT="[Text]" custT="1"/>
      <dgm:spPr/>
      <dgm:t>
        <a:bodyPr/>
        <a:lstStyle/>
        <a:p>
          <a:r>
            <a:rPr lang="pt-BR" sz="2300" noProof="0" dirty="0" smtClean="0"/>
            <a:t>Pastores e Líderes</a:t>
          </a:r>
        </a:p>
        <a:p>
          <a:endParaRPr lang="pt-BR" sz="2300" noProof="0" dirty="0" smtClean="0"/>
        </a:p>
        <a:p>
          <a:r>
            <a:rPr lang="pt-BR" sz="2800" b="1" u="sng" noProof="0" dirty="0" smtClean="0">
              <a:solidFill>
                <a:srgbClr val="FF0000"/>
              </a:solidFill>
            </a:rPr>
            <a:t>Multiplicar</a:t>
          </a:r>
          <a:endParaRPr lang="pt-BR" sz="2300" b="1" u="sng" noProof="0" dirty="0">
            <a:solidFill>
              <a:srgbClr val="FF0000"/>
            </a:solidFill>
          </a:endParaRPr>
        </a:p>
      </dgm:t>
    </dgm:pt>
    <dgm:pt modelId="{8D73EB98-0B68-5840-AD2E-8D1942A6538A}" type="parTrans" cxnId="{7AEEADA0-6D98-E440-B2D0-3960915A443C}">
      <dgm:prSet/>
      <dgm:spPr/>
      <dgm:t>
        <a:bodyPr/>
        <a:lstStyle/>
        <a:p>
          <a:endParaRPr lang="pt-BR" noProof="0"/>
        </a:p>
      </dgm:t>
    </dgm:pt>
    <dgm:pt modelId="{C161278E-660B-484F-94A8-C27095CD19D1}" type="sibTrans" cxnId="{7AEEADA0-6D98-E440-B2D0-3960915A443C}">
      <dgm:prSet/>
      <dgm:spPr/>
      <dgm:t>
        <a:bodyPr/>
        <a:lstStyle/>
        <a:p>
          <a:endParaRPr lang="pt-BR" noProof="0"/>
        </a:p>
      </dgm:t>
    </dgm:pt>
    <dgm:pt modelId="{06CFDB99-4AE4-C041-9716-EAC170FDA6D9}">
      <dgm:prSet/>
      <dgm:spPr/>
      <dgm:t>
        <a:bodyPr/>
        <a:lstStyle/>
        <a:p>
          <a:r>
            <a:rPr lang="pt-BR" noProof="0" smtClean="0"/>
            <a:t>Capacitação Líderes</a:t>
          </a:r>
          <a:endParaRPr lang="pt-BR" noProof="0"/>
        </a:p>
      </dgm:t>
    </dgm:pt>
    <dgm:pt modelId="{973CEA89-D1D6-0146-B490-1CA4F5748903}" type="parTrans" cxnId="{BBEF3D61-B03B-014C-B5F6-308A18E30D57}">
      <dgm:prSet/>
      <dgm:spPr/>
      <dgm:t>
        <a:bodyPr/>
        <a:lstStyle/>
        <a:p>
          <a:endParaRPr lang="pt-BR" noProof="0"/>
        </a:p>
      </dgm:t>
    </dgm:pt>
    <dgm:pt modelId="{04F163BD-C4F3-5D47-9967-18BDB105ED26}" type="sibTrans" cxnId="{BBEF3D61-B03B-014C-B5F6-308A18E30D57}">
      <dgm:prSet/>
      <dgm:spPr/>
      <dgm:t>
        <a:bodyPr/>
        <a:lstStyle/>
        <a:p>
          <a:endParaRPr lang="pt-BR" noProof="0"/>
        </a:p>
      </dgm:t>
    </dgm:pt>
    <dgm:pt modelId="{B439E8B8-A05B-334E-864A-CDCAC2D3E1AA}" type="pres">
      <dgm:prSet presAssocID="{D0B5AD0E-20E7-4D4E-91CC-DDC203DCD66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A87ED5-0699-FD48-A5C6-C0192C5B79B5}" type="pres">
      <dgm:prSet presAssocID="{D0B5AD0E-20E7-4D4E-91CC-DDC203DCD666}" presName="hierFlow" presStyleCnt="0"/>
      <dgm:spPr/>
    </dgm:pt>
    <dgm:pt modelId="{B52F6093-2372-AF4E-A10C-41E2ABD95BC0}" type="pres">
      <dgm:prSet presAssocID="{D0B5AD0E-20E7-4D4E-91CC-DDC203DCD666}" presName="firstBuf" presStyleCnt="0"/>
      <dgm:spPr/>
    </dgm:pt>
    <dgm:pt modelId="{0F13CBBC-4DCA-CD4E-89D5-D01FB4EEF7FB}" type="pres">
      <dgm:prSet presAssocID="{D0B5AD0E-20E7-4D4E-91CC-DDC203DCD66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BA55C71-6E5E-0D43-BC6E-A0F5590BD6BA}" type="pres">
      <dgm:prSet presAssocID="{07D6E7E1-6316-D948-BA3A-85FCF4F598A9}" presName="Name17" presStyleCnt="0"/>
      <dgm:spPr/>
    </dgm:pt>
    <dgm:pt modelId="{C4A3D6A9-BA53-5F40-805C-BE42F07DF2E1}" type="pres">
      <dgm:prSet presAssocID="{07D6E7E1-6316-D948-BA3A-85FCF4F598A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B9B6F3-FCE0-8B46-AD35-6B37BF528934}" type="pres">
      <dgm:prSet presAssocID="{07D6E7E1-6316-D948-BA3A-85FCF4F598A9}" presName="hierChild2" presStyleCnt="0"/>
      <dgm:spPr/>
    </dgm:pt>
    <dgm:pt modelId="{387B8403-931A-AB4A-95AA-F5779EEC427D}" type="pres">
      <dgm:prSet presAssocID="{ED1F57F5-7CEB-2044-97E4-C51294C9DAFE}" presName="Name25" presStyleLbl="parChTrans1D2" presStyleIdx="0" presStyleCnt="2"/>
      <dgm:spPr/>
      <dgm:t>
        <a:bodyPr/>
        <a:lstStyle/>
        <a:p>
          <a:endParaRPr lang="en-US"/>
        </a:p>
      </dgm:t>
    </dgm:pt>
    <dgm:pt modelId="{FCF38156-1A2B-A24D-97E9-7B803B5E907E}" type="pres">
      <dgm:prSet presAssocID="{ED1F57F5-7CEB-2044-97E4-C51294C9DAF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B5FE1C6-5AD9-BD48-8C0C-E9D80E6B00B3}" type="pres">
      <dgm:prSet presAssocID="{7CD9B92F-DB7E-2D4D-B504-63BF736FC043}" presName="Name30" presStyleCnt="0"/>
      <dgm:spPr/>
    </dgm:pt>
    <dgm:pt modelId="{34A8005C-25A9-094F-B15F-F2ACA431FC7A}" type="pres">
      <dgm:prSet presAssocID="{7CD9B92F-DB7E-2D4D-B504-63BF736FC043}" presName="level2Shape" presStyleLbl="node2" presStyleIdx="0" presStyleCnt="2"/>
      <dgm:spPr/>
      <dgm:t>
        <a:bodyPr/>
        <a:lstStyle/>
        <a:p>
          <a:endParaRPr lang="en-US"/>
        </a:p>
      </dgm:t>
    </dgm:pt>
    <dgm:pt modelId="{86A3E3D0-963C-9D4C-AB98-000095308CC8}" type="pres">
      <dgm:prSet presAssocID="{7CD9B92F-DB7E-2D4D-B504-63BF736FC043}" presName="hierChild3" presStyleCnt="0"/>
      <dgm:spPr/>
    </dgm:pt>
    <dgm:pt modelId="{9940E5D0-F50A-8A4D-864A-1AA7EECD8312}" type="pres">
      <dgm:prSet presAssocID="{A6962565-4814-C148-84CA-B44D2DB8711F}" presName="Name25" presStyleLbl="parChTrans1D3" presStyleIdx="0" presStyleCnt="4"/>
      <dgm:spPr/>
      <dgm:t>
        <a:bodyPr/>
        <a:lstStyle/>
        <a:p>
          <a:endParaRPr lang="en-US"/>
        </a:p>
      </dgm:t>
    </dgm:pt>
    <dgm:pt modelId="{9C0F4AF4-1548-2C43-AE38-84F3430A3EA6}" type="pres">
      <dgm:prSet presAssocID="{A6962565-4814-C148-84CA-B44D2DB8711F}" presName="connTx" presStyleLbl="parChTrans1D3" presStyleIdx="0" presStyleCnt="4"/>
      <dgm:spPr/>
      <dgm:t>
        <a:bodyPr/>
        <a:lstStyle/>
        <a:p>
          <a:endParaRPr lang="en-US"/>
        </a:p>
      </dgm:t>
    </dgm:pt>
    <dgm:pt modelId="{B44AA710-37B1-D645-B13A-0B708C8B188A}" type="pres">
      <dgm:prSet presAssocID="{8496EDDA-C380-5940-ADB4-DD748512ED4B}" presName="Name30" presStyleCnt="0"/>
      <dgm:spPr/>
    </dgm:pt>
    <dgm:pt modelId="{50E46C39-683C-694B-8A90-55316473846B}" type="pres">
      <dgm:prSet presAssocID="{8496EDDA-C380-5940-ADB4-DD748512ED4B}" presName="level2Shape" presStyleLbl="node3" presStyleIdx="0" presStyleCnt="4"/>
      <dgm:spPr/>
      <dgm:t>
        <a:bodyPr/>
        <a:lstStyle/>
        <a:p>
          <a:endParaRPr lang="en-US"/>
        </a:p>
      </dgm:t>
    </dgm:pt>
    <dgm:pt modelId="{74DB9EBB-D603-0948-AE44-F8E77C349D75}" type="pres">
      <dgm:prSet presAssocID="{8496EDDA-C380-5940-ADB4-DD748512ED4B}" presName="hierChild3" presStyleCnt="0"/>
      <dgm:spPr/>
    </dgm:pt>
    <dgm:pt modelId="{9C931F56-6EE4-004D-ADBB-447C39EAFC66}" type="pres">
      <dgm:prSet presAssocID="{039E8C27-13ED-9B48-A88B-B79918786DBE}" presName="Name25" presStyleLbl="parChTrans1D3" presStyleIdx="1" presStyleCnt="4"/>
      <dgm:spPr/>
      <dgm:t>
        <a:bodyPr/>
        <a:lstStyle/>
        <a:p>
          <a:endParaRPr lang="en-US"/>
        </a:p>
      </dgm:t>
    </dgm:pt>
    <dgm:pt modelId="{7DF7CB72-FCEA-2C42-B037-FCE7A6676AAC}" type="pres">
      <dgm:prSet presAssocID="{039E8C27-13ED-9B48-A88B-B79918786DB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36F467F9-79D9-3F47-977B-EC794C181164}" type="pres">
      <dgm:prSet presAssocID="{1C185AA5-4E07-0A4A-AE5A-3BAC184C5DAF}" presName="Name30" presStyleCnt="0"/>
      <dgm:spPr/>
    </dgm:pt>
    <dgm:pt modelId="{49AE2167-D350-CA48-804A-09CF4FDEC179}" type="pres">
      <dgm:prSet presAssocID="{1C185AA5-4E07-0A4A-AE5A-3BAC184C5DAF}" presName="level2Shape" presStyleLbl="node3" presStyleIdx="1" presStyleCnt="4"/>
      <dgm:spPr/>
      <dgm:t>
        <a:bodyPr/>
        <a:lstStyle/>
        <a:p>
          <a:endParaRPr lang="en-US"/>
        </a:p>
      </dgm:t>
    </dgm:pt>
    <dgm:pt modelId="{EF197A6C-AF1D-724C-A370-848F2132A01F}" type="pres">
      <dgm:prSet presAssocID="{1C185AA5-4E07-0A4A-AE5A-3BAC184C5DAF}" presName="hierChild3" presStyleCnt="0"/>
      <dgm:spPr/>
    </dgm:pt>
    <dgm:pt modelId="{F3F23301-6784-1749-8EE7-6502C5B951DC}" type="pres">
      <dgm:prSet presAssocID="{4A78DB8D-237B-A745-AA14-BDC4B8163B0D}" presName="Name25" presStyleLbl="parChTrans1D2" presStyleIdx="1" presStyleCnt="2"/>
      <dgm:spPr/>
      <dgm:t>
        <a:bodyPr/>
        <a:lstStyle/>
        <a:p>
          <a:endParaRPr lang="en-US"/>
        </a:p>
      </dgm:t>
    </dgm:pt>
    <dgm:pt modelId="{B6763A9B-098B-B844-9E03-840DFF4BDFDE}" type="pres">
      <dgm:prSet presAssocID="{4A78DB8D-237B-A745-AA14-BDC4B8163B0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BE34EB2-42B1-F34A-BDB5-1E4268372964}" type="pres">
      <dgm:prSet presAssocID="{E159822A-DBDD-4C43-AB34-BE72C53B4E01}" presName="Name30" presStyleCnt="0"/>
      <dgm:spPr/>
    </dgm:pt>
    <dgm:pt modelId="{0118C3E0-AA31-BF4E-B373-0C9A79C4F55A}" type="pres">
      <dgm:prSet presAssocID="{E159822A-DBDD-4C43-AB34-BE72C53B4E01}" presName="level2Shape" presStyleLbl="node2" presStyleIdx="1" presStyleCnt="2"/>
      <dgm:spPr/>
      <dgm:t>
        <a:bodyPr/>
        <a:lstStyle/>
        <a:p>
          <a:endParaRPr lang="en-US"/>
        </a:p>
      </dgm:t>
    </dgm:pt>
    <dgm:pt modelId="{7599CEC8-768C-B44E-BC03-9C3D179A4D04}" type="pres">
      <dgm:prSet presAssocID="{E159822A-DBDD-4C43-AB34-BE72C53B4E01}" presName="hierChild3" presStyleCnt="0"/>
      <dgm:spPr/>
    </dgm:pt>
    <dgm:pt modelId="{26FA74C5-A27F-DE49-8337-9C2B889AC724}" type="pres">
      <dgm:prSet presAssocID="{C0BF5358-A7A7-904D-A1EA-A36696478C93}" presName="Name25" presStyleLbl="parChTrans1D3" presStyleIdx="2" presStyleCnt="4"/>
      <dgm:spPr/>
      <dgm:t>
        <a:bodyPr/>
        <a:lstStyle/>
        <a:p>
          <a:endParaRPr lang="en-US"/>
        </a:p>
      </dgm:t>
    </dgm:pt>
    <dgm:pt modelId="{3A223555-94FC-B545-A561-F3722564C9FF}" type="pres">
      <dgm:prSet presAssocID="{C0BF5358-A7A7-904D-A1EA-A36696478C9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C25C59A4-3814-AA44-907B-D18176C27E03}" type="pres">
      <dgm:prSet presAssocID="{99D50009-8B27-244E-9893-00A397501A19}" presName="Name30" presStyleCnt="0"/>
      <dgm:spPr/>
    </dgm:pt>
    <dgm:pt modelId="{F6E5C11E-92E5-F943-A680-602749DC2246}" type="pres">
      <dgm:prSet presAssocID="{99D50009-8B27-244E-9893-00A397501A19}" presName="level2Shape" presStyleLbl="node3" presStyleIdx="2" presStyleCnt="4"/>
      <dgm:spPr/>
      <dgm:t>
        <a:bodyPr/>
        <a:lstStyle/>
        <a:p>
          <a:endParaRPr lang="en-US"/>
        </a:p>
      </dgm:t>
    </dgm:pt>
    <dgm:pt modelId="{512B28AA-B126-8346-95C2-4613FAFEC459}" type="pres">
      <dgm:prSet presAssocID="{99D50009-8B27-244E-9893-00A397501A19}" presName="hierChild3" presStyleCnt="0"/>
      <dgm:spPr/>
    </dgm:pt>
    <dgm:pt modelId="{57342C97-B3BC-034C-875A-5BE80D58B8EA}" type="pres">
      <dgm:prSet presAssocID="{973CEA89-D1D6-0146-B490-1CA4F5748903}" presName="Name25" presStyleLbl="parChTrans1D3" presStyleIdx="3" presStyleCnt="4"/>
      <dgm:spPr/>
      <dgm:t>
        <a:bodyPr/>
        <a:lstStyle/>
        <a:p>
          <a:endParaRPr lang="en-US"/>
        </a:p>
      </dgm:t>
    </dgm:pt>
    <dgm:pt modelId="{D7F34B23-8388-A044-97AC-7078AF910553}" type="pres">
      <dgm:prSet presAssocID="{973CEA89-D1D6-0146-B490-1CA4F5748903}" presName="connTx" presStyleLbl="parChTrans1D3" presStyleIdx="3" presStyleCnt="4"/>
      <dgm:spPr/>
      <dgm:t>
        <a:bodyPr/>
        <a:lstStyle/>
        <a:p>
          <a:endParaRPr lang="en-US"/>
        </a:p>
      </dgm:t>
    </dgm:pt>
    <dgm:pt modelId="{65B41D49-845E-D94D-BEDE-597AE884B15B}" type="pres">
      <dgm:prSet presAssocID="{06CFDB99-4AE4-C041-9716-EAC170FDA6D9}" presName="Name30" presStyleCnt="0"/>
      <dgm:spPr/>
    </dgm:pt>
    <dgm:pt modelId="{F4AAE81B-BA88-894B-ADCE-2FF9C5A1D5EA}" type="pres">
      <dgm:prSet presAssocID="{06CFDB99-4AE4-C041-9716-EAC170FDA6D9}" presName="level2Shape" presStyleLbl="node3" presStyleIdx="3" presStyleCnt="4"/>
      <dgm:spPr/>
      <dgm:t>
        <a:bodyPr/>
        <a:lstStyle/>
        <a:p>
          <a:endParaRPr lang="en-US"/>
        </a:p>
      </dgm:t>
    </dgm:pt>
    <dgm:pt modelId="{38B3C55C-57AE-5648-868E-0F3D36836C1C}" type="pres">
      <dgm:prSet presAssocID="{06CFDB99-4AE4-C041-9716-EAC170FDA6D9}" presName="hierChild3" presStyleCnt="0"/>
      <dgm:spPr/>
    </dgm:pt>
    <dgm:pt modelId="{9F0F6B52-8B03-B248-B19C-D0F740908BC1}" type="pres">
      <dgm:prSet presAssocID="{D0B5AD0E-20E7-4D4E-91CC-DDC203DCD666}" presName="bgShapesFlow" presStyleCnt="0"/>
      <dgm:spPr/>
    </dgm:pt>
    <dgm:pt modelId="{3E4AFF24-5A4C-074A-A1AE-FB044968E7A0}" type="pres">
      <dgm:prSet presAssocID="{A541384B-D3CD-5744-9BC8-B7C2870E3C67}" presName="rectComp" presStyleCnt="0"/>
      <dgm:spPr/>
    </dgm:pt>
    <dgm:pt modelId="{5881BF22-DCB3-F649-A7B3-9DBCB9F0D75D}" type="pres">
      <dgm:prSet presAssocID="{A541384B-D3CD-5744-9BC8-B7C2870E3C67}" presName="bgRect" presStyleLbl="bgShp" presStyleIdx="0" presStyleCnt="3"/>
      <dgm:spPr/>
      <dgm:t>
        <a:bodyPr/>
        <a:lstStyle/>
        <a:p>
          <a:endParaRPr lang="en-US"/>
        </a:p>
      </dgm:t>
    </dgm:pt>
    <dgm:pt modelId="{A3386DAA-6D93-E749-BC65-B3A2DD22C45B}" type="pres">
      <dgm:prSet presAssocID="{A541384B-D3CD-5744-9BC8-B7C2870E3C67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A18EA-2D5D-4440-BE53-7F478A7B7F0F}" type="pres">
      <dgm:prSet presAssocID="{A541384B-D3CD-5744-9BC8-B7C2870E3C67}" presName="spComp" presStyleCnt="0"/>
      <dgm:spPr/>
    </dgm:pt>
    <dgm:pt modelId="{8193CA71-9353-BF49-8C92-439559F4194F}" type="pres">
      <dgm:prSet presAssocID="{A541384B-D3CD-5744-9BC8-B7C2870E3C67}" presName="hSp" presStyleCnt="0"/>
      <dgm:spPr/>
    </dgm:pt>
    <dgm:pt modelId="{863920B5-4E96-134C-A54A-A45B9BC60826}" type="pres">
      <dgm:prSet presAssocID="{7D017EFD-1BA7-2A4C-ABE8-EFFED48E5EB3}" presName="rectComp" presStyleCnt="0"/>
      <dgm:spPr/>
    </dgm:pt>
    <dgm:pt modelId="{DB60B19A-3F6D-5040-9795-38A446C8A516}" type="pres">
      <dgm:prSet presAssocID="{7D017EFD-1BA7-2A4C-ABE8-EFFED48E5EB3}" presName="bgRect" presStyleLbl="bgShp" presStyleIdx="1" presStyleCnt="3"/>
      <dgm:spPr/>
      <dgm:t>
        <a:bodyPr/>
        <a:lstStyle/>
        <a:p>
          <a:endParaRPr lang="en-US"/>
        </a:p>
      </dgm:t>
    </dgm:pt>
    <dgm:pt modelId="{90AB1F76-B8B9-3644-82CA-7D4A46B29B66}" type="pres">
      <dgm:prSet presAssocID="{7D017EFD-1BA7-2A4C-ABE8-EFFED48E5EB3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086D1-3F2C-4849-B03F-A59CC7D606AF}" type="pres">
      <dgm:prSet presAssocID="{7D017EFD-1BA7-2A4C-ABE8-EFFED48E5EB3}" presName="spComp" presStyleCnt="0"/>
      <dgm:spPr/>
    </dgm:pt>
    <dgm:pt modelId="{889C89B0-0C1C-4545-B8D5-FEA0FA349C6A}" type="pres">
      <dgm:prSet presAssocID="{7D017EFD-1BA7-2A4C-ABE8-EFFED48E5EB3}" presName="hSp" presStyleCnt="0"/>
      <dgm:spPr/>
    </dgm:pt>
    <dgm:pt modelId="{D7CACDFA-4407-5D4A-9857-D666A7DDF19D}" type="pres">
      <dgm:prSet presAssocID="{10065FD6-D71E-644D-9ACC-9A4F8C5A77E8}" presName="rectComp" presStyleCnt="0"/>
      <dgm:spPr/>
    </dgm:pt>
    <dgm:pt modelId="{7C1AF7F3-5FFA-564A-8D56-B641EC568A2C}" type="pres">
      <dgm:prSet presAssocID="{10065FD6-D71E-644D-9ACC-9A4F8C5A77E8}" presName="bgRect" presStyleLbl="bgShp" presStyleIdx="2" presStyleCnt="3"/>
      <dgm:spPr/>
      <dgm:t>
        <a:bodyPr/>
        <a:lstStyle/>
        <a:p>
          <a:endParaRPr lang="en-US"/>
        </a:p>
      </dgm:t>
    </dgm:pt>
    <dgm:pt modelId="{F47CB5EE-7F91-D54D-B89B-74A881141D5C}" type="pres">
      <dgm:prSet presAssocID="{10065FD6-D71E-644D-9ACC-9A4F8C5A77E8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7C728E-E8A5-D944-9C16-7DFEC6B80517}" type="presOf" srcId="{C0BF5358-A7A7-904D-A1EA-A36696478C93}" destId="{3A223555-94FC-B545-A561-F3722564C9FF}" srcOrd="1" destOrd="0" presId="urn:microsoft.com/office/officeart/2005/8/layout/hierarchy5"/>
    <dgm:cxn modelId="{A038E4F1-7F41-AE4F-9996-97276C6D5E59}" type="presOf" srcId="{06CFDB99-4AE4-C041-9716-EAC170FDA6D9}" destId="{F4AAE81B-BA88-894B-ADCE-2FF9C5A1D5EA}" srcOrd="0" destOrd="0" presId="urn:microsoft.com/office/officeart/2005/8/layout/hierarchy5"/>
    <dgm:cxn modelId="{C7A2984F-2ABD-8E4C-8F00-2165E131ACB4}" type="presOf" srcId="{D0B5AD0E-20E7-4D4E-91CC-DDC203DCD666}" destId="{B439E8B8-A05B-334E-864A-CDCAC2D3E1AA}" srcOrd="0" destOrd="0" presId="urn:microsoft.com/office/officeart/2005/8/layout/hierarchy5"/>
    <dgm:cxn modelId="{BDC32D4B-6209-7F41-AB72-9665CE9A2360}" type="presOf" srcId="{7D017EFD-1BA7-2A4C-ABE8-EFFED48E5EB3}" destId="{90AB1F76-B8B9-3644-82CA-7D4A46B29B66}" srcOrd="1" destOrd="0" presId="urn:microsoft.com/office/officeart/2005/8/layout/hierarchy5"/>
    <dgm:cxn modelId="{BBEF3D61-B03B-014C-B5F6-308A18E30D57}" srcId="{E159822A-DBDD-4C43-AB34-BE72C53B4E01}" destId="{06CFDB99-4AE4-C041-9716-EAC170FDA6D9}" srcOrd="1" destOrd="0" parTransId="{973CEA89-D1D6-0146-B490-1CA4F5748903}" sibTransId="{04F163BD-C4F3-5D47-9967-18BDB105ED26}"/>
    <dgm:cxn modelId="{792CC2D7-A458-0447-B480-15AD4CF40615}" type="presOf" srcId="{C0BF5358-A7A7-904D-A1EA-A36696478C93}" destId="{26FA74C5-A27F-DE49-8337-9C2B889AC724}" srcOrd="0" destOrd="0" presId="urn:microsoft.com/office/officeart/2005/8/layout/hierarchy5"/>
    <dgm:cxn modelId="{618AEF25-39E3-044F-8B6C-CB63BE3824FF}" type="presOf" srcId="{7CD9B92F-DB7E-2D4D-B504-63BF736FC043}" destId="{34A8005C-25A9-094F-B15F-F2ACA431FC7A}" srcOrd="0" destOrd="0" presId="urn:microsoft.com/office/officeart/2005/8/layout/hierarchy5"/>
    <dgm:cxn modelId="{21A55BDC-A9E6-C949-BEC5-73F1AB8ADCCB}" srcId="{7CD9B92F-DB7E-2D4D-B504-63BF736FC043}" destId="{8496EDDA-C380-5940-ADB4-DD748512ED4B}" srcOrd="0" destOrd="0" parTransId="{A6962565-4814-C148-84CA-B44D2DB8711F}" sibTransId="{92934D10-3A46-9C47-ACA5-006B01F67A65}"/>
    <dgm:cxn modelId="{2DA6CC84-7BCC-9C4F-A7F2-4BA0CDE6FC76}" srcId="{07D6E7E1-6316-D948-BA3A-85FCF4F598A9}" destId="{7CD9B92F-DB7E-2D4D-B504-63BF736FC043}" srcOrd="0" destOrd="0" parTransId="{ED1F57F5-7CEB-2044-97E4-C51294C9DAFE}" sibTransId="{119380B3-957D-324A-8528-899E4FF08456}"/>
    <dgm:cxn modelId="{B7C80EF8-E8CA-CE4A-B3E1-649F0CECF35D}" type="presOf" srcId="{E159822A-DBDD-4C43-AB34-BE72C53B4E01}" destId="{0118C3E0-AA31-BF4E-B373-0C9A79C4F55A}" srcOrd="0" destOrd="0" presId="urn:microsoft.com/office/officeart/2005/8/layout/hierarchy5"/>
    <dgm:cxn modelId="{7456B103-E8BE-E244-B52A-E8467A3FDD87}" type="presOf" srcId="{039E8C27-13ED-9B48-A88B-B79918786DBE}" destId="{9C931F56-6EE4-004D-ADBB-447C39EAFC66}" srcOrd="0" destOrd="0" presId="urn:microsoft.com/office/officeart/2005/8/layout/hierarchy5"/>
    <dgm:cxn modelId="{490F67A2-04E6-594B-B6DE-B8C665B6AF39}" type="presOf" srcId="{99D50009-8B27-244E-9893-00A397501A19}" destId="{F6E5C11E-92E5-F943-A680-602749DC2246}" srcOrd="0" destOrd="0" presId="urn:microsoft.com/office/officeart/2005/8/layout/hierarchy5"/>
    <dgm:cxn modelId="{92DA3F34-89A7-3549-A7A8-AFFC949A9DBE}" type="presOf" srcId="{A6962565-4814-C148-84CA-B44D2DB8711F}" destId="{9940E5D0-F50A-8A4D-864A-1AA7EECD8312}" srcOrd="0" destOrd="0" presId="urn:microsoft.com/office/officeart/2005/8/layout/hierarchy5"/>
    <dgm:cxn modelId="{506E2F92-A2C4-944D-AF61-2AE2F19BFE44}" type="presOf" srcId="{4A78DB8D-237B-A745-AA14-BDC4B8163B0D}" destId="{F3F23301-6784-1749-8EE7-6502C5B951DC}" srcOrd="0" destOrd="0" presId="urn:microsoft.com/office/officeart/2005/8/layout/hierarchy5"/>
    <dgm:cxn modelId="{2003E683-F06C-6143-96BF-E1B2C73DE8DA}" type="presOf" srcId="{10065FD6-D71E-644D-9ACC-9A4F8C5A77E8}" destId="{F47CB5EE-7F91-D54D-B89B-74A881141D5C}" srcOrd="1" destOrd="0" presId="urn:microsoft.com/office/officeart/2005/8/layout/hierarchy5"/>
    <dgm:cxn modelId="{7AEEADA0-6D98-E440-B2D0-3960915A443C}" srcId="{D0B5AD0E-20E7-4D4E-91CC-DDC203DCD666}" destId="{10065FD6-D71E-644D-9ACC-9A4F8C5A77E8}" srcOrd="3" destOrd="0" parTransId="{8D73EB98-0B68-5840-AD2E-8D1942A6538A}" sibTransId="{C161278E-660B-484F-94A8-C27095CD19D1}"/>
    <dgm:cxn modelId="{D79D79F0-528D-2F4C-B8B7-589B624E1B8B}" type="presOf" srcId="{8496EDDA-C380-5940-ADB4-DD748512ED4B}" destId="{50E46C39-683C-694B-8A90-55316473846B}" srcOrd="0" destOrd="0" presId="urn:microsoft.com/office/officeart/2005/8/layout/hierarchy5"/>
    <dgm:cxn modelId="{F35FE9D8-2B85-1649-B69D-0CC746B7638C}" type="presOf" srcId="{07D6E7E1-6316-D948-BA3A-85FCF4F598A9}" destId="{C4A3D6A9-BA53-5F40-805C-BE42F07DF2E1}" srcOrd="0" destOrd="0" presId="urn:microsoft.com/office/officeart/2005/8/layout/hierarchy5"/>
    <dgm:cxn modelId="{AF959E9D-97A0-A641-878F-43A7EE1629C9}" type="presOf" srcId="{10065FD6-D71E-644D-9ACC-9A4F8C5A77E8}" destId="{7C1AF7F3-5FFA-564A-8D56-B641EC568A2C}" srcOrd="0" destOrd="0" presId="urn:microsoft.com/office/officeart/2005/8/layout/hierarchy5"/>
    <dgm:cxn modelId="{7D724A93-2DD3-0B48-A0B2-C603F909351B}" type="presOf" srcId="{4A78DB8D-237B-A745-AA14-BDC4B8163B0D}" destId="{B6763A9B-098B-B844-9E03-840DFF4BDFDE}" srcOrd="1" destOrd="0" presId="urn:microsoft.com/office/officeart/2005/8/layout/hierarchy5"/>
    <dgm:cxn modelId="{70EF8021-4ECC-4448-96F1-D40ABD47C212}" type="presOf" srcId="{973CEA89-D1D6-0146-B490-1CA4F5748903}" destId="{57342C97-B3BC-034C-875A-5BE80D58B8EA}" srcOrd="0" destOrd="0" presId="urn:microsoft.com/office/officeart/2005/8/layout/hierarchy5"/>
    <dgm:cxn modelId="{F814E5F4-1F47-214D-9DC6-AD62652BE9A9}" type="presOf" srcId="{973CEA89-D1D6-0146-B490-1CA4F5748903}" destId="{D7F34B23-8388-A044-97AC-7078AF910553}" srcOrd="1" destOrd="0" presId="urn:microsoft.com/office/officeart/2005/8/layout/hierarchy5"/>
    <dgm:cxn modelId="{0C830839-057F-4149-8F60-60C721F84F87}" srcId="{07D6E7E1-6316-D948-BA3A-85FCF4F598A9}" destId="{E159822A-DBDD-4C43-AB34-BE72C53B4E01}" srcOrd="1" destOrd="0" parTransId="{4A78DB8D-237B-A745-AA14-BDC4B8163B0D}" sibTransId="{29B56EF6-1172-1C46-9F6F-AC952ABE1FCF}"/>
    <dgm:cxn modelId="{A6866346-B3B6-F74B-BDC3-2BF4A11A316E}" type="presOf" srcId="{A541384B-D3CD-5744-9BC8-B7C2870E3C67}" destId="{5881BF22-DCB3-F649-A7B3-9DBCB9F0D75D}" srcOrd="0" destOrd="0" presId="urn:microsoft.com/office/officeart/2005/8/layout/hierarchy5"/>
    <dgm:cxn modelId="{53E43077-A4A4-2E4C-89CB-DCFE3CE8B165}" type="presOf" srcId="{039E8C27-13ED-9B48-A88B-B79918786DBE}" destId="{7DF7CB72-FCEA-2C42-B037-FCE7A6676AAC}" srcOrd="1" destOrd="0" presId="urn:microsoft.com/office/officeart/2005/8/layout/hierarchy5"/>
    <dgm:cxn modelId="{A6529D01-684E-F841-8ECC-5F3B4D14D7C1}" type="presOf" srcId="{ED1F57F5-7CEB-2044-97E4-C51294C9DAFE}" destId="{FCF38156-1A2B-A24D-97E9-7B803B5E907E}" srcOrd="1" destOrd="0" presId="urn:microsoft.com/office/officeart/2005/8/layout/hierarchy5"/>
    <dgm:cxn modelId="{5E857014-C1B1-B642-BD68-C7C62687FB9E}" type="presOf" srcId="{ED1F57F5-7CEB-2044-97E4-C51294C9DAFE}" destId="{387B8403-931A-AB4A-95AA-F5779EEC427D}" srcOrd="0" destOrd="0" presId="urn:microsoft.com/office/officeart/2005/8/layout/hierarchy5"/>
    <dgm:cxn modelId="{490618C8-57C9-D943-B771-3236BCEB52E8}" type="presOf" srcId="{7D017EFD-1BA7-2A4C-ABE8-EFFED48E5EB3}" destId="{DB60B19A-3F6D-5040-9795-38A446C8A516}" srcOrd="0" destOrd="0" presId="urn:microsoft.com/office/officeart/2005/8/layout/hierarchy5"/>
    <dgm:cxn modelId="{02078073-AB43-FF4F-8429-A6C7E0E92A0D}" type="presOf" srcId="{A6962565-4814-C148-84CA-B44D2DB8711F}" destId="{9C0F4AF4-1548-2C43-AE38-84F3430A3EA6}" srcOrd="1" destOrd="0" presId="urn:microsoft.com/office/officeart/2005/8/layout/hierarchy5"/>
    <dgm:cxn modelId="{EEB863B7-2EBB-CF49-89D4-3008414B2CDF}" srcId="{D0B5AD0E-20E7-4D4E-91CC-DDC203DCD666}" destId="{A541384B-D3CD-5744-9BC8-B7C2870E3C67}" srcOrd="1" destOrd="0" parTransId="{86A7B5A0-B465-ED4F-B337-72D55794C554}" sibTransId="{5B861316-BC12-5440-B2E9-BE2DB0CAE678}"/>
    <dgm:cxn modelId="{131AD32D-BFA0-CB49-9C54-9C66C2743668}" type="presOf" srcId="{A541384B-D3CD-5744-9BC8-B7C2870E3C67}" destId="{A3386DAA-6D93-E749-BC65-B3A2DD22C45B}" srcOrd="1" destOrd="0" presId="urn:microsoft.com/office/officeart/2005/8/layout/hierarchy5"/>
    <dgm:cxn modelId="{147C2E1B-5298-2C47-B0F1-F0620E0841DA}" srcId="{E159822A-DBDD-4C43-AB34-BE72C53B4E01}" destId="{99D50009-8B27-244E-9893-00A397501A19}" srcOrd="0" destOrd="0" parTransId="{C0BF5358-A7A7-904D-A1EA-A36696478C93}" sibTransId="{CD834930-5D62-0A42-BDCA-C4B52B0096E3}"/>
    <dgm:cxn modelId="{B519D8AD-64A9-0B4A-8C27-C3D66EC81C43}" srcId="{D0B5AD0E-20E7-4D4E-91CC-DDC203DCD666}" destId="{7D017EFD-1BA7-2A4C-ABE8-EFFED48E5EB3}" srcOrd="2" destOrd="0" parTransId="{A6ED1046-4022-034D-9915-ABC9B8C2CC7E}" sibTransId="{7D5E98DA-C0C2-4640-8417-0D5EB4091ADC}"/>
    <dgm:cxn modelId="{B35C5987-3340-1445-8A70-76A6950DE94F}" type="presOf" srcId="{1C185AA5-4E07-0A4A-AE5A-3BAC184C5DAF}" destId="{49AE2167-D350-CA48-804A-09CF4FDEC179}" srcOrd="0" destOrd="0" presId="urn:microsoft.com/office/officeart/2005/8/layout/hierarchy5"/>
    <dgm:cxn modelId="{E1A2647B-3E61-9D41-99F9-181460078B9C}" srcId="{D0B5AD0E-20E7-4D4E-91CC-DDC203DCD666}" destId="{07D6E7E1-6316-D948-BA3A-85FCF4F598A9}" srcOrd="0" destOrd="0" parTransId="{75CA6A56-570D-9C4B-8217-9A92FE340B20}" sibTransId="{0F801971-0CAC-7141-B3A8-D5B6E40A8128}"/>
    <dgm:cxn modelId="{3D0A3E6E-1EA1-E644-BE96-491290713062}" srcId="{7CD9B92F-DB7E-2D4D-B504-63BF736FC043}" destId="{1C185AA5-4E07-0A4A-AE5A-3BAC184C5DAF}" srcOrd="1" destOrd="0" parTransId="{039E8C27-13ED-9B48-A88B-B79918786DBE}" sibTransId="{8AE949D1-9D4F-BD4F-8B10-C84320DEFC04}"/>
    <dgm:cxn modelId="{2326B814-2D7C-BE41-A7ED-3AA9FDEEC2E7}" type="presParOf" srcId="{B439E8B8-A05B-334E-864A-CDCAC2D3E1AA}" destId="{2DA87ED5-0699-FD48-A5C6-C0192C5B79B5}" srcOrd="0" destOrd="0" presId="urn:microsoft.com/office/officeart/2005/8/layout/hierarchy5"/>
    <dgm:cxn modelId="{AA9073A7-811D-D548-8F85-BEBF6196A55D}" type="presParOf" srcId="{2DA87ED5-0699-FD48-A5C6-C0192C5B79B5}" destId="{B52F6093-2372-AF4E-A10C-41E2ABD95BC0}" srcOrd="0" destOrd="0" presId="urn:microsoft.com/office/officeart/2005/8/layout/hierarchy5"/>
    <dgm:cxn modelId="{C8B95EF1-FBB3-DD47-84B3-15793196398B}" type="presParOf" srcId="{2DA87ED5-0699-FD48-A5C6-C0192C5B79B5}" destId="{0F13CBBC-4DCA-CD4E-89D5-D01FB4EEF7FB}" srcOrd="1" destOrd="0" presId="urn:microsoft.com/office/officeart/2005/8/layout/hierarchy5"/>
    <dgm:cxn modelId="{8FB85B2B-DB6D-DD49-A8F8-6111FBBCE722}" type="presParOf" srcId="{0F13CBBC-4DCA-CD4E-89D5-D01FB4EEF7FB}" destId="{0BA55C71-6E5E-0D43-BC6E-A0F5590BD6BA}" srcOrd="0" destOrd="0" presId="urn:microsoft.com/office/officeart/2005/8/layout/hierarchy5"/>
    <dgm:cxn modelId="{ACD8C2B3-5162-CF4D-BC7D-9E8C0D6D5EA7}" type="presParOf" srcId="{0BA55C71-6E5E-0D43-BC6E-A0F5590BD6BA}" destId="{C4A3D6A9-BA53-5F40-805C-BE42F07DF2E1}" srcOrd="0" destOrd="0" presId="urn:microsoft.com/office/officeart/2005/8/layout/hierarchy5"/>
    <dgm:cxn modelId="{D269A40E-810C-3749-A49B-92A459D3F894}" type="presParOf" srcId="{0BA55C71-6E5E-0D43-BC6E-A0F5590BD6BA}" destId="{11B9B6F3-FCE0-8B46-AD35-6B37BF528934}" srcOrd="1" destOrd="0" presId="urn:microsoft.com/office/officeart/2005/8/layout/hierarchy5"/>
    <dgm:cxn modelId="{9FC6CC64-1692-7E4F-AFA2-94938EE76B7E}" type="presParOf" srcId="{11B9B6F3-FCE0-8B46-AD35-6B37BF528934}" destId="{387B8403-931A-AB4A-95AA-F5779EEC427D}" srcOrd="0" destOrd="0" presId="urn:microsoft.com/office/officeart/2005/8/layout/hierarchy5"/>
    <dgm:cxn modelId="{D4AB63C9-03B2-0F42-85E5-AF6FC9441B22}" type="presParOf" srcId="{387B8403-931A-AB4A-95AA-F5779EEC427D}" destId="{FCF38156-1A2B-A24D-97E9-7B803B5E907E}" srcOrd="0" destOrd="0" presId="urn:microsoft.com/office/officeart/2005/8/layout/hierarchy5"/>
    <dgm:cxn modelId="{81A6CECD-A12F-3246-9044-DC74942E178C}" type="presParOf" srcId="{11B9B6F3-FCE0-8B46-AD35-6B37BF528934}" destId="{5B5FE1C6-5AD9-BD48-8C0C-E9D80E6B00B3}" srcOrd="1" destOrd="0" presId="urn:microsoft.com/office/officeart/2005/8/layout/hierarchy5"/>
    <dgm:cxn modelId="{C113EDD2-0E36-E942-B64D-1026B5BD79D4}" type="presParOf" srcId="{5B5FE1C6-5AD9-BD48-8C0C-E9D80E6B00B3}" destId="{34A8005C-25A9-094F-B15F-F2ACA431FC7A}" srcOrd="0" destOrd="0" presId="urn:microsoft.com/office/officeart/2005/8/layout/hierarchy5"/>
    <dgm:cxn modelId="{8D103470-12B0-BE4E-90C9-29EC93820802}" type="presParOf" srcId="{5B5FE1C6-5AD9-BD48-8C0C-E9D80E6B00B3}" destId="{86A3E3D0-963C-9D4C-AB98-000095308CC8}" srcOrd="1" destOrd="0" presId="urn:microsoft.com/office/officeart/2005/8/layout/hierarchy5"/>
    <dgm:cxn modelId="{9D2631B1-E95A-2040-9EAE-C20BFD02F109}" type="presParOf" srcId="{86A3E3D0-963C-9D4C-AB98-000095308CC8}" destId="{9940E5D0-F50A-8A4D-864A-1AA7EECD8312}" srcOrd="0" destOrd="0" presId="urn:microsoft.com/office/officeart/2005/8/layout/hierarchy5"/>
    <dgm:cxn modelId="{66FA2CA2-DE98-1940-89EE-02F1242C24B8}" type="presParOf" srcId="{9940E5D0-F50A-8A4D-864A-1AA7EECD8312}" destId="{9C0F4AF4-1548-2C43-AE38-84F3430A3EA6}" srcOrd="0" destOrd="0" presId="urn:microsoft.com/office/officeart/2005/8/layout/hierarchy5"/>
    <dgm:cxn modelId="{978A776D-4EAB-7249-9523-7F86E4F737D0}" type="presParOf" srcId="{86A3E3D0-963C-9D4C-AB98-000095308CC8}" destId="{B44AA710-37B1-D645-B13A-0B708C8B188A}" srcOrd="1" destOrd="0" presId="urn:microsoft.com/office/officeart/2005/8/layout/hierarchy5"/>
    <dgm:cxn modelId="{882B4D07-2FCE-2245-848E-80065FD29107}" type="presParOf" srcId="{B44AA710-37B1-D645-B13A-0B708C8B188A}" destId="{50E46C39-683C-694B-8A90-55316473846B}" srcOrd="0" destOrd="0" presId="urn:microsoft.com/office/officeart/2005/8/layout/hierarchy5"/>
    <dgm:cxn modelId="{4EE9FF5D-D9B2-D44E-BD1C-3A29F78B07E6}" type="presParOf" srcId="{B44AA710-37B1-D645-B13A-0B708C8B188A}" destId="{74DB9EBB-D603-0948-AE44-F8E77C349D75}" srcOrd="1" destOrd="0" presId="urn:microsoft.com/office/officeart/2005/8/layout/hierarchy5"/>
    <dgm:cxn modelId="{FF199439-E8E1-144B-B73D-A9D50CDF0BDD}" type="presParOf" srcId="{86A3E3D0-963C-9D4C-AB98-000095308CC8}" destId="{9C931F56-6EE4-004D-ADBB-447C39EAFC66}" srcOrd="2" destOrd="0" presId="urn:microsoft.com/office/officeart/2005/8/layout/hierarchy5"/>
    <dgm:cxn modelId="{DFB06054-0072-E640-A79B-8EE5F780AF67}" type="presParOf" srcId="{9C931F56-6EE4-004D-ADBB-447C39EAFC66}" destId="{7DF7CB72-FCEA-2C42-B037-FCE7A6676AAC}" srcOrd="0" destOrd="0" presId="urn:microsoft.com/office/officeart/2005/8/layout/hierarchy5"/>
    <dgm:cxn modelId="{9C4CD999-F715-3342-A859-2E3F9CC4764F}" type="presParOf" srcId="{86A3E3D0-963C-9D4C-AB98-000095308CC8}" destId="{36F467F9-79D9-3F47-977B-EC794C181164}" srcOrd="3" destOrd="0" presId="urn:microsoft.com/office/officeart/2005/8/layout/hierarchy5"/>
    <dgm:cxn modelId="{2B9F6BC3-D0FC-1844-B7E7-97231EC66C79}" type="presParOf" srcId="{36F467F9-79D9-3F47-977B-EC794C181164}" destId="{49AE2167-D350-CA48-804A-09CF4FDEC179}" srcOrd="0" destOrd="0" presId="urn:microsoft.com/office/officeart/2005/8/layout/hierarchy5"/>
    <dgm:cxn modelId="{E60BA790-6696-7F4F-80C6-8B5D29FB231D}" type="presParOf" srcId="{36F467F9-79D9-3F47-977B-EC794C181164}" destId="{EF197A6C-AF1D-724C-A370-848F2132A01F}" srcOrd="1" destOrd="0" presId="urn:microsoft.com/office/officeart/2005/8/layout/hierarchy5"/>
    <dgm:cxn modelId="{A6AC9D8E-D993-E145-9A6E-BE80B52DEA24}" type="presParOf" srcId="{11B9B6F3-FCE0-8B46-AD35-6B37BF528934}" destId="{F3F23301-6784-1749-8EE7-6502C5B951DC}" srcOrd="2" destOrd="0" presId="urn:microsoft.com/office/officeart/2005/8/layout/hierarchy5"/>
    <dgm:cxn modelId="{67F5C5DB-EEB2-D345-B49A-B6B52B59A844}" type="presParOf" srcId="{F3F23301-6784-1749-8EE7-6502C5B951DC}" destId="{B6763A9B-098B-B844-9E03-840DFF4BDFDE}" srcOrd="0" destOrd="0" presId="urn:microsoft.com/office/officeart/2005/8/layout/hierarchy5"/>
    <dgm:cxn modelId="{E783DEDD-6309-BA48-8495-0A90743A1225}" type="presParOf" srcId="{11B9B6F3-FCE0-8B46-AD35-6B37BF528934}" destId="{BBE34EB2-42B1-F34A-BDB5-1E4268372964}" srcOrd="3" destOrd="0" presId="urn:microsoft.com/office/officeart/2005/8/layout/hierarchy5"/>
    <dgm:cxn modelId="{56F0CBA8-6DCA-354A-BB84-E7DE82444EA3}" type="presParOf" srcId="{BBE34EB2-42B1-F34A-BDB5-1E4268372964}" destId="{0118C3E0-AA31-BF4E-B373-0C9A79C4F55A}" srcOrd="0" destOrd="0" presId="urn:microsoft.com/office/officeart/2005/8/layout/hierarchy5"/>
    <dgm:cxn modelId="{192C7B7D-6849-EC42-93B0-ADC666AF0C75}" type="presParOf" srcId="{BBE34EB2-42B1-F34A-BDB5-1E4268372964}" destId="{7599CEC8-768C-B44E-BC03-9C3D179A4D04}" srcOrd="1" destOrd="0" presId="urn:microsoft.com/office/officeart/2005/8/layout/hierarchy5"/>
    <dgm:cxn modelId="{3D4EAEF9-3948-4047-B721-2637220E1E61}" type="presParOf" srcId="{7599CEC8-768C-B44E-BC03-9C3D179A4D04}" destId="{26FA74C5-A27F-DE49-8337-9C2B889AC724}" srcOrd="0" destOrd="0" presId="urn:microsoft.com/office/officeart/2005/8/layout/hierarchy5"/>
    <dgm:cxn modelId="{BBCC9929-81FD-934E-9F65-5ADE0EB819C6}" type="presParOf" srcId="{26FA74C5-A27F-DE49-8337-9C2B889AC724}" destId="{3A223555-94FC-B545-A561-F3722564C9FF}" srcOrd="0" destOrd="0" presId="urn:microsoft.com/office/officeart/2005/8/layout/hierarchy5"/>
    <dgm:cxn modelId="{E2C1CA50-AB7D-494F-B10B-0F2D52164534}" type="presParOf" srcId="{7599CEC8-768C-B44E-BC03-9C3D179A4D04}" destId="{C25C59A4-3814-AA44-907B-D18176C27E03}" srcOrd="1" destOrd="0" presId="urn:microsoft.com/office/officeart/2005/8/layout/hierarchy5"/>
    <dgm:cxn modelId="{54575372-9569-514E-87DD-F9EDD63DA9F8}" type="presParOf" srcId="{C25C59A4-3814-AA44-907B-D18176C27E03}" destId="{F6E5C11E-92E5-F943-A680-602749DC2246}" srcOrd="0" destOrd="0" presId="urn:microsoft.com/office/officeart/2005/8/layout/hierarchy5"/>
    <dgm:cxn modelId="{C995981A-CF93-B240-815F-5DB7E607046E}" type="presParOf" srcId="{C25C59A4-3814-AA44-907B-D18176C27E03}" destId="{512B28AA-B126-8346-95C2-4613FAFEC459}" srcOrd="1" destOrd="0" presId="urn:microsoft.com/office/officeart/2005/8/layout/hierarchy5"/>
    <dgm:cxn modelId="{D4F2B12D-B068-1447-BE2B-747C926D043C}" type="presParOf" srcId="{7599CEC8-768C-B44E-BC03-9C3D179A4D04}" destId="{57342C97-B3BC-034C-875A-5BE80D58B8EA}" srcOrd="2" destOrd="0" presId="urn:microsoft.com/office/officeart/2005/8/layout/hierarchy5"/>
    <dgm:cxn modelId="{FC65F1B0-EB9E-9F4C-95A3-E3554BAA5862}" type="presParOf" srcId="{57342C97-B3BC-034C-875A-5BE80D58B8EA}" destId="{D7F34B23-8388-A044-97AC-7078AF910553}" srcOrd="0" destOrd="0" presId="urn:microsoft.com/office/officeart/2005/8/layout/hierarchy5"/>
    <dgm:cxn modelId="{B4D5AC49-0CF2-EE4B-8E3A-CF14FED42080}" type="presParOf" srcId="{7599CEC8-768C-B44E-BC03-9C3D179A4D04}" destId="{65B41D49-845E-D94D-BEDE-597AE884B15B}" srcOrd="3" destOrd="0" presId="urn:microsoft.com/office/officeart/2005/8/layout/hierarchy5"/>
    <dgm:cxn modelId="{C32EBE96-9E2B-F84C-878B-93BD466A8A8A}" type="presParOf" srcId="{65B41D49-845E-D94D-BEDE-597AE884B15B}" destId="{F4AAE81B-BA88-894B-ADCE-2FF9C5A1D5EA}" srcOrd="0" destOrd="0" presId="urn:microsoft.com/office/officeart/2005/8/layout/hierarchy5"/>
    <dgm:cxn modelId="{F8219D0B-D904-4E4B-8EE0-9B288A8EC700}" type="presParOf" srcId="{65B41D49-845E-D94D-BEDE-597AE884B15B}" destId="{38B3C55C-57AE-5648-868E-0F3D36836C1C}" srcOrd="1" destOrd="0" presId="urn:microsoft.com/office/officeart/2005/8/layout/hierarchy5"/>
    <dgm:cxn modelId="{DFDAC306-D8EF-B44E-8A6A-38E25E64DC7D}" type="presParOf" srcId="{B439E8B8-A05B-334E-864A-CDCAC2D3E1AA}" destId="{9F0F6B52-8B03-B248-B19C-D0F740908BC1}" srcOrd="1" destOrd="0" presId="urn:microsoft.com/office/officeart/2005/8/layout/hierarchy5"/>
    <dgm:cxn modelId="{36C35F47-FADD-2A45-8970-F5803971013D}" type="presParOf" srcId="{9F0F6B52-8B03-B248-B19C-D0F740908BC1}" destId="{3E4AFF24-5A4C-074A-A1AE-FB044968E7A0}" srcOrd="0" destOrd="0" presId="urn:microsoft.com/office/officeart/2005/8/layout/hierarchy5"/>
    <dgm:cxn modelId="{1111778A-FBB5-5141-9202-A3E1B9F3CBC6}" type="presParOf" srcId="{3E4AFF24-5A4C-074A-A1AE-FB044968E7A0}" destId="{5881BF22-DCB3-F649-A7B3-9DBCB9F0D75D}" srcOrd="0" destOrd="0" presId="urn:microsoft.com/office/officeart/2005/8/layout/hierarchy5"/>
    <dgm:cxn modelId="{B2EB11ED-DE2B-254D-8DF7-D6551229FD00}" type="presParOf" srcId="{3E4AFF24-5A4C-074A-A1AE-FB044968E7A0}" destId="{A3386DAA-6D93-E749-BC65-B3A2DD22C45B}" srcOrd="1" destOrd="0" presId="urn:microsoft.com/office/officeart/2005/8/layout/hierarchy5"/>
    <dgm:cxn modelId="{F51D7FAF-C6FE-024A-AA5E-6B2ACF845F60}" type="presParOf" srcId="{9F0F6B52-8B03-B248-B19C-D0F740908BC1}" destId="{6BAA18EA-2D5D-4440-BE53-7F478A7B7F0F}" srcOrd="1" destOrd="0" presId="urn:microsoft.com/office/officeart/2005/8/layout/hierarchy5"/>
    <dgm:cxn modelId="{089D6404-37EF-AB4A-AF30-BA3404E7676E}" type="presParOf" srcId="{6BAA18EA-2D5D-4440-BE53-7F478A7B7F0F}" destId="{8193CA71-9353-BF49-8C92-439559F4194F}" srcOrd="0" destOrd="0" presId="urn:microsoft.com/office/officeart/2005/8/layout/hierarchy5"/>
    <dgm:cxn modelId="{ECB997B2-900E-3B46-BE1D-7B0B90800AE8}" type="presParOf" srcId="{9F0F6B52-8B03-B248-B19C-D0F740908BC1}" destId="{863920B5-4E96-134C-A54A-A45B9BC60826}" srcOrd="2" destOrd="0" presId="urn:microsoft.com/office/officeart/2005/8/layout/hierarchy5"/>
    <dgm:cxn modelId="{312469F1-4241-8043-9899-FE2331078158}" type="presParOf" srcId="{863920B5-4E96-134C-A54A-A45B9BC60826}" destId="{DB60B19A-3F6D-5040-9795-38A446C8A516}" srcOrd="0" destOrd="0" presId="urn:microsoft.com/office/officeart/2005/8/layout/hierarchy5"/>
    <dgm:cxn modelId="{D694F856-559C-1D41-9205-5A50D9515F3F}" type="presParOf" srcId="{863920B5-4E96-134C-A54A-A45B9BC60826}" destId="{90AB1F76-B8B9-3644-82CA-7D4A46B29B66}" srcOrd="1" destOrd="0" presId="urn:microsoft.com/office/officeart/2005/8/layout/hierarchy5"/>
    <dgm:cxn modelId="{776D5903-F601-C445-A315-44D4D332BB39}" type="presParOf" srcId="{9F0F6B52-8B03-B248-B19C-D0F740908BC1}" destId="{490086D1-3F2C-4849-B03F-A59CC7D606AF}" srcOrd="3" destOrd="0" presId="urn:microsoft.com/office/officeart/2005/8/layout/hierarchy5"/>
    <dgm:cxn modelId="{B5F3CA41-0B57-904F-AA88-A5CD35359E63}" type="presParOf" srcId="{490086D1-3F2C-4849-B03F-A59CC7D606AF}" destId="{889C89B0-0C1C-4545-B8D5-FEA0FA349C6A}" srcOrd="0" destOrd="0" presId="urn:microsoft.com/office/officeart/2005/8/layout/hierarchy5"/>
    <dgm:cxn modelId="{F23B57C6-A4E9-E74A-B935-202C88C33F9E}" type="presParOf" srcId="{9F0F6B52-8B03-B248-B19C-D0F740908BC1}" destId="{D7CACDFA-4407-5D4A-9857-D666A7DDF19D}" srcOrd="4" destOrd="0" presId="urn:microsoft.com/office/officeart/2005/8/layout/hierarchy5"/>
    <dgm:cxn modelId="{8F3E0368-E761-7744-A0DD-9869D98E79EF}" type="presParOf" srcId="{D7CACDFA-4407-5D4A-9857-D666A7DDF19D}" destId="{7C1AF7F3-5FFA-564A-8D56-B641EC568A2C}" srcOrd="0" destOrd="0" presId="urn:microsoft.com/office/officeart/2005/8/layout/hierarchy5"/>
    <dgm:cxn modelId="{00FA431C-A6D9-6642-9E26-1361FF825376}" type="presParOf" srcId="{D7CACDFA-4407-5D4A-9857-D666A7DDF19D}" destId="{F47CB5EE-7F91-D54D-B89B-74A881141D5C}" srcOrd="1" destOrd="0" presId="urn:microsoft.com/office/officeart/2005/8/layout/hierarchy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9A645B-8F29-4ED4-8AF3-38AAA7B10A15}" type="doc">
      <dgm:prSet loTypeId="urn:microsoft.com/office/officeart/2005/8/layout/vList5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CEFE821-7426-431F-9322-6ED6C749CEA5}">
      <dgm:prSet phldrT="[Text]"/>
      <dgm:spPr/>
      <dgm:t>
        <a:bodyPr/>
        <a:lstStyle/>
        <a:p>
          <a:r>
            <a:rPr lang="pt-BR" b="1" noProof="0" dirty="0" smtClean="0"/>
            <a:t>Discipulado e Ensino</a:t>
          </a:r>
          <a:endParaRPr lang="pt-BR" b="1" noProof="0" dirty="0"/>
        </a:p>
      </dgm:t>
    </dgm:pt>
    <dgm:pt modelId="{05BB78D5-3FC6-4AB6-99E3-12DC771E0C23}" type="parTrans" cxnId="{90AEA6E5-A1F0-4C5E-A060-942D7F5D7951}">
      <dgm:prSet/>
      <dgm:spPr/>
      <dgm:t>
        <a:bodyPr/>
        <a:lstStyle/>
        <a:p>
          <a:endParaRPr lang="pt-BR" b="1" noProof="0"/>
        </a:p>
      </dgm:t>
    </dgm:pt>
    <dgm:pt modelId="{607D9E54-F1BE-4653-A8ED-689BEA0B7FA1}" type="sibTrans" cxnId="{90AEA6E5-A1F0-4C5E-A060-942D7F5D7951}">
      <dgm:prSet/>
      <dgm:spPr/>
      <dgm:t>
        <a:bodyPr/>
        <a:lstStyle/>
        <a:p>
          <a:endParaRPr lang="pt-BR" b="1" noProof="0"/>
        </a:p>
      </dgm:t>
    </dgm:pt>
    <dgm:pt modelId="{3EB4EDEE-777E-41FD-AC9E-E946199169F7}">
      <dgm:prSet phldrT="[Text]"/>
      <dgm:spPr/>
      <dgm:t>
        <a:bodyPr/>
        <a:lstStyle/>
        <a:p>
          <a:r>
            <a:rPr lang="pt-BR" b="1" noProof="0" smtClean="0"/>
            <a:t>Capacitação de Líderes</a:t>
          </a:r>
          <a:endParaRPr lang="pt-BR" b="1" noProof="0"/>
        </a:p>
      </dgm:t>
    </dgm:pt>
    <dgm:pt modelId="{D1B8AC78-8DB1-4039-931F-2D62E99CB5FD}" type="parTrans" cxnId="{4511F648-CEA2-455A-946C-B724C2F4A023}">
      <dgm:prSet/>
      <dgm:spPr/>
      <dgm:t>
        <a:bodyPr/>
        <a:lstStyle/>
        <a:p>
          <a:endParaRPr lang="pt-BR" b="1" noProof="0"/>
        </a:p>
      </dgm:t>
    </dgm:pt>
    <dgm:pt modelId="{F45EA949-CA75-4D48-9DBA-711F1FDD0B57}" type="sibTrans" cxnId="{4511F648-CEA2-455A-946C-B724C2F4A023}">
      <dgm:prSet/>
      <dgm:spPr/>
      <dgm:t>
        <a:bodyPr/>
        <a:lstStyle/>
        <a:p>
          <a:endParaRPr lang="pt-BR" b="1" noProof="0"/>
        </a:p>
      </dgm:t>
    </dgm:pt>
    <dgm:pt modelId="{0FD69E59-6BBF-4DC3-A846-39C19A45D842}">
      <dgm:prSet phldrT="[Text]" custT="1"/>
      <dgm:spPr/>
      <dgm:t>
        <a:bodyPr/>
        <a:lstStyle/>
        <a:p>
          <a:r>
            <a:rPr lang="pt-BR" sz="1600" b="1" noProof="0" smtClean="0"/>
            <a:t>Desenvolver líderes multiplicadores.</a:t>
          </a:r>
          <a:endParaRPr lang="pt-BR" sz="1600" b="1" noProof="0"/>
        </a:p>
      </dgm:t>
    </dgm:pt>
    <dgm:pt modelId="{EA119445-9E7C-4510-8BB0-EE69A7581908}" type="parTrans" cxnId="{7C9D1BFA-28EE-4DEC-BB4E-50F2F3F43A54}">
      <dgm:prSet/>
      <dgm:spPr/>
      <dgm:t>
        <a:bodyPr/>
        <a:lstStyle/>
        <a:p>
          <a:endParaRPr lang="pt-BR" b="1" noProof="0"/>
        </a:p>
      </dgm:t>
    </dgm:pt>
    <dgm:pt modelId="{92F29242-DCF3-49AF-A583-167976D69435}" type="sibTrans" cxnId="{7C9D1BFA-28EE-4DEC-BB4E-50F2F3F43A54}">
      <dgm:prSet/>
      <dgm:spPr/>
      <dgm:t>
        <a:bodyPr/>
        <a:lstStyle/>
        <a:p>
          <a:endParaRPr lang="pt-BR" b="1" noProof="0"/>
        </a:p>
      </dgm:t>
    </dgm:pt>
    <dgm:pt modelId="{EBA8FF0F-4AC6-4118-BF29-08919152066C}">
      <dgm:prSet phldrT="[Text]"/>
      <dgm:spPr/>
      <dgm:t>
        <a:bodyPr/>
        <a:lstStyle/>
        <a:p>
          <a:r>
            <a:rPr lang="pt-BR" b="1" noProof="0" smtClean="0"/>
            <a:t>Nova Geração</a:t>
          </a:r>
          <a:endParaRPr lang="pt-BR" b="1" noProof="0"/>
        </a:p>
      </dgm:t>
    </dgm:pt>
    <dgm:pt modelId="{05F05640-6BE6-432F-A659-07021FEE4A82}" type="parTrans" cxnId="{9AA6F097-A175-46F1-8DEE-57F405572AA4}">
      <dgm:prSet/>
      <dgm:spPr/>
      <dgm:t>
        <a:bodyPr/>
        <a:lstStyle/>
        <a:p>
          <a:endParaRPr lang="pt-BR" b="1" noProof="0"/>
        </a:p>
      </dgm:t>
    </dgm:pt>
    <dgm:pt modelId="{9597EC19-D2CF-45BF-A584-3B4FFE1D1A82}" type="sibTrans" cxnId="{9AA6F097-A175-46F1-8DEE-57F405572AA4}">
      <dgm:prSet/>
      <dgm:spPr/>
      <dgm:t>
        <a:bodyPr/>
        <a:lstStyle/>
        <a:p>
          <a:endParaRPr lang="pt-BR" b="1" noProof="0"/>
        </a:p>
      </dgm:t>
    </dgm:pt>
    <dgm:pt modelId="{E4CC5422-49D6-458D-A621-5D60B90E9DA7}">
      <dgm:prSet phldrT="[Text]" custT="1"/>
      <dgm:spPr/>
      <dgm:t>
        <a:bodyPr/>
        <a:lstStyle/>
        <a:p>
          <a:r>
            <a:rPr lang="pt-BR" sz="1600" b="1" noProof="0" smtClean="0"/>
            <a:t>Alcançar e discipular a nova geração.</a:t>
          </a:r>
          <a:endParaRPr lang="pt-BR" sz="1600" b="1" noProof="0"/>
        </a:p>
      </dgm:t>
    </dgm:pt>
    <dgm:pt modelId="{1278C6CE-1B82-4255-B3DC-BB4AA78A4386}" type="parTrans" cxnId="{74992560-CA9A-48BC-9D1D-B5B83B8D2A2E}">
      <dgm:prSet/>
      <dgm:spPr/>
      <dgm:t>
        <a:bodyPr/>
        <a:lstStyle/>
        <a:p>
          <a:endParaRPr lang="pt-BR" b="1" noProof="0"/>
        </a:p>
      </dgm:t>
    </dgm:pt>
    <dgm:pt modelId="{7B28F0E3-6B2F-46BE-B085-D9830244DDA7}" type="sibTrans" cxnId="{74992560-CA9A-48BC-9D1D-B5B83B8D2A2E}">
      <dgm:prSet/>
      <dgm:spPr/>
      <dgm:t>
        <a:bodyPr/>
        <a:lstStyle/>
        <a:p>
          <a:endParaRPr lang="pt-BR" b="1" noProof="0"/>
        </a:p>
      </dgm:t>
    </dgm:pt>
    <dgm:pt modelId="{780DA3A2-6CB9-427E-9287-1DF4EF127DEF}">
      <dgm:prSet phldrT="[Text]"/>
      <dgm:spPr/>
      <dgm:t>
        <a:bodyPr/>
        <a:lstStyle/>
        <a:p>
          <a:r>
            <a:rPr lang="pt-BR" b="1" noProof="0" smtClean="0"/>
            <a:t>Conexão </a:t>
          </a:r>
          <a:endParaRPr lang="pt-BR" b="1" noProof="0"/>
        </a:p>
      </dgm:t>
    </dgm:pt>
    <dgm:pt modelId="{2A2A8AA2-2EA3-4373-BE97-8242A5F1D244}" type="parTrans" cxnId="{9516E2B7-07E6-4496-B314-7688AA8E06A7}">
      <dgm:prSet/>
      <dgm:spPr/>
      <dgm:t>
        <a:bodyPr/>
        <a:lstStyle/>
        <a:p>
          <a:endParaRPr lang="pt-BR" b="1" noProof="0"/>
        </a:p>
      </dgm:t>
    </dgm:pt>
    <dgm:pt modelId="{3676FC75-6BF2-4606-884C-777867FFD912}" type="sibTrans" cxnId="{9516E2B7-07E6-4496-B314-7688AA8E06A7}">
      <dgm:prSet/>
      <dgm:spPr/>
      <dgm:t>
        <a:bodyPr/>
        <a:lstStyle/>
        <a:p>
          <a:endParaRPr lang="pt-BR" b="1" noProof="0"/>
        </a:p>
      </dgm:t>
    </dgm:pt>
    <dgm:pt modelId="{BA085B4B-0C44-4455-A9D6-741669A50109}">
      <dgm:prSet phldrT="[Text]"/>
      <dgm:spPr/>
      <dgm:t>
        <a:bodyPr/>
        <a:lstStyle/>
        <a:p>
          <a:r>
            <a:rPr lang="pt-BR" b="1" noProof="0" dirty="0" smtClean="0"/>
            <a:t>Ensinar a Bíblia para transformar vidas e gerar discípulos.</a:t>
          </a:r>
          <a:endParaRPr lang="pt-BR" b="1" noProof="0" dirty="0"/>
        </a:p>
      </dgm:t>
    </dgm:pt>
    <dgm:pt modelId="{462CE243-F098-4AEE-B9EC-2B94A2003D0A}" type="parTrans" cxnId="{00A78643-DB02-4521-93F7-7008A9ED4C3C}">
      <dgm:prSet/>
      <dgm:spPr/>
      <dgm:t>
        <a:bodyPr/>
        <a:lstStyle/>
        <a:p>
          <a:endParaRPr lang="pt-BR" b="1" noProof="0"/>
        </a:p>
      </dgm:t>
    </dgm:pt>
    <dgm:pt modelId="{3F2128E5-A1D3-4671-9C79-AABC352E9B31}" type="sibTrans" cxnId="{00A78643-DB02-4521-93F7-7008A9ED4C3C}">
      <dgm:prSet/>
      <dgm:spPr/>
      <dgm:t>
        <a:bodyPr/>
        <a:lstStyle/>
        <a:p>
          <a:endParaRPr lang="pt-BR" b="1" noProof="0"/>
        </a:p>
      </dgm:t>
    </dgm:pt>
    <dgm:pt modelId="{F820D066-D9DB-4CFD-A8AF-254AB39C6CCA}">
      <dgm:prSet phldrT="[Text]"/>
      <dgm:spPr/>
      <dgm:t>
        <a:bodyPr/>
        <a:lstStyle/>
        <a:p>
          <a:r>
            <a:rPr lang="pt-BR" b="1" noProof="0" smtClean="0"/>
            <a:t>Mentoreamento Pastores</a:t>
          </a:r>
          <a:endParaRPr lang="pt-BR" b="1" noProof="0"/>
        </a:p>
      </dgm:t>
    </dgm:pt>
    <dgm:pt modelId="{0E47B7DB-7849-4802-8B25-297F9C9EDAA1}" type="parTrans" cxnId="{61909E80-80F2-4ED4-B8FB-D0AC89BA2569}">
      <dgm:prSet/>
      <dgm:spPr/>
      <dgm:t>
        <a:bodyPr/>
        <a:lstStyle/>
        <a:p>
          <a:endParaRPr lang="pt-BR" b="1" noProof="0"/>
        </a:p>
      </dgm:t>
    </dgm:pt>
    <dgm:pt modelId="{2F637EEC-E24B-4315-8AF2-9B2D4AD05D52}" type="sibTrans" cxnId="{61909E80-80F2-4ED4-B8FB-D0AC89BA2569}">
      <dgm:prSet/>
      <dgm:spPr/>
      <dgm:t>
        <a:bodyPr/>
        <a:lstStyle/>
        <a:p>
          <a:endParaRPr lang="pt-BR" b="1" noProof="0"/>
        </a:p>
      </dgm:t>
    </dgm:pt>
    <dgm:pt modelId="{1C6252E9-3B77-403A-85A7-16307DB61066}">
      <dgm:prSet phldrT="[Text]" custT="1"/>
      <dgm:spPr/>
      <dgm:t>
        <a:bodyPr/>
        <a:lstStyle/>
        <a:p>
          <a:r>
            <a:rPr lang="pt-BR" sz="1600" b="1" noProof="0" smtClean="0"/>
            <a:t>Mentorear os pastores e líderes.</a:t>
          </a:r>
          <a:endParaRPr lang="pt-BR" sz="1600" b="1" noProof="0"/>
        </a:p>
      </dgm:t>
    </dgm:pt>
    <dgm:pt modelId="{4233CDF0-6C15-4670-8584-F4568951BABD}" type="parTrans" cxnId="{90942936-12AD-4391-A350-EF02514103FB}">
      <dgm:prSet/>
      <dgm:spPr/>
      <dgm:t>
        <a:bodyPr/>
        <a:lstStyle/>
        <a:p>
          <a:endParaRPr lang="pt-BR" b="1" noProof="0"/>
        </a:p>
      </dgm:t>
    </dgm:pt>
    <dgm:pt modelId="{E59D358A-8EC6-46A8-9BCD-B6336A1E8675}" type="sibTrans" cxnId="{90942936-12AD-4391-A350-EF02514103FB}">
      <dgm:prSet/>
      <dgm:spPr/>
      <dgm:t>
        <a:bodyPr/>
        <a:lstStyle/>
        <a:p>
          <a:endParaRPr lang="pt-BR" b="1" noProof="0"/>
        </a:p>
      </dgm:t>
    </dgm:pt>
    <dgm:pt modelId="{2295A3C9-A5EE-4852-A244-0146400DE8A8}">
      <dgm:prSet phldrT="[Text]"/>
      <dgm:spPr/>
      <dgm:t>
        <a:bodyPr/>
        <a:lstStyle/>
        <a:p>
          <a:r>
            <a:rPr lang="pt-BR" b="1" noProof="0" smtClean="0"/>
            <a:t>Missões </a:t>
          </a:r>
          <a:endParaRPr lang="pt-BR" b="1" noProof="0"/>
        </a:p>
      </dgm:t>
    </dgm:pt>
    <dgm:pt modelId="{3DCF8CE2-0789-4FE9-86D1-BB4503EA9D41}" type="parTrans" cxnId="{819AB872-EEA5-4AA4-8008-058BA6AEDC5A}">
      <dgm:prSet/>
      <dgm:spPr/>
      <dgm:t>
        <a:bodyPr/>
        <a:lstStyle/>
        <a:p>
          <a:endParaRPr lang="pt-BR" b="1" noProof="0"/>
        </a:p>
      </dgm:t>
    </dgm:pt>
    <dgm:pt modelId="{B8C0DFC5-D0AD-4E84-9368-9426DD7E66B5}" type="sibTrans" cxnId="{819AB872-EEA5-4AA4-8008-058BA6AEDC5A}">
      <dgm:prSet/>
      <dgm:spPr/>
      <dgm:t>
        <a:bodyPr/>
        <a:lstStyle/>
        <a:p>
          <a:endParaRPr lang="pt-BR" b="1" noProof="0"/>
        </a:p>
      </dgm:t>
    </dgm:pt>
    <dgm:pt modelId="{BC76F2D8-D570-4F22-82E3-4D0F9B6AED09}">
      <dgm:prSet phldrT="[Text]" custT="1"/>
      <dgm:spPr/>
      <dgm:t>
        <a:bodyPr/>
        <a:lstStyle/>
        <a:p>
          <a:r>
            <a:rPr lang="pt-BR" sz="1600" b="1" noProof="0" smtClean="0"/>
            <a:t>Plantar novas igrejas e cumprir a Grande Comissão</a:t>
          </a:r>
          <a:r>
            <a:rPr lang="pt-BR" sz="1300" b="1" noProof="0" smtClean="0"/>
            <a:t>.</a:t>
          </a:r>
          <a:endParaRPr lang="pt-BR" sz="1300" b="1" noProof="0"/>
        </a:p>
      </dgm:t>
    </dgm:pt>
    <dgm:pt modelId="{89870BB9-251A-496D-94B3-28F2B3DFD63E}" type="parTrans" cxnId="{A42EE696-3174-4CFA-919F-A265158BA279}">
      <dgm:prSet/>
      <dgm:spPr/>
      <dgm:t>
        <a:bodyPr/>
        <a:lstStyle/>
        <a:p>
          <a:endParaRPr lang="pt-BR" b="1" noProof="0"/>
        </a:p>
      </dgm:t>
    </dgm:pt>
    <dgm:pt modelId="{44566BF8-1ED1-43BF-B050-135E5F1D84FB}" type="sibTrans" cxnId="{A42EE696-3174-4CFA-919F-A265158BA279}">
      <dgm:prSet/>
      <dgm:spPr/>
      <dgm:t>
        <a:bodyPr/>
        <a:lstStyle/>
        <a:p>
          <a:endParaRPr lang="pt-BR" b="1" noProof="0"/>
        </a:p>
      </dgm:t>
    </dgm:pt>
    <dgm:pt modelId="{88E27B77-FAD8-4E45-8F76-0E38C8727DD8}">
      <dgm:prSet phldrT="[Text]"/>
      <dgm:spPr/>
      <dgm:t>
        <a:bodyPr/>
        <a:lstStyle/>
        <a:p>
          <a:r>
            <a:rPr lang="pt-BR" b="1" noProof="0" dirty="0" smtClean="0"/>
            <a:t>Vocação Pastoral</a:t>
          </a:r>
          <a:endParaRPr lang="pt-BR" b="1" noProof="0" dirty="0"/>
        </a:p>
      </dgm:t>
    </dgm:pt>
    <dgm:pt modelId="{69C5A7D2-873F-4D4E-8207-ED263857CBE7}" type="parTrans" cxnId="{35FFF00D-6B86-4F03-A6AD-8EF9B8CA8B8C}">
      <dgm:prSet/>
      <dgm:spPr/>
      <dgm:t>
        <a:bodyPr/>
        <a:lstStyle/>
        <a:p>
          <a:endParaRPr lang="pt-BR" b="1" noProof="0"/>
        </a:p>
      </dgm:t>
    </dgm:pt>
    <dgm:pt modelId="{F52938D2-1688-48A2-BFC5-06AC2C62CD64}" type="sibTrans" cxnId="{35FFF00D-6B86-4F03-A6AD-8EF9B8CA8B8C}">
      <dgm:prSet/>
      <dgm:spPr/>
      <dgm:t>
        <a:bodyPr/>
        <a:lstStyle/>
        <a:p>
          <a:endParaRPr lang="pt-BR" b="1" noProof="0"/>
        </a:p>
      </dgm:t>
    </dgm:pt>
    <dgm:pt modelId="{119F2795-0662-4A36-A647-1E15B06E65CB}">
      <dgm:prSet phldrT="[Text]" custT="1"/>
      <dgm:spPr/>
      <dgm:t>
        <a:bodyPr/>
        <a:lstStyle/>
        <a:p>
          <a:r>
            <a:rPr lang="pt-BR" sz="1600" b="1" noProof="0" smtClean="0"/>
            <a:t>Conectar pessoas à igrejas através dos pequenos grupos.</a:t>
          </a:r>
          <a:endParaRPr lang="pt-BR" sz="1600" b="1" noProof="0"/>
        </a:p>
      </dgm:t>
    </dgm:pt>
    <dgm:pt modelId="{DF996580-78FB-458F-8BB4-3438596A7F84}" type="sibTrans" cxnId="{D289A1B3-B0B2-4D05-B924-A4880E04FDC9}">
      <dgm:prSet/>
      <dgm:spPr/>
      <dgm:t>
        <a:bodyPr/>
        <a:lstStyle/>
        <a:p>
          <a:endParaRPr lang="pt-BR" b="1" noProof="0"/>
        </a:p>
      </dgm:t>
    </dgm:pt>
    <dgm:pt modelId="{79EFAAF1-AC35-497F-8F38-13000CAEC1F3}" type="parTrans" cxnId="{D289A1B3-B0B2-4D05-B924-A4880E04FDC9}">
      <dgm:prSet/>
      <dgm:spPr/>
      <dgm:t>
        <a:bodyPr/>
        <a:lstStyle/>
        <a:p>
          <a:endParaRPr lang="pt-BR" b="1" noProof="0"/>
        </a:p>
      </dgm:t>
    </dgm:pt>
    <dgm:pt modelId="{DC95449F-8F2C-504A-B75E-9AA1BD7F15B5}">
      <dgm:prSet custT="1"/>
      <dgm:spPr/>
      <dgm:t>
        <a:bodyPr/>
        <a:lstStyle/>
        <a:p>
          <a:r>
            <a:rPr lang="pt-BR" sz="1600" b="1" noProof="0" dirty="0" smtClean="0"/>
            <a:t>Despertar a vocação pastoral na nova geração. </a:t>
          </a:r>
          <a:endParaRPr lang="pt-BR" sz="1000" noProof="0" dirty="0"/>
        </a:p>
      </dgm:t>
    </dgm:pt>
    <dgm:pt modelId="{76312952-41E9-D043-8099-68BD9FDD4E72}" type="parTrans" cxnId="{39378297-D8F8-FA44-A0C3-E3982584B3C8}">
      <dgm:prSet/>
      <dgm:spPr/>
      <dgm:t>
        <a:bodyPr/>
        <a:lstStyle/>
        <a:p>
          <a:endParaRPr lang="pt-BR" noProof="0"/>
        </a:p>
      </dgm:t>
    </dgm:pt>
    <dgm:pt modelId="{1CB15319-A363-3140-A0B9-0AB90B463D47}" type="sibTrans" cxnId="{39378297-D8F8-FA44-A0C3-E3982584B3C8}">
      <dgm:prSet/>
      <dgm:spPr/>
      <dgm:t>
        <a:bodyPr/>
        <a:lstStyle/>
        <a:p>
          <a:endParaRPr lang="pt-BR" noProof="0"/>
        </a:p>
      </dgm:t>
    </dgm:pt>
    <dgm:pt modelId="{4F64A757-5943-494D-A934-A9B66ED6D7C3}" type="pres">
      <dgm:prSet presAssocID="{019A645B-8F29-4ED4-8AF3-38AAA7B10A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A37B0-433B-4D2D-94A8-1C7CF13A9490}" type="pres">
      <dgm:prSet presAssocID="{FCEFE821-7426-431F-9322-6ED6C749CEA5}" presName="linNode" presStyleCnt="0"/>
      <dgm:spPr/>
    </dgm:pt>
    <dgm:pt modelId="{BEDE06B0-A2EC-4526-BF65-E6612264EB3F}" type="pres">
      <dgm:prSet presAssocID="{FCEFE821-7426-431F-9322-6ED6C749CEA5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35E32-B300-431D-85B5-A7978171B558}" type="pres">
      <dgm:prSet presAssocID="{FCEFE821-7426-431F-9322-6ED6C749CEA5}" presName="descendantText" presStyleLbl="alignAccFollowNode1" presStyleIdx="0" presStyleCnt="7" custLinFactY="197669" custLinFactNeighborX="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B612C-0808-42C1-B522-232DCF7D1B8B}" type="pres">
      <dgm:prSet presAssocID="{607D9E54-F1BE-4653-A8ED-689BEA0B7FA1}" presName="sp" presStyleCnt="0"/>
      <dgm:spPr/>
    </dgm:pt>
    <dgm:pt modelId="{AA1BFCD9-26C7-4A16-860D-29AD57A37185}" type="pres">
      <dgm:prSet presAssocID="{3EB4EDEE-777E-41FD-AC9E-E946199169F7}" presName="linNode" presStyleCnt="0"/>
      <dgm:spPr/>
    </dgm:pt>
    <dgm:pt modelId="{57CB07AB-7F70-47C3-857C-BF0477E0E435}" type="pres">
      <dgm:prSet presAssocID="{3EB4EDEE-777E-41FD-AC9E-E946199169F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822DA-4020-4069-B8C1-1B627AAC7AC4}" type="pres">
      <dgm:prSet presAssocID="{3EB4EDEE-777E-41FD-AC9E-E946199169F7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5C4EC-10CE-4636-87E3-39E134560368}" type="pres">
      <dgm:prSet presAssocID="{F45EA949-CA75-4D48-9DBA-711F1FDD0B57}" presName="sp" presStyleCnt="0"/>
      <dgm:spPr/>
    </dgm:pt>
    <dgm:pt modelId="{E6CC67F2-6DBE-476F-A37C-6F4A8E45BDD0}" type="pres">
      <dgm:prSet presAssocID="{EBA8FF0F-4AC6-4118-BF29-08919152066C}" presName="linNode" presStyleCnt="0"/>
      <dgm:spPr/>
    </dgm:pt>
    <dgm:pt modelId="{1F9906E9-F936-4DDF-B726-2CC6B7210D91}" type="pres">
      <dgm:prSet presAssocID="{EBA8FF0F-4AC6-4118-BF29-08919152066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AF5C3-EC18-491A-88E5-9AA0C36B7239}" type="pres">
      <dgm:prSet presAssocID="{EBA8FF0F-4AC6-4118-BF29-08919152066C}" presName="descendantText" presStyleLbl="alignAccFollowNode1" presStyleIdx="2" presStyleCnt="7" custLinFactNeighborX="0" custLinFactNeighborY="-6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FA214-4929-46B0-8DF2-221E6065884A}" type="pres">
      <dgm:prSet presAssocID="{9597EC19-D2CF-45BF-A584-3B4FFE1D1A82}" presName="sp" presStyleCnt="0"/>
      <dgm:spPr/>
    </dgm:pt>
    <dgm:pt modelId="{A59E239E-0A4C-4C70-A11B-F0F35887E44D}" type="pres">
      <dgm:prSet presAssocID="{780DA3A2-6CB9-427E-9287-1DF4EF127DEF}" presName="linNode" presStyleCnt="0"/>
      <dgm:spPr/>
    </dgm:pt>
    <dgm:pt modelId="{EC4D9149-62EF-4284-AA6B-FBA6835D85F3}" type="pres">
      <dgm:prSet presAssocID="{780DA3A2-6CB9-427E-9287-1DF4EF127DEF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F1C46-DDEA-4C03-B81D-B37E91344837}" type="pres">
      <dgm:prSet presAssocID="{780DA3A2-6CB9-427E-9287-1DF4EF127DEF}" presName="descendantText" presStyleLbl="alignAccFollowNode1" presStyleIdx="3" presStyleCnt="7" custLinFactY="-193100" custLinFactNeighborX="-86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F5F20-D0F1-4827-8428-45FC65191E8C}" type="pres">
      <dgm:prSet presAssocID="{3676FC75-6BF2-4606-884C-777867FFD912}" presName="sp" presStyleCnt="0"/>
      <dgm:spPr/>
    </dgm:pt>
    <dgm:pt modelId="{57ECF52B-8DA8-4455-8E72-75AA9F7E2C4F}" type="pres">
      <dgm:prSet presAssocID="{F820D066-D9DB-4CFD-A8AF-254AB39C6CCA}" presName="linNode" presStyleCnt="0"/>
      <dgm:spPr/>
    </dgm:pt>
    <dgm:pt modelId="{AC9FD7D0-98B2-48A0-9FA7-FD7DC04D97C3}" type="pres">
      <dgm:prSet presAssocID="{F820D066-D9DB-4CFD-A8AF-254AB39C6CCA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113D4-B65D-4031-9AF8-22DA579F20DC}" type="pres">
      <dgm:prSet presAssocID="{F820D066-D9DB-4CFD-A8AF-254AB39C6CCA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D666D-A767-4BCD-935A-3BB40B3C704A}" type="pres">
      <dgm:prSet presAssocID="{2F637EEC-E24B-4315-8AF2-9B2D4AD05D52}" presName="sp" presStyleCnt="0"/>
      <dgm:spPr/>
    </dgm:pt>
    <dgm:pt modelId="{BA6B16BC-1030-4E91-920D-FD90FB84AA5D}" type="pres">
      <dgm:prSet presAssocID="{2295A3C9-A5EE-4852-A244-0146400DE8A8}" presName="linNode" presStyleCnt="0"/>
      <dgm:spPr/>
    </dgm:pt>
    <dgm:pt modelId="{926557D3-050A-4D1E-A40B-A8E2530DD083}" type="pres">
      <dgm:prSet presAssocID="{2295A3C9-A5EE-4852-A244-0146400DE8A8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E1014-506F-4B3E-9D14-BED0E11AAFDC}" type="pres">
      <dgm:prSet presAssocID="{2295A3C9-A5EE-4852-A244-0146400DE8A8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A659A-E661-4AA6-8C32-D4DE2EF860C4}" type="pres">
      <dgm:prSet presAssocID="{B8C0DFC5-D0AD-4E84-9368-9426DD7E66B5}" presName="sp" presStyleCnt="0"/>
      <dgm:spPr/>
    </dgm:pt>
    <dgm:pt modelId="{7E6E5D1E-8577-446D-8F7E-EC2D5C19167B}" type="pres">
      <dgm:prSet presAssocID="{88E27B77-FAD8-4E45-8F76-0E38C8727DD8}" presName="linNode" presStyleCnt="0"/>
      <dgm:spPr/>
    </dgm:pt>
    <dgm:pt modelId="{5553C8E8-9E97-4DA4-959E-219C807544FF}" type="pres">
      <dgm:prSet presAssocID="{88E27B77-FAD8-4E45-8F76-0E38C8727DD8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1F600-2B00-4323-BF7B-DA25B1B569E9}" type="pres">
      <dgm:prSet presAssocID="{88E27B77-FAD8-4E45-8F76-0E38C8727DD8}" presName="descendantText" presStyleLbl="alignAccFollowNode1" presStyleIdx="6" presStyleCnt="7" custLinFactNeighborX="0" custLinFactNeighborY="-1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89A1B3-B0B2-4D05-B924-A4880E04FDC9}" srcId="{FCEFE821-7426-431F-9322-6ED6C749CEA5}" destId="{119F2795-0662-4A36-A647-1E15B06E65CB}" srcOrd="0" destOrd="0" parTransId="{79EFAAF1-AC35-497F-8F38-13000CAEC1F3}" sibTransId="{DF996580-78FB-458F-8BB4-3438596A7F84}"/>
    <dgm:cxn modelId="{65047A9B-4C3D-8147-B01B-B14CC69C839C}" type="presOf" srcId="{BA085B4B-0C44-4455-A9D6-741669A50109}" destId="{BF4F1C46-DDEA-4C03-B81D-B37E91344837}" srcOrd="0" destOrd="0" presId="urn:microsoft.com/office/officeart/2005/8/layout/vList5"/>
    <dgm:cxn modelId="{E350D2E1-02D7-0C47-B24A-B46C50CACF84}" type="presOf" srcId="{0FD69E59-6BBF-4DC3-A846-39C19A45D842}" destId="{B12822DA-4020-4069-B8C1-1B627AAC7AC4}" srcOrd="0" destOrd="0" presId="urn:microsoft.com/office/officeart/2005/8/layout/vList5"/>
    <dgm:cxn modelId="{E76D976E-6CE7-5449-8A19-EA64A50240FB}" type="presOf" srcId="{119F2795-0662-4A36-A647-1E15B06E65CB}" destId="{85035E32-B300-431D-85B5-A7978171B558}" srcOrd="0" destOrd="0" presId="urn:microsoft.com/office/officeart/2005/8/layout/vList5"/>
    <dgm:cxn modelId="{36B129F9-5DFA-F248-BFF7-C134EA495220}" type="presOf" srcId="{FCEFE821-7426-431F-9322-6ED6C749CEA5}" destId="{BEDE06B0-A2EC-4526-BF65-E6612264EB3F}" srcOrd="0" destOrd="0" presId="urn:microsoft.com/office/officeart/2005/8/layout/vList5"/>
    <dgm:cxn modelId="{90AEA6E5-A1F0-4C5E-A060-942D7F5D7951}" srcId="{019A645B-8F29-4ED4-8AF3-38AAA7B10A15}" destId="{FCEFE821-7426-431F-9322-6ED6C749CEA5}" srcOrd="0" destOrd="0" parTransId="{05BB78D5-3FC6-4AB6-99E3-12DC771E0C23}" sibTransId="{607D9E54-F1BE-4653-A8ED-689BEA0B7FA1}"/>
    <dgm:cxn modelId="{9516E2B7-07E6-4496-B314-7688AA8E06A7}" srcId="{019A645B-8F29-4ED4-8AF3-38AAA7B10A15}" destId="{780DA3A2-6CB9-427E-9287-1DF4EF127DEF}" srcOrd="3" destOrd="0" parTransId="{2A2A8AA2-2EA3-4373-BE97-8242A5F1D244}" sibTransId="{3676FC75-6BF2-4606-884C-777867FFD912}"/>
    <dgm:cxn modelId="{90802AA6-2A65-264A-B325-BC463831749E}" type="presOf" srcId="{E4CC5422-49D6-458D-A621-5D60B90E9DA7}" destId="{276AF5C3-EC18-491A-88E5-9AA0C36B7239}" srcOrd="0" destOrd="0" presId="urn:microsoft.com/office/officeart/2005/8/layout/vList5"/>
    <dgm:cxn modelId="{74992560-CA9A-48BC-9D1D-B5B83B8D2A2E}" srcId="{EBA8FF0F-4AC6-4118-BF29-08919152066C}" destId="{E4CC5422-49D6-458D-A621-5D60B90E9DA7}" srcOrd="0" destOrd="0" parTransId="{1278C6CE-1B82-4255-B3DC-BB4AA78A4386}" sibTransId="{7B28F0E3-6B2F-46BE-B085-D9830244DDA7}"/>
    <dgm:cxn modelId="{39378297-D8F8-FA44-A0C3-E3982584B3C8}" srcId="{88E27B77-FAD8-4E45-8F76-0E38C8727DD8}" destId="{DC95449F-8F2C-504A-B75E-9AA1BD7F15B5}" srcOrd="0" destOrd="0" parTransId="{76312952-41E9-D043-8099-68BD9FDD4E72}" sibTransId="{1CB15319-A363-3140-A0B9-0AB90B463D47}"/>
    <dgm:cxn modelId="{7C9D1BFA-28EE-4DEC-BB4E-50F2F3F43A54}" srcId="{3EB4EDEE-777E-41FD-AC9E-E946199169F7}" destId="{0FD69E59-6BBF-4DC3-A846-39C19A45D842}" srcOrd="0" destOrd="0" parTransId="{EA119445-9E7C-4510-8BB0-EE69A7581908}" sibTransId="{92F29242-DCF3-49AF-A583-167976D69435}"/>
    <dgm:cxn modelId="{6E384EB7-B941-734C-9128-6A7147CC87F0}" type="presOf" srcId="{88E27B77-FAD8-4E45-8F76-0E38C8727DD8}" destId="{5553C8E8-9E97-4DA4-959E-219C807544FF}" srcOrd="0" destOrd="0" presId="urn:microsoft.com/office/officeart/2005/8/layout/vList5"/>
    <dgm:cxn modelId="{4C9B3FF6-D3D2-404F-9AFE-4EFBA3111719}" type="presOf" srcId="{780DA3A2-6CB9-427E-9287-1DF4EF127DEF}" destId="{EC4D9149-62EF-4284-AA6B-FBA6835D85F3}" srcOrd="0" destOrd="0" presId="urn:microsoft.com/office/officeart/2005/8/layout/vList5"/>
    <dgm:cxn modelId="{006201A1-55DC-3247-BE03-1BF1FD540EED}" type="presOf" srcId="{F820D066-D9DB-4CFD-A8AF-254AB39C6CCA}" destId="{AC9FD7D0-98B2-48A0-9FA7-FD7DC04D97C3}" srcOrd="0" destOrd="0" presId="urn:microsoft.com/office/officeart/2005/8/layout/vList5"/>
    <dgm:cxn modelId="{8D1373F1-9BD0-B14A-AA4D-629FA4B090D0}" type="presOf" srcId="{1C6252E9-3B77-403A-85A7-16307DB61066}" destId="{FEC113D4-B65D-4031-9AF8-22DA579F20DC}" srcOrd="0" destOrd="0" presId="urn:microsoft.com/office/officeart/2005/8/layout/vList5"/>
    <dgm:cxn modelId="{61909E80-80F2-4ED4-B8FB-D0AC89BA2569}" srcId="{019A645B-8F29-4ED4-8AF3-38AAA7B10A15}" destId="{F820D066-D9DB-4CFD-A8AF-254AB39C6CCA}" srcOrd="4" destOrd="0" parTransId="{0E47B7DB-7849-4802-8B25-297F9C9EDAA1}" sibTransId="{2F637EEC-E24B-4315-8AF2-9B2D4AD05D52}"/>
    <dgm:cxn modelId="{B08A496D-569C-5249-9A6B-A4445C633657}" type="presOf" srcId="{DC95449F-8F2C-504A-B75E-9AA1BD7F15B5}" destId="{72E1F600-2B00-4323-BF7B-DA25B1B569E9}" srcOrd="0" destOrd="0" presId="urn:microsoft.com/office/officeart/2005/8/layout/vList5"/>
    <dgm:cxn modelId="{90942936-12AD-4391-A350-EF02514103FB}" srcId="{F820D066-D9DB-4CFD-A8AF-254AB39C6CCA}" destId="{1C6252E9-3B77-403A-85A7-16307DB61066}" srcOrd="0" destOrd="0" parTransId="{4233CDF0-6C15-4670-8584-F4568951BABD}" sibTransId="{E59D358A-8EC6-46A8-9BCD-B6336A1E8675}"/>
    <dgm:cxn modelId="{A42EE696-3174-4CFA-919F-A265158BA279}" srcId="{2295A3C9-A5EE-4852-A244-0146400DE8A8}" destId="{BC76F2D8-D570-4F22-82E3-4D0F9B6AED09}" srcOrd="0" destOrd="0" parTransId="{89870BB9-251A-496D-94B3-28F2B3DFD63E}" sibTransId="{44566BF8-1ED1-43BF-B050-135E5F1D84FB}"/>
    <dgm:cxn modelId="{9AA6F097-A175-46F1-8DEE-57F405572AA4}" srcId="{019A645B-8F29-4ED4-8AF3-38AAA7B10A15}" destId="{EBA8FF0F-4AC6-4118-BF29-08919152066C}" srcOrd="2" destOrd="0" parTransId="{05F05640-6BE6-432F-A659-07021FEE4A82}" sibTransId="{9597EC19-D2CF-45BF-A584-3B4FFE1D1A82}"/>
    <dgm:cxn modelId="{42E4ABE2-79D8-7B44-B436-308517E025AA}" type="presOf" srcId="{019A645B-8F29-4ED4-8AF3-38AAA7B10A15}" destId="{4F64A757-5943-494D-A934-A9B66ED6D7C3}" srcOrd="0" destOrd="0" presId="urn:microsoft.com/office/officeart/2005/8/layout/vList5"/>
    <dgm:cxn modelId="{54C2612E-EB1A-1443-9BC2-00691DB6C43E}" type="presOf" srcId="{BC76F2D8-D570-4F22-82E3-4D0F9B6AED09}" destId="{75EE1014-506F-4B3E-9D14-BED0E11AAFDC}" srcOrd="0" destOrd="0" presId="urn:microsoft.com/office/officeart/2005/8/layout/vList5"/>
    <dgm:cxn modelId="{00A78643-DB02-4521-93F7-7008A9ED4C3C}" srcId="{780DA3A2-6CB9-427E-9287-1DF4EF127DEF}" destId="{BA085B4B-0C44-4455-A9D6-741669A50109}" srcOrd="0" destOrd="0" parTransId="{462CE243-F098-4AEE-B9EC-2B94A2003D0A}" sibTransId="{3F2128E5-A1D3-4671-9C79-AABC352E9B31}"/>
    <dgm:cxn modelId="{4511F648-CEA2-455A-946C-B724C2F4A023}" srcId="{019A645B-8F29-4ED4-8AF3-38AAA7B10A15}" destId="{3EB4EDEE-777E-41FD-AC9E-E946199169F7}" srcOrd="1" destOrd="0" parTransId="{D1B8AC78-8DB1-4039-931F-2D62E99CB5FD}" sibTransId="{F45EA949-CA75-4D48-9DBA-711F1FDD0B57}"/>
    <dgm:cxn modelId="{820FDEA3-E1F5-974E-8C64-57D2D20A1CE8}" type="presOf" srcId="{3EB4EDEE-777E-41FD-AC9E-E946199169F7}" destId="{57CB07AB-7F70-47C3-857C-BF0477E0E435}" srcOrd="0" destOrd="0" presId="urn:microsoft.com/office/officeart/2005/8/layout/vList5"/>
    <dgm:cxn modelId="{8715D1D0-71B2-204C-B8F3-779C6417660E}" type="presOf" srcId="{EBA8FF0F-4AC6-4118-BF29-08919152066C}" destId="{1F9906E9-F936-4DDF-B726-2CC6B7210D91}" srcOrd="0" destOrd="0" presId="urn:microsoft.com/office/officeart/2005/8/layout/vList5"/>
    <dgm:cxn modelId="{35FFF00D-6B86-4F03-A6AD-8EF9B8CA8B8C}" srcId="{019A645B-8F29-4ED4-8AF3-38AAA7B10A15}" destId="{88E27B77-FAD8-4E45-8F76-0E38C8727DD8}" srcOrd="6" destOrd="0" parTransId="{69C5A7D2-873F-4D4E-8207-ED263857CBE7}" sibTransId="{F52938D2-1688-48A2-BFC5-06AC2C62CD64}"/>
    <dgm:cxn modelId="{819AB872-EEA5-4AA4-8008-058BA6AEDC5A}" srcId="{019A645B-8F29-4ED4-8AF3-38AAA7B10A15}" destId="{2295A3C9-A5EE-4852-A244-0146400DE8A8}" srcOrd="5" destOrd="0" parTransId="{3DCF8CE2-0789-4FE9-86D1-BB4503EA9D41}" sibTransId="{B8C0DFC5-D0AD-4E84-9368-9426DD7E66B5}"/>
    <dgm:cxn modelId="{7D8DC207-EE38-F548-84D7-6849ACB90275}" type="presOf" srcId="{2295A3C9-A5EE-4852-A244-0146400DE8A8}" destId="{926557D3-050A-4D1E-A40B-A8E2530DD083}" srcOrd="0" destOrd="0" presId="urn:microsoft.com/office/officeart/2005/8/layout/vList5"/>
    <dgm:cxn modelId="{9A3E233A-F659-E44F-907D-0F85AC4908E3}" type="presParOf" srcId="{4F64A757-5943-494D-A934-A9B66ED6D7C3}" destId="{854A37B0-433B-4D2D-94A8-1C7CF13A9490}" srcOrd="0" destOrd="0" presId="urn:microsoft.com/office/officeart/2005/8/layout/vList5"/>
    <dgm:cxn modelId="{4B7ED2C1-F4BF-374A-AD95-90CAD6679850}" type="presParOf" srcId="{854A37B0-433B-4D2D-94A8-1C7CF13A9490}" destId="{BEDE06B0-A2EC-4526-BF65-E6612264EB3F}" srcOrd="0" destOrd="0" presId="urn:microsoft.com/office/officeart/2005/8/layout/vList5"/>
    <dgm:cxn modelId="{E514F6D0-ABD6-1B4B-AF86-A6DFA97341E3}" type="presParOf" srcId="{854A37B0-433B-4D2D-94A8-1C7CF13A9490}" destId="{85035E32-B300-431D-85B5-A7978171B558}" srcOrd="1" destOrd="0" presId="urn:microsoft.com/office/officeart/2005/8/layout/vList5"/>
    <dgm:cxn modelId="{69AE5A4F-3783-9C45-B686-7709BB198283}" type="presParOf" srcId="{4F64A757-5943-494D-A934-A9B66ED6D7C3}" destId="{FBCB612C-0808-42C1-B522-232DCF7D1B8B}" srcOrd="1" destOrd="0" presId="urn:microsoft.com/office/officeart/2005/8/layout/vList5"/>
    <dgm:cxn modelId="{83B3804D-AA44-D543-92D2-34B1177C4EBF}" type="presParOf" srcId="{4F64A757-5943-494D-A934-A9B66ED6D7C3}" destId="{AA1BFCD9-26C7-4A16-860D-29AD57A37185}" srcOrd="2" destOrd="0" presId="urn:microsoft.com/office/officeart/2005/8/layout/vList5"/>
    <dgm:cxn modelId="{07F826BF-A6D8-4543-84F8-411092523409}" type="presParOf" srcId="{AA1BFCD9-26C7-4A16-860D-29AD57A37185}" destId="{57CB07AB-7F70-47C3-857C-BF0477E0E435}" srcOrd="0" destOrd="0" presId="urn:microsoft.com/office/officeart/2005/8/layout/vList5"/>
    <dgm:cxn modelId="{28A16973-1BC0-6445-ADAC-086888968689}" type="presParOf" srcId="{AA1BFCD9-26C7-4A16-860D-29AD57A37185}" destId="{B12822DA-4020-4069-B8C1-1B627AAC7AC4}" srcOrd="1" destOrd="0" presId="urn:microsoft.com/office/officeart/2005/8/layout/vList5"/>
    <dgm:cxn modelId="{80918F9A-F9AD-3D47-B35E-CF6C77F14416}" type="presParOf" srcId="{4F64A757-5943-494D-A934-A9B66ED6D7C3}" destId="{DDB5C4EC-10CE-4636-87E3-39E134560368}" srcOrd="3" destOrd="0" presId="urn:microsoft.com/office/officeart/2005/8/layout/vList5"/>
    <dgm:cxn modelId="{5453F1BF-C957-4543-BA4F-F31DD64DC8E6}" type="presParOf" srcId="{4F64A757-5943-494D-A934-A9B66ED6D7C3}" destId="{E6CC67F2-6DBE-476F-A37C-6F4A8E45BDD0}" srcOrd="4" destOrd="0" presId="urn:microsoft.com/office/officeart/2005/8/layout/vList5"/>
    <dgm:cxn modelId="{C8321FB6-2D7D-B640-B76B-8AC184F7025A}" type="presParOf" srcId="{E6CC67F2-6DBE-476F-A37C-6F4A8E45BDD0}" destId="{1F9906E9-F936-4DDF-B726-2CC6B7210D91}" srcOrd="0" destOrd="0" presId="urn:microsoft.com/office/officeart/2005/8/layout/vList5"/>
    <dgm:cxn modelId="{0A76F714-4B7C-5A4A-A806-7CF101C96091}" type="presParOf" srcId="{E6CC67F2-6DBE-476F-A37C-6F4A8E45BDD0}" destId="{276AF5C3-EC18-491A-88E5-9AA0C36B7239}" srcOrd="1" destOrd="0" presId="urn:microsoft.com/office/officeart/2005/8/layout/vList5"/>
    <dgm:cxn modelId="{972D3EEE-8DE5-7942-BE67-AF757D7B9960}" type="presParOf" srcId="{4F64A757-5943-494D-A934-A9B66ED6D7C3}" destId="{1D8FA214-4929-46B0-8DF2-221E6065884A}" srcOrd="5" destOrd="0" presId="urn:microsoft.com/office/officeart/2005/8/layout/vList5"/>
    <dgm:cxn modelId="{18997EAB-5BC5-7545-868D-A47220F7591B}" type="presParOf" srcId="{4F64A757-5943-494D-A934-A9B66ED6D7C3}" destId="{A59E239E-0A4C-4C70-A11B-F0F35887E44D}" srcOrd="6" destOrd="0" presId="urn:microsoft.com/office/officeart/2005/8/layout/vList5"/>
    <dgm:cxn modelId="{57ECDD2B-94A7-9E4E-9808-DCF6F532266C}" type="presParOf" srcId="{A59E239E-0A4C-4C70-A11B-F0F35887E44D}" destId="{EC4D9149-62EF-4284-AA6B-FBA6835D85F3}" srcOrd="0" destOrd="0" presId="urn:microsoft.com/office/officeart/2005/8/layout/vList5"/>
    <dgm:cxn modelId="{3B8B28EA-CB6A-494B-91D3-6AB5BE134E12}" type="presParOf" srcId="{A59E239E-0A4C-4C70-A11B-F0F35887E44D}" destId="{BF4F1C46-DDEA-4C03-B81D-B37E91344837}" srcOrd="1" destOrd="0" presId="urn:microsoft.com/office/officeart/2005/8/layout/vList5"/>
    <dgm:cxn modelId="{5C5F6A59-8363-2F4C-A0C2-377205FDE24A}" type="presParOf" srcId="{4F64A757-5943-494D-A934-A9B66ED6D7C3}" destId="{668F5F20-D0F1-4827-8428-45FC65191E8C}" srcOrd="7" destOrd="0" presId="urn:microsoft.com/office/officeart/2005/8/layout/vList5"/>
    <dgm:cxn modelId="{64461E62-C8E3-7540-9C7B-09FD5D2A3EC7}" type="presParOf" srcId="{4F64A757-5943-494D-A934-A9B66ED6D7C3}" destId="{57ECF52B-8DA8-4455-8E72-75AA9F7E2C4F}" srcOrd="8" destOrd="0" presId="urn:microsoft.com/office/officeart/2005/8/layout/vList5"/>
    <dgm:cxn modelId="{605DA6CA-BB0C-7149-9ED7-7D3D155BC13D}" type="presParOf" srcId="{57ECF52B-8DA8-4455-8E72-75AA9F7E2C4F}" destId="{AC9FD7D0-98B2-48A0-9FA7-FD7DC04D97C3}" srcOrd="0" destOrd="0" presId="urn:microsoft.com/office/officeart/2005/8/layout/vList5"/>
    <dgm:cxn modelId="{62FE8FCE-D63B-8A4B-AE1A-7C570419C566}" type="presParOf" srcId="{57ECF52B-8DA8-4455-8E72-75AA9F7E2C4F}" destId="{FEC113D4-B65D-4031-9AF8-22DA579F20DC}" srcOrd="1" destOrd="0" presId="urn:microsoft.com/office/officeart/2005/8/layout/vList5"/>
    <dgm:cxn modelId="{365C2599-2F09-AB44-B5DF-C8EA73D78BB4}" type="presParOf" srcId="{4F64A757-5943-494D-A934-A9B66ED6D7C3}" destId="{4DAD666D-A767-4BCD-935A-3BB40B3C704A}" srcOrd="9" destOrd="0" presId="urn:microsoft.com/office/officeart/2005/8/layout/vList5"/>
    <dgm:cxn modelId="{EC1DD512-461C-D042-807D-F8F897F4C618}" type="presParOf" srcId="{4F64A757-5943-494D-A934-A9B66ED6D7C3}" destId="{BA6B16BC-1030-4E91-920D-FD90FB84AA5D}" srcOrd="10" destOrd="0" presId="urn:microsoft.com/office/officeart/2005/8/layout/vList5"/>
    <dgm:cxn modelId="{CB1A40B3-1297-4F44-8933-355969373376}" type="presParOf" srcId="{BA6B16BC-1030-4E91-920D-FD90FB84AA5D}" destId="{926557D3-050A-4D1E-A40B-A8E2530DD083}" srcOrd="0" destOrd="0" presId="urn:microsoft.com/office/officeart/2005/8/layout/vList5"/>
    <dgm:cxn modelId="{E4E80DA1-DB28-7349-B9FB-4A0C9A262DBE}" type="presParOf" srcId="{BA6B16BC-1030-4E91-920D-FD90FB84AA5D}" destId="{75EE1014-506F-4B3E-9D14-BED0E11AAFDC}" srcOrd="1" destOrd="0" presId="urn:microsoft.com/office/officeart/2005/8/layout/vList5"/>
    <dgm:cxn modelId="{AD21BD9F-6956-CC46-B803-4FA361C5AEA4}" type="presParOf" srcId="{4F64A757-5943-494D-A934-A9B66ED6D7C3}" destId="{085A659A-E661-4AA6-8C32-D4DE2EF860C4}" srcOrd="11" destOrd="0" presId="urn:microsoft.com/office/officeart/2005/8/layout/vList5"/>
    <dgm:cxn modelId="{397A0721-B707-4644-BCE2-0BC7496ECEBF}" type="presParOf" srcId="{4F64A757-5943-494D-A934-A9B66ED6D7C3}" destId="{7E6E5D1E-8577-446D-8F7E-EC2D5C19167B}" srcOrd="12" destOrd="0" presId="urn:microsoft.com/office/officeart/2005/8/layout/vList5"/>
    <dgm:cxn modelId="{F654871C-8494-294F-B48D-2F359308FDCE}" type="presParOf" srcId="{7E6E5D1E-8577-446D-8F7E-EC2D5C19167B}" destId="{5553C8E8-9E97-4DA4-959E-219C807544FF}" srcOrd="0" destOrd="0" presId="urn:microsoft.com/office/officeart/2005/8/layout/vList5"/>
    <dgm:cxn modelId="{D0B3E5E2-9678-F748-B572-96F376800F39}" type="presParOf" srcId="{7E6E5D1E-8577-446D-8F7E-EC2D5C19167B}" destId="{72E1F600-2B00-4323-BF7B-DA25B1B569E9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DE774B-CA6C-CB41-B58D-90BBED222847}" type="doc">
      <dgm:prSet loTypeId="urn:microsoft.com/office/officeart/2005/8/layout/cycle7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281DD3-D7D7-F848-AF47-794C3BA28A83}">
      <dgm:prSet phldrT="[Text]"/>
      <dgm:spPr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b="1" dirty="0" err="1" smtClean="0"/>
            <a:t>Discipulado</a:t>
          </a:r>
          <a:endParaRPr lang="en-US" b="1" dirty="0"/>
        </a:p>
      </dgm:t>
    </dgm:pt>
    <dgm:pt modelId="{3B564176-6E8E-FE4A-96B2-9354BF66BCA8}" type="parTrans" cxnId="{C7AAE72C-2EE0-A944-B44B-AD0A6B363A55}">
      <dgm:prSet/>
      <dgm:spPr/>
      <dgm:t>
        <a:bodyPr/>
        <a:lstStyle/>
        <a:p>
          <a:endParaRPr lang="en-US" b="1"/>
        </a:p>
      </dgm:t>
    </dgm:pt>
    <dgm:pt modelId="{E7541B8C-39DC-6B49-B821-0CC240322D00}" type="sibTrans" cxnId="{C7AAE72C-2EE0-A944-B44B-AD0A6B363A55}">
      <dgm:prSet/>
      <dgm:spPr/>
      <dgm:t>
        <a:bodyPr/>
        <a:lstStyle/>
        <a:p>
          <a:endParaRPr lang="en-US" b="1"/>
        </a:p>
      </dgm:t>
    </dgm:pt>
    <dgm:pt modelId="{F21F993D-4224-B342-A4FF-D92F12983BEC}">
      <dgm:prSet phldrT="[Text]"/>
      <dgm:spPr/>
      <dgm:t>
        <a:bodyPr/>
        <a:lstStyle/>
        <a:p>
          <a:r>
            <a:rPr lang="en-US" b="1" dirty="0" err="1" smtClean="0"/>
            <a:t>Formação</a:t>
          </a:r>
          <a:r>
            <a:rPr lang="en-US" b="1" dirty="0" smtClean="0"/>
            <a:t> de </a:t>
          </a:r>
          <a:r>
            <a:rPr lang="en-US" b="1" dirty="0" err="1" smtClean="0"/>
            <a:t>Líderes</a:t>
          </a:r>
          <a:endParaRPr lang="en-US" b="1" dirty="0"/>
        </a:p>
      </dgm:t>
    </dgm:pt>
    <dgm:pt modelId="{9819FB3A-3D7A-5941-9A0C-343D113F8DDB}" type="parTrans" cxnId="{CA3BB920-07DB-CF46-AEFA-1EA8EAAC940E}">
      <dgm:prSet/>
      <dgm:spPr/>
      <dgm:t>
        <a:bodyPr/>
        <a:lstStyle/>
        <a:p>
          <a:endParaRPr lang="en-US" b="1"/>
        </a:p>
      </dgm:t>
    </dgm:pt>
    <dgm:pt modelId="{6EEF063A-91F7-4A4F-AC05-CF6926583BFC}" type="sibTrans" cxnId="{CA3BB920-07DB-CF46-AEFA-1EA8EAAC940E}">
      <dgm:prSet/>
      <dgm:spPr/>
      <dgm:t>
        <a:bodyPr/>
        <a:lstStyle/>
        <a:p>
          <a:endParaRPr lang="en-US" b="1"/>
        </a:p>
      </dgm:t>
    </dgm:pt>
    <dgm:pt modelId="{13527330-4211-6C4E-8DAE-36E944D8354C}">
      <dgm:prSet phldrT="[Text]"/>
      <dgm:spPr/>
      <dgm:t>
        <a:bodyPr/>
        <a:lstStyle/>
        <a:p>
          <a:r>
            <a:rPr lang="en-US" b="1" dirty="0" err="1" smtClean="0"/>
            <a:t>Pequenos</a:t>
          </a:r>
          <a:r>
            <a:rPr lang="en-US" b="1" dirty="0" smtClean="0"/>
            <a:t> </a:t>
          </a:r>
          <a:r>
            <a:rPr lang="en-US" b="1" dirty="0" err="1" smtClean="0"/>
            <a:t>Grupos</a:t>
          </a:r>
          <a:endParaRPr lang="en-US" b="1" dirty="0"/>
        </a:p>
      </dgm:t>
    </dgm:pt>
    <dgm:pt modelId="{EC290F26-0C79-F74E-805C-5FAC6134055D}" type="parTrans" cxnId="{FB81ADEB-18FD-F042-AEF1-2EFE52D18FD5}">
      <dgm:prSet/>
      <dgm:spPr/>
      <dgm:t>
        <a:bodyPr/>
        <a:lstStyle/>
        <a:p>
          <a:endParaRPr lang="en-US" b="1"/>
        </a:p>
      </dgm:t>
    </dgm:pt>
    <dgm:pt modelId="{6D831976-2745-B14B-9E3E-8954BA692A65}" type="sibTrans" cxnId="{FB81ADEB-18FD-F042-AEF1-2EFE52D18FD5}">
      <dgm:prSet/>
      <dgm:spPr/>
      <dgm:t>
        <a:bodyPr/>
        <a:lstStyle/>
        <a:p>
          <a:endParaRPr lang="en-US" b="1"/>
        </a:p>
      </dgm:t>
    </dgm:pt>
    <dgm:pt modelId="{D54EFEF4-B69E-E04B-A356-0AC5DCA6EC98}" type="pres">
      <dgm:prSet presAssocID="{9EDE774B-CA6C-CB41-B58D-90BBED2228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05CC75-3C7C-4642-8C5C-4C7B9D0B3395}" type="pres">
      <dgm:prSet presAssocID="{42281DD3-D7D7-F848-AF47-794C3BA28A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54406-DE1A-B840-A1A0-8E82B4AFE3D4}" type="pres">
      <dgm:prSet presAssocID="{E7541B8C-39DC-6B49-B821-0CC240322D0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FFAD974-5F2D-E241-966B-C68642593E17}" type="pres">
      <dgm:prSet presAssocID="{E7541B8C-39DC-6B49-B821-0CC240322D0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C40F3BE-2388-E741-8313-8C455B5066A5}" type="pres">
      <dgm:prSet presAssocID="{F21F993D-4224-B342-A4FF-D92F12983B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850D6-9C47-B94A-90D3-F01069C628E1}" type="pres">
      <dgm:prSet presAssocID="{6EEF063A-91F7-4A4F-AC05-CF6926583BF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4F8E7B3-5E52-DF43-BF1A-D20DB814EF35}" type="pres">
      <dgm:prSet presAssocID="{6EEF063A-91F7-4A4F-AC05-CF6926583BF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191A239-60BC-7443-A3F8-C241EF0EAC46}" type="pres">
      <dgm:prSet presAssocID="{13527330-4211-6C4E-8DAE-36E944D835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16D6D-6684-3548-A5EC-6FACC6028156}" type="pres">
      <dgm:prSet presAssocID="{6D831976-2745-B14B-9E3E-8954BA692A6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79910F1-E982-2948-97AB-B6244CF9AFAC}" type="pres">
      <dgm:prSet presAssocID="{6D831976-2745-B14B-9E3E-8954BA692A6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A43A769-74EA-C149-8653-4079DDB7BD10}" type="presOf" srcId="{6EEF063A-91F7-4A4F-AC05-CF6926583BFC}" destId="{B4F8E7B3-5E52-DF43-BF1A-D20DB814EF35}" srcOrd="1" destOrd="0" presId="urn:microsoft.com/office/officeart/2005/8/layout/cycle7"/>
    <dgm:cxn modelId="{C7AAE72C-2EE0-A944-B44B-AD0A6B363A55}" srcId="{9EDE774B-CA6C-CB41-B58D-90BBED222847}" destId="{42281DD3-D7D7-F848-AF47-794C3BA28A83}" srcOrd="0" destOrd="0" parTransId="{3B564176-6E8E-FE4A-96B2-9354BF66BCA8}" sibTransId="{E7541B8C-39DC-6B49-B821-0CC240322D00}"/>
    <dgm:cxn modelId="{5DB3CEBC-6CC0-8141-92DC-CB4C3084FB58}" type="presOf" srcId="{6D831976-2745-B14B-9E3E-8954BA692A65}" destId="{DAB16D6D-6684-3548-A5EC-6FACC6028156}" srcOrd="0" destOrd="0" presId="urn:microsoft.com/office/officeart/2005/8/layout/cycle7"/>
    <dgm:cxn modelId="{DC8FEF42-4A28-414E-8E52-05FB6DB4AB05}" type="presOf" srcId="{9EDE774B-CA6C-CB41-B58D-90BBED222847}" destId="{D54EFEF4-B69E-E04B-A356-0AC5DCA6EC98}" srcOrd="0" destOrd="0" presId="urn:microsoft.com/office/officeart/2005/8/layout/cycle7"/>
    <dgm:cxn modelId="{B53FE534-A9B7-4348-BF15-43C1E15D5768}" type="presOf" srcId="{42281DD3-D7D7-F848-AF47-794C3BA28A83}" destId="{8705CC75-3C7C-4642-8C5C-4C7B9D0B3395}" srcOrd="0" destOrd="0" presId="urn:microsoft.com/office/officeart/2005/8/layout/cycle7"/>
    <dgm:cxn modelId="{89DFC778-5B98-7B48-867F-8A1E9EE1AF57}" type="presOf" srcId="{E7541B8C-39DC-6B49-B821-0CC240322D00}" destId="{57E54406-DE1A-B840-A1A0-8E82B4AFE3D4}" srcOrd="0" destOrd="0" presId="urn:microsoft.com/office/officeart/2005/8/layout/cycle7"/>
    <dgm:cxn modelId="{73F34D90-DFB8-3B46-ABF3-A15FB1FFFE92}" type="presOf" srcId="{6EEF063A-91F7-4A4F-AC05-CF6926583BFC}" destId="{5A2850D6-9C47-B94A-90D3-F01069C628E1}" srcOrd="0" destOrd="0" presId="urn:microsoft.com/office/officeart/2005/8/layout/cycle7"/>
    <dgm:cxn modelId="{33F7707B-604C-5A45-870E-3E7401C2C669}" type="presOf" srcId="{6D831976-2745-B14B-9E3E-8954BA692A65}" destId="{979910F1-E982-2948-97AB-B6244CF9AFAC}" srcOrd="1" destOrd="0" presId="urn:microsoft.com/office/officeart/2005/8/layout/cycle7"/>
    <dgm:cxn modelId="{CDEC3EC4-29C3-5640-B6F0-2C46B516206A}" type="presOf" srcId="{13527330-4211-6C4E-8DAE-36E944D8354C}" destId="{1191A239-60BC-7443-A3F8-C241EF0EAC46}" srcOrd="0" destOrd="0" presId="urn:microsoft.com/office/officeart/2005/8/layout/cycle7"/>
    <dgm:cxn modelId="{CA3BB920-07DB-CF46-AEFA-1EA8EAAC940E}" srcId="{9EDE774B-CA6C-CB41-B58D-90BBED222847}" destId="{F21F993D-4224-B342-A4FF-D92F12983BEC}" srcOrd="1" destOrd="0" parTransId="{9819FB3A-3D7A-5941-9A0C-343D113F8DDB}" sibTransId="{6EEF063A-91F7-4A4F-AC05-CF6926583BFC}"/>
    <dgm:cxn modelId="{110330F1-3868-4940-ADE0-426E24A211D5}" type="presOf" srcId="{E7541B8C-39DC-6B49-B821-0CC240322D00}" destId="{6FFAD974-5F2D-E241-966B-C68642593E17}" srcOrd="1" destOrd="0" presId="urn:microsoft.com/office/officeart/2005/8/layout/cycle7"/>
    <dgm:cxn modelId="{B1FE8B81-F8BD-8448-A509-B534256F99B1}" type="presOf" srcId="{F21F993D-4224-B342-A4FF-D92F12983BEC}" destId="{DC40F3BE-2388-E741-8313-8C455B5066A5}" srcOrd="0" destOrd="0" presId="urn:microsoft.com/office/officeart/2005/8/layout/cycle7"/>
    <dgm:cxn modelId="{FB81ADEB-18FD-F042-AEF1-2EFE52D18FD5}" srcId="{9EDE774B-CA6C-CB41-B58D-90BBED222847}" destId="{13527330-4211-6C4E-8DAE-36E944D8354C}" srcOrd="2" destOrd="0" parTransId="{EC290F26-0C79-F74E-805C-5FAC6134055D}" sibTransId="{6D831976-2745-B14B-9E3E-8954BA692A65}"/>
    <dgm:cxn modelId="{16667CA1-6708-E14B-AB86-E5E53E8CC92A}" type="presParOf" srcId="{D54EFEF4-B69E-E04B-A356-0AC5DCA6EC98}" destId="{8705CC75-3C7C-4642-8C5C-4C7B9D0B3395}" srcOrd="0" destOrd="0" presId="urn:microsoft.com/office/officeart/2005/8/layout/cycle7"/>
    <dgm:cxn modelId="{219D71A3-1640-E448-AC2A-8B20FBEAA35C}" type="presParOf" srcId="{D54EFEF4-B69E-E04B-A356-0AC5DCA6EC98}" destId="{57E54406-DE1A-B840-A1A0-8E82B4AFE3D4}" srcOrd="1" destOrd="0" presId="urn:microsoft.com/office/officeart/2005/8/layout/cycle7"/>
    <dgm:cxn modelId="{98EB0ABF-2AA6-A641-B783-A316C9F0B87E}" type="presParOf" srcId="{57E54406-DE1A-B840-A1A0-8E82B4AFE3D4}" destId="{6FFAD974-5F2D-E241-966B-C68642593E17}" srcOrd="0" destOrd="0" presId="urn:microsoft.com/office/officeart/2005/8/layout/cycle7"/>
    <dgm:cxn modelId="{0540508B-8FD0-964C-AA95-F0556518F402}" type="presParOf" srcId="{D54EFEF4-B69E-E04B-A356-0AC5DCA6EC98}" destId="{DC40F3BE-2388-E741-8313-8C455B5066A5}" srcOrd="2" destOrd="0" presId="urn:microsoft.com/office/officeart/2005/8/layout/cycle7"/>
    <dgm:cxn modelId="{263917F9-A01B-3B4D-8E2D-6AB661B3E19C}" type="presParOf" srcId="{D54EFEF4-B69E-E04B-A356-0AC5DCA6EC98}" destId="{5A2850D6-9C47-B94A-90D3-F01069C628E1}" srcOrd="3" destOrd="0" presId="urn:microsoft.com/office/officeart/2005/8/layout/cycle7"/>
    <dgm:cxn modelId="{7EF64A73-2223-EC41-BBED-6FDCC6284F08}" type="presParOf" srcId="{5A2850D6-9C47-B94A-90D3-F01069C628E1}" destId="{B4F8E7B3-5E52-DF43-BF1A-D20DB814EF35}" srcOrd="0" destOrd="0" presId="urn:microsoft.com/office/officeart/2005/8/layout/cycle7"/>
    <dgm:cxn modelId="{938E0637-796A-FE45-99C8-9A373F673027}" type="presParOf" srcId="{D54EFEF4-B69E-E04B-A356-0AC5DCA6EC98}" destId="{1191A239-60BC-7443-A3F8-C241EF0EAC46}" srcOrd="4" destOrd="0" presId="urn:microsoft.com/office/officeart/2005/8/layout/cycle7"/>
    <dgm:cxn modelId="{303CE49C-432C-F849-AC99-DB6D4433CA10}" type="presParOf" srcId="{D54EFEF4-B69E-E04B-A356-0AC5DCA6EC98}" destId="{DAB16D6D-6684-3548-A5EC-6FACC6028156}" srcOrd="5" destOrd="0" presId="urn:microsoft.com/office/officeart/2005/8/layout/cycle7"/>
    <dgm:cxn modelId="{1991EEBA-F9D1-0E4A-A0A4-5DFA4EDBC950}" type="presParOf" srcId="{DAB16D6D-6684-3548-A5EC-6FACC6028156}" destId="{979910F1-E982-2948-97AB-B6244CF9AFAC}" srcOrd="0" destOrd="0" presId="urn:microsoft.com/office/officeart/2005/8/layout/cycle7"/>
  </dgm:cxnLst>
  <dgm:bg>
    <a:effectLst>
      <a:outerShdw blurRad="50800" dist="38100" dir="2700000" algn="tl" rotWithShape="0">
        <a:srgbClr val="000000">
          <a:alpha val="43000"/>
        </a:srgbClr>
      </a:outerShdw>
    </a:effectLst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31370-F543-5941-9F0A-8C32B1166EA7}">
      <dsp:nvSpPr>
        <dsp:cNvPr id="0" name=""/>
        <dsp:cNvSpPr/>
      </dsp:nvSpPr>
      <dsp:spPr>
        <a:xfrm rot="5400000">
          <a:off x="486182" y="1159850"/>
          <a:ext cx="1452556" cy="241702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7E80F0-759D-864C-B181-7FB120463364}">
      <dsp:nvSpPr>
        <dsp:cNvPr id="0" name=""/>
        <dsp:cNvSpPr/>
      </dsp:nvSpPr>
      <dsp:spPr>
        <a:xfrm>
          <a:off x="243714" y="1882018"/>
          <a:ext cx="2182100" cy="191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noProof="0" dirty="0" err="1" smtClean="0"/>
            <a:t>Envisionar</a:t>
          </a:r>
          <a:endParaRPr lang="pt-BR" sz="3000" b="1" kern="1200" noProof="0" dirty="0"/>
        </a:p>
      </dsp:txBody>
      <dsp:txXfrm>
        <a:off x="243714" y="1882018"/>
        <a:ext cx="2182100" cy="1912739"/>
      </dsp:txXfrm>
    </dsp:sp>
    <dsp:sp modelId="{07C0A065-EF16-704F-B3F0-EBE9EFACCB0D}">
      <dsp:nvSpPr>
        <dsp:cNvPr id="0" name=""/>
        <dsp:cNvSpPr/>
      </dsp:nvSpPr>
      <dsp:spPr>
        <a:xfrm>
          <a:off x="2158009" y="799729"/>
          <a:ext cx="411717" cy="4117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E25925-C66B-F549-9E58-0F275BF42DBC}">
      <dsp:nvSpPr>
        <dsp:cNvPr id="0" name=""/>
        <dsp:cNvSpPr/>
      </dsp:nvSpPr>
      <dsp:spPr>
        <a:xfrm rot="5400000">
          <a:off x="3157499" y="498829"/>
          <a:ext cx="1452556" cy="241702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AF449A-721C-2243-97C6-79BB3372AB36}">
      <dsp:nvSpPr>
        <dsp:cNvPr id="0" name=""/>
        <dsp:cNvSpPr/>
      </dsp:nvSpPr>
      <dsp:spPr>
        <a:xfrm>
          <a:off x="2915032" y="1220998"/>
          <a:ext cx="2182100" cy="191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noProof="0" smtClean="0">
              <a:solidFill>
                <a:srgbClr val="FFFF00"/>
              </a:solidFill>
            </a:rPr>
            <a:t>Capacitar</a:t>
          </a:r>
          <a:endParaRPr lang="pt-BR" sz="3000" b="1" kern="1200" noProof="0">
            <a:solidFill>
              <a:srgbClr val="FFFF00"/>
            </a:solidFill>
          </a:endParaRPr>
        </a:p>
      </dsp:txBody>
      <dsp:txXfrm>
        <a:off x="2915032" y="1220998"/>
        <a:ext cx="2182100" cy="1912739"/>
      </dsp:txXfrm>
    </dsp:sp>
    <dsp:sp modelId="{60E8D677-CB18-0048-9D96-7D51D9BBB657}">
      <dsp:nvSpPr>
        <dsp:cNvPr id="0" name=""/>
        <dsp:cNvSpPr/>
      </dsp:nvSpPr>
      <dsp:spPr>
        <a:xfrm>
          <a:off x="4685415" y="320886"/>
          <a:ext cx="411717" cy="4117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2C333-F605-9E4C-9C50-09A6167EB596}">
      <dsp:nvSpPr>
        <dsp:cNvPr id="0" name=""/>
        <dsp:cNvSpPr/>
      </dsp:nvSpPr>
      <dsp:spPr>
        <a:xfrm rot="5400000">
          <a:off x="5828817" y="-162190"/>
          <a:ext cx="1452556" cy="241702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024A6C-C768-1846-9087-906D4CC642C7}">
      <dsp:nvSpPr>
        <dsp:cNvPr id="0" name=""/>
        <dsp:cNvSpPr/>
      </dsp:nvSpPr>
      <dsp:spPr>
        <a:xfrm>
          <a:off x="5586349" y="559978"/>
          <a:ext cx="2182100" cy="191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noProof="0" smtClean="0"/>
            <a:t>Multiplicar</a:t>
          </a:r>
          <a:endParaRPr lang="pt-BR" sz="3000" b="1" kern="1200" noProof="0"/>
        </a:p>
      </dsp:txBody>
      <dsp:txXfrm>
        <a:off x="5586349" y="559978"/>
        <a:ext cx="2182100" cy="1912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AF7F3-5FFA-564A-8D56-B641EC568A2C}">
      <dsp:nvSpPr>
        <dsp:cNvPr id="0" name=""/>
        <dsp:cNvSpPr/>
      </dsp:nvSpPr>
      <dsp:spPr>
        <a:xfrm>
          <a:off x="5773332" y="0"/>
          <a:ext cx="2225992" cy="6258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noProof="0" dirty="0" smtClean="0"/>
            <a:t>Pastores e Líderes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noProof="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u="sng" kern="1200" noProof="0" dirty="0" smtClean="0">
              <a:solidFill>
                <a:srgbClr val="FF0000"/>
              </a:solidFill>
            </a:rPr>
            <a:t>Multiplicar</a:t>
          </a:r>
          <a:endParaRPr lang="pt-BR" sz="2300" b="1" u="sng" kern="1200" noProof="0" dirty="0">
            <a:solidFill>
              <a:srgbClr val="FF0000"/>
            </a:solidFill>
          </a:endParaRPr>
        </a:p>
      </dsp:txBody>
      <dsp:txXfrm>
        <a:off x="5773332" y="0"/>
        <a:ext cx="2225992" cy="1877608"/>
      </dsp:txXfrm>
    </dsp:sp>
    <dsp:sp modelId="{DB60B19A-3F6D-5040-9795-38A446C8A516}">
      <dsp:nvSpPr>
        <dsp:cNvPr id="0" name=""/>
        <dsp:cNvSpPr/>
      </dsp:nvSpPr>
      <dsp:spPr>
        <a:xfrm>
          <a:off x="3176341" y="0"/>
          <a:ext cx="2225992" cy="6258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noProof="0" dirty="0" smtClean="0"/>
            <a:t>Igrejas e Presbitérios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noProof="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u="sng" kern="1200" noProof="0" dirty="0" smtClean="0">
              <a:solidFill>
                <a:srgbClr val="FF0000"/>
              </a:solidFill>
            </a:rPr>
            <a:t>Capacitar</a:t>
          </a:r>
          <a:endParaRPr lang="pt-BR" sz="2300" b="1" u="sng" kern="1200" noProof="0" dirty="0">
            <a:solidFill>
              <a:srgbClr val="FF0000"/>
            </a:solidFill>
          </a:endParaRPr>
        </a:p>
      </dsp:txBody>
      <dsp:txXfrm>
        <a:off x="3176341" y="0"/>
        <a:ext cx="2225992" cy="1877608"/>
      </dsp:txXfrm>
    </dsp:sp>
    <dsp:sp modelId="{5881BF22-DCB3-F649-A7B3-9DBCB9F0D75D}">
      <dsp:nvSpPr>
        <dsp:cNvPr id="0" name=""/>
        <dsp:cNvSpPr/>
      </dsp:nvSpPr>
      <dsp:spPr>
        <a:xfrm>
          <a:off x="579349" y="0"/>
          <a:ext cx="2225992" cy="6258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noProof="0" dirty="0" smtClean="0"/>
            <a:t>Diretorias Executiva Administrativa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u="sng" kern="1200" noProof="0" dirty="0" err="1" smtClean="0">
              <a:solidFill>
                <a:srgbClr val="FF0000"/>
              </a:solidFill>
            </a:rPr>
            <a:t>Envisionar</a:t>
          </a:r>
          <a:endParaRPr lang="pt-BR" sz="2300" b="1" u="sng" kern="1200" noProof="0" dirty="0">
            <a:solidFill>
              <a:srgbClr val="FF0000"/>
            </a:solidFill>
          </a:endParaRPr>
        </a:p>
      </dsp:txBody>
      <dsp:txXfrm>
        <a:off x="579349" y="0"/>
        <a:ext cx="2225992" cy="1877608"/>
      </dsp:txXfrm>
    </dsp:sp>
    <dsp:sp modelId="{C4A3D6A9-BA53-5F40-805C-BE42F07DF2E1}">
      <dsp:nvSpPr>
        <dsp:cNvPr id="0" name=""/>
        <dsp:cNvSpPr/>
      </dsp:nvSpPr>
      <dsp:spPr>
        <a:xfrm>
          <a:off x="764848" y="3479229"/>
          <a:ext cx="1854994" cy="927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noProof="0" smtClean="0"/>
            <a:t>Plano Nacional</a:t>
          </a:r>
          <a:endParaRPr lang="pt-BR" sz="2600" kern="1200" noProof="0"/>
        </a:p>
      </dsp:txBody>
      <dsp:txXfrm>
        <a:off x="792013" y="3506394"/>
        <a:ext cx="1800664" cy="873167"/>
      </dsp:txXfrm>
    </dsp:sp>
    <dsp:sp modelId="{387B8403-931A-AB4A-95AA-F5779EEC427D}">
      <dsp:nvSpPr>
        <dsp:cNvPr id="0" name=""/>
        <dsp:cNvSpPr/>
      </dsp:nvSpPr>
      <dsp:spPr>
        <a:xfrm rot="18289469">
          <a:off x="2341179" y="3396329"/>
          <a:ext cx="1299323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299323" y="1333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noProof="0"/>
        </a:p>
      </dsp:txBody>
      <dsp:txXfrm>
        <a:off x="2958358" y="3377183"/>
        <a:ext cx="64966" cy="64966"/>
      </dsp:txXfrm>
    </dsp:sp>
    <dsp:sp modelId="{34A8005C-25A9-094F-B15F-F2ACA431FC7A}">
      <dsp:nvSpPr>
        <dsp:cNvPr id="0" name=""/>
        <dsp:cNvSpPr/>
      </dsp:nvSpPr>
      <dsp:spPr>
        <a:xfrm>
          <a:off x="3361840" y="2412607"/>
          <a:ext cx="1854994" cy="927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noProof="0" smtClean="0"/>
            <a:t>Planos Igrejas</a:t>
          </a:r>
          <a:endParaRPr lang="pt-BR" sz="2600" kern="1200" noProof="0"/>
        </a:p>
      </dsp:txBody>
      <dsp:txXfrm>
        <a:off x="3389005" y="2439772"/>
        <a:ext cx="1800664" cy="873167"/>
      </dsp:txXfrm>
    </dsp:sp>
    <dsp:sp modelId="{9940E5D0-F50A-8A4D-864A-1AA7EECD8312}">
      <dsp:nvSpPr>
        <dsp:cNvPr id="0" name=""/>
        <dsp:cNvSpPr/>
      </dsp:nvSpPr>
      <dsp:spPr>
        <a:xfrm rot="19457599">
          <a:off x="5130946" y="2596363"/>
          <a:ext cx="91377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913772" y="1333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noProof="0"/>
        </a:p>
      </dsp:txBody>
      <dsp:txXfrm>
        <a:off x="5564989" y="2586856"/>
        <a:ext cx="45688" cy="45688"/>
      </dsp:txXfrm>
    </dsp:sp>
    <dsp:sp modelId="{50E46C39-683C-694B-8A90-55316473846B}">
      <dsp:nvSpPr>
        <dsp:cNvPr id="0" name=""/>
        <dsp:cNvSpPr/>
      </dsp:nvSpPr>
      <dsp:spPr>
        <a:xfrm>
          <a:off x="5958832" y="1879296"/>
          <a:ext cx="1854994" cy="927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noProof="0" smtClean="0"/>
            <a:t>Crescimento</a:t>
          </a:r>
          <a:endParaRPr lang="pt-BR" sz="2600" kern="1200" noProof="0"/>
        </a:p>
      </dsp:txBody>
      <dsp:txXfrm>
        <a:off x="5985997" y="1906461"/>
        <a:ext cx="1800664" cy="873167"/>
      </dsp:txXfrm>
    </dsp:sp>
    <dsp:sp modelId="{9C931F56-6EE4-004D-ADBB-447C39EAFC66}">
      <dsp:nvSpPr>
        <dsp:cNvPr id="0" name=""/>
        <dsp:cNvSpPr/>
      </dsp:nvSpPr>
      <dsp:spPr>
        <a:xfrm rot="2142401">
          <a:off x="5130946" y="3129674"/>
          <a:ext cx="91377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913772" y="1333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noProof="0"/>
        </a:p>
      </dsp:txBody>
      <dsp:txXfrm>
        <a:off x="5564989" y="3120167"/>
        <a:ext cx="45688" cy="45688"/>
      </dsp:txXfrm>
    </dsp:sp>
    <dsp:sp modelId="{49AE2167-D350-CA48-804A-09CF4FDEC179}">
      <dsp:nvSpPr>
        <dsp:cNvPr id="0" name=""/>
        <dsp:cNvSpPr/>
      </dsp:nvSpPr>
      <dsp:spPr>
        <a:xfrm>
          <a:off x="5958832" y="2945918"/>
          <a:ext cx="1854994" cy="927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noProof="0" smtClean="0"/>
            <a:t>Capacitação Líderes</a:t>
          </a:r>
          <a:endParaRPr lang="pt-BR" sz="2600" kern="1200" noProof="0"/>
        </a:p>
      </dsp:txBody>
      <dsp:txXfrm>
        <a:off x="5985997" y="2973083"/>
        <a:ext cx="1800664" cy="873167"/>
      </dsp:txXfrm>
    </dsp:sp>
    <dsp:sp modelId="{F3F23301-6784-1749-8EE7-6502C5B951DC}">
      <dsp:nvSpPr>
        <dsp:cNvPr id="0" name=""/>
        <dsp:cNvSpPr/>
      </dsp:nvSpPr>
      <dsp:spPr>
        <a:xfrm rot="3310531">
          <a:off x="2341179" y="4462951"/>
          <a:ext cx="1299323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299323" y="1333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noProof="0"/>
        </a:p>
      </dsp:txBody>
      <dsp:txXfrm>
        <a:off x="2958358" y="4443805"/>
        <a:ext cx="64966" cy="64966"/>
      </dsp:txXfrm>
    </dsp:sp>
    <dsp:sp modelId="{0118C3E0-AA31-BF4E-B373-0C9A79C4F55A}">
      <dsp:nvSpPr>
        <dsp:cNvPr id="0" name=""/>
        <dsp:cNvSpPr/>
      </dsp:nvSpPr>
      <dsp:spPr>
        <a:xfrm>
          <a:off x="3361840" y="4545850"/>
          <a:ext cx="1854994" cy="927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noProof="0" smtClean="0"/>
            <a:t>Planos Presbitérios</a:t>
          </a:r>
          <a:endParaRPr lang="pt-BR" sz="2600" kern="1200" noProof="0"/>
        </a:p>
      </dsp:txBody>
      <dsp:txXfrm>
        <a:off x="3389005" y="4573015"/>
        <a:ext cx="1800664" cy="873167"/>
      </dsp:txXfrm>
    </dsp:sp>
    <dsp:sp modelId="{26FA74C5-A27F-DE49-8337-9C2B889AC724}">
      <dsp:nvSpPr>
        <dsp:cNvPr id="0" name=""/>
        <dsp:cNvSpPr/>
      </dsp:nvSpPr>
      <dsp:spPr>
        <a:xfrm rot="19457599">
          <a:off x="5130946" y="4729606"/>
          <a:ext cx="91377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913772" y="1333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noProof="0"/>
        </a:p>
      </dsp:txBody>
      <dsp:txXfrm>
        <a:off x="5564989" y="4720099"/>
        <a:ext cx="45688" cy="45688"/>
      </dsp:txXfrm>
    </dsp:sp>
    <dsp:sp modelId="{F6E5C11E-92E5-F943-A680-602749DC2246}">
      <dsp:nvSpPr>
        <dsp:cNvPr id="0" name=""/>
        <dsp:cNvSpPr/>
      </dsp:nvSpPr>
      <dsp:spPr>
        <a:xfrm>
          <a:off x="5958832" y="4012540"/>
          <a:ext cx="1854994" cy="927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noProof="0" smtClean="0"/>
            <a:t>Novas Igrejas</a:t>
          </a:r>
          <a:endParaRPr lang="pt-BR" sz="2600" kern="1200" noProof="0"/>
        </a:p>
      </dsp:txBody>
      <dsp:txXfrm>
        <a:off x="5985997" y="4039705"/>
        <a:ext cx="1800664" cy="873167"/>
      </dsp:txXfrm>
    </dsp:sp>
    <dsp:sp modelId="{57342C97-B3BC-034C-875A-5BE80D58B8EA}">
      <dsp:nvSpPr>
        <dsp:cNvPr id="0" name=""/>
        <dsp:cNvSpPr/>
      </dsp:nvSpPr>
      <dsp:spPr>
        <a:xfrm rot="2142401">
          <a:off x="5130946" y="5262917"/>
          <a:ext cx="91377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913772" y="1333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noProof="0"/>
        </a:p>
      </dsp:txBody>
      <dsp:txXfrm>
        <a:off x="5564989" y="5253410"/>
        <a:ext cx="45688" cy="45688"/>
      </dsp:txXfrm>
    </dsp:sp>
    <dsp:sp modelId="{F4AAE81B-BA88-894B-ADCE-2FF9C5A1D5EA}">
      <dsp:nvSpPr>
        <dsp:cNvPr id="0" name=""/>
        <dsp:cNvSpPr/>
      </dsp:nvSpPr>
      <dsp:spPr>
        <a:xfrm>
          <a:off x="5958832" y="5079161"/>
          <a:ext cx="1854994" cy="927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noProof="0" smtClean="0"/>
            <a:t>Capacitação Líderes</a:t>
          </a:r>
          <a:endParaRPr lang="pt-BR" sz="2600" kern="1200" noProof="0"/>
        </a:p>
      </dsp:txBody>
      <dsp:txXfrm>
        <a:off x="5985997" y="5106326"/>
        <a:ext cx="1800664" cy="873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35E32-B300-431D-85B5-A7978171B558}">
      <dsp:nvSpPr>
        <dsp:cNvPr id="0" name=""/>
        <dsp:cNvSpPr/>
      </dsp:nvSpPr>
      <dsp:spPr>
        <a:xfrm rot="5400000">
          <a:off x="5435428" y="-814464"/>
          <a:ext cx="399201" cy="530355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noProof="0" smtClean="0"/>
            <a:t>Conectar pessoas à igrejas através dos pequenos grupos.</a:t>
          </a:r>
          <a:endParaRPr lang="pt-BR" sz="1600" b="1" kern="1200" noProof="0"/>
        </a:p>
      </dsp:txBody>
      <dsp:txXfrm rot="-5400000">
        <a:off x="2983251" y="1657200"/>
        <a:ext cx="5284070" cy="360227"/>
      </dsp:txXfrm>
    </dsp:sp>
    <dsp:sp modelId="{BEDE06B0-A2EC-4526-BF65-E6612264EB3F}">
      <dsp:nvSpPr>
        <dsp:cNvPr id="0" name=""/>
        <dsp:cNvSpPr/>
      </dsp:nvSpPr>
      <dsp:spPr>
        <a:xfrm>
          <a:off x="0" y="311"/>
          <a:ext cx="2983250" cy="4990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127000" dist="63500" dir="5400000" sx="103000" sy="103000" rotWithShape="0">
            <a:srgbClr val="000000">
              <a:alpha val="75000"/>
            </a:srgbClr>
          </a:outerShdw>
        </a:effectLst>
        <a:scene3d>
          <a:camera prst="perspectiveFront" fov="3000000"/>
          <a:lightRig rig="balanced" dir="t">
            <a:rot lat="0" lon="0" rev="18000000"/>
          </a:lightRig>
        </a:scene3d>
        <a:sp3d prstMaterial="plastic">
          <a:bevelT w="254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noProof="0" dirty="0" smtClean="0"/>
            <a:t>Discipulado e Ensino</a:t>
          </a:r>
          <a:endParaRPr lang="pt-BR" sz="2000" b="1" kern="1200" noProof="0" dirty="0"/>
        </a:p>
      </dsp:txBody>
      <dsp:txXfrm>
        <a:off x="24359" y="24670"/>
        <a:ext cx="2934532" cy="450284"/>
      </dsp:txXfrm>
    </dsp:sp>
    <dsp:sp modelId="{B12822DA-4020-4069-B8C1-1B627AAC7AC4}">
      <dsp:nvSpPr>
        <dsp:cNvPr id="0" name=""/>
        <dsp:cNvSpPr/>
      </dsp:nvSpPr>
      <dsp:spPr>
        <a:xfrm rot="5400000">
          <a:off x="5435428" y="-1878013"/>
          <a:ext cx="399201" cy="530355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noProof="0" smtClean="0"/>
            <a:t>Desenvolver líderes multiplicadores.</a:t>
          </a:r>
          <a:endParaRPr lang="pt-BR" sz="1600" b="1" kern="1200" noProof="0"/>
        </a:p>
      </dsp:txBody>
      <dsp:txXfrm rot="-5400000">
        <a:off x="2983251" y="593651"/>
        <a:ext cx="5284070" cy="360227"/>
      </dsp:txXfrm>
    </dsp:sp>
    <dsp:sp modelId="{57CB07AB-7F70-47C3-857C-BF0477E0E435}">
      <dsp:nvSpPr>
        <dsp:cNvPr id="0" name=""/>
        <dsp:cNvSpPr/>
      </dsp:nvSpPr>
      <dsp:spPr>
        <a:xfrm>
          <a:off x="0" y="524263"/>
          <a:ext cx="2983250" cy="4990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127000" dist="63500" dir="5400000" sx="103000" sy="103000" rotWithShape="0">
            <a:srgbClr val="000000">
              <a:alpha val="75000"/>
            </a:srgbClr>
          </a:outerShdw>
        </a:effectLst>
        <a:scene3d>
          <a:camera prst="perspectiveFront" fov="3000000"/>
          <a:lightRig rig="balanced" dir="t">
            <a:rot lat="0" lon="0" rev="18000000"/>
          </a:lightRig>
        </a:scene3d>
        <a:sp3d prstMaterial="plastic">
          <a:bevelT w="254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noProof="0" smtClean="0"/>
            <a:t>Capacitação de Líderes</a:t>
          </a:r>
          <a:endParaRPr lang="pt-BR" sz="2000" b="1" kern="1200" noProof="0"/>
        </a:p>
      </dsp:txBody>
      <dsp:txXfrm>
        <a:off x="24359" y="548622"/>
        <a:ext cx="2934532" cy="450284"/>
      </dsp:txXfrm>
    </dsp:sp>
    <dsp:sp modelId="{276AF5C3-EC18-491A-88E5-9AA0C36B7239}">
      <dsp:nvSpPr>
        <dsp:cNvPr id="0" name=""/>
        <dsp:cNvSpPr/>
      </dsp:nvSpPr>
      <dsp:spPr>
        <a:xfrm rot="5400000">
          <a:off x="5435428" y="-1380608"/>
          <a:ext cx="399201" cy="530355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noProof="0" smtClean="0"/>
            <a:t>Alcançar e discipular a nova geração.</a:t>
          </a:r>
          <a:endParaRPr lang="pt-BR" sz="1600" b="1" kern="1200" noProof="0"/>
        </a:p>
      </dsp:txBody>
      <dsp:txXfrm rot="-5400000">
        <a:off x="2983251" y="1091056"/>
        <a:ext cx="5284070" cy="360227"/>
      </dsp:txXfrm>
    </dsp:sp>
    <dsp:sp modelId="{1F9906E9-F936-4DDF-B726-2CC6B7210D91}">
      <dsp:nvSpPr>
        <dsp:cNvPr id="0" name=""/>
        <dsp:cNvSpPr/>
      </dsp:nvSpPr>
      <dsp:spPr>
        <a:xfrm>
          <a:off x="0" y="1048215"/>
          <a:ext cx="2983250" cy="4990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127000" dist="63500" dir="5400000" sx="103000" sy="103000" rotWithShape="0">
            <a:srgbClr val="000000">
              <a:alpha val="75000"/>
            </a:srgbClr>
          </a:outerShdw>
        </a:effectLst>
        <a:scene3d>
          <a:camera prst="perspectiveFront" fov="3000000"/>
          <a:lightRig rig="balanced" dir="t">
            <a:rot lat="0" lon="0" rev="18000000"/>
          </a:lightRig>
        </a:scene3d>
        <a:sp3d prstMaterial="plastic">
          <a:bevelT w="254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noProof="0" smtClean="0"/>
            <a:t>Nova Geração</a:t>
          </a:r>
          <a:endParaRPr lang="pt-BR" sz="2000" b="1" kern="1200" noProof="0"/>
        </a:p>
      </dsp:txBody>
      <dsp:txXfrm>
        <a:off x="24359" y="1072574"/>
        <a:ext cx="2934532" cy="450284"/>
      </dsp:txXfrm>
    </dsp:sp>
    <dsp:sp modelId="{BF4F1C46-DDEA-4C03-B81D-B37E91344837}">
      <dsp:nvSpPr>
        <dsp:cNvPr id="0" name=""/>
        <dsp:cNvSpPr/>
      </dsp:nvSpPr>
      <dsp:spPr>
        <a:xfrm rot="5400000">
          <a:off x="5409683" y="-2399371"/>
          <a:ext cx="399201" cy="530355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b="1" kern="1200" noProof="0" dirty="0" smtClean="0"/>
            <a:t>Ensinar a Bíblia para transformar vidas e gerar discípulos.</a:t>
          </a:r>
          <a:endParaRPr lang="pt-BR" sz="1500" b="1" kern="1200" noProof="0" dirty="0"/>
        </a:p>
      </dsp:txBody>
      <dsp:txXfrm rot="-5400000">
        <a:off x="2957506" y="72293"/>
        <a:ext cx="5284070" cy="360227"/>
      </dsp:txXfrm>
    </dsp:sp>
    <dsp:sp modelId="{EC4D9149-62EF-4284-AA6B-FBA6835D85F3}">
      <dsp:nvSpPr>
        <dsp:cNvPr id="0" name=""/>
        <dsp:cNvSpPr/>
      </dsp:nvSpPr>
      <dsp:spPr>
        <a:xfrm>
          <a:off x="0" y="1572167"/>
          <a:ext cx="2983250" cy="4990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127000" dist="63500" dir="5400000" sx="103000" sy="103000" rotWithShape="0">
            <a:srgbClr val="000000">
              <a:alpha val="75000"/>
            </a:srgbClr>
          </a:outerShdw>
        </a:effectLst>
        <a:scene3d>
          <a:camera prst="perspectiveFront" fov="3000000"/>
          <a:lightRig rig="balanced" dir="t">
            <a:rot lat="0" lon="0" rev="18000000"/>
          </a:lightRig>
        </a:scene3d>
        <a:sp3d prstMaterial="plastic">
          <a:bevelT w="254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noProof="0" smtClean="0"/>
            <a:t>Conexão </a:t>
          </a:r>
          <a:endParaRPr lang="pt-BR" sz="2000" b="1" kern="1200" noProof="0"/>
        </a:p>
      </dsp:txBody>
      <dsp:txXfrm>
        <a:off x="24359" y="1596526"/>
        <a:ext cx="2934532" cy="450284"/>
      </dsp:txXfrm>
    </dsp:sp>
    <dsp:sp modelId="{FEC113D4-B65D-4031-9AF8-22DA579F20DC}">
      <dsp:nvSpPr>
        <dsp:cNvPr id="0" name=""/>
        <dsp:cNvSpPr/>
      </dsp:nvSpPr>
      <dsp:spPr>
        <a:xfrm rot="5400000">
          <a:off x="5435428" y="-306157"/>
          <a:ext cx="399201" cy="5303557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noProof="0" smtClean="0"/>
            <a:t>Mentorear os pastores e líderes.</a:t>
          </a:r>
          <a:endParaRPr lang="pt-BR" sz="1600" b="1" kern="1200" noProof="0"/>
        </a:p>
      </dsp:txBody>
      <dsp:txXfrm rot="-5400000">
        <a:off x="2983251" y="2165507"/>
        <a:ext cx="5284070" cy="360227"/>
      </dsp:txXfrm>
    </dsp:sp>
    <dsp:sp modelId="{AC9FD7D0-98B2-48A0-9FA7-FD7DC04D97C3}">
      <dsp:nvSpPr>
        <dsp:cNvPr id="0" name=""/>
        <dsp:cNvSpPr/>
      </dsp:nvSpPr>
      <dsp:spPr>
        <a:xfrm>
          <a:off x="0" y="2096120"/>
          <a:ext cx="2983250" cy="49900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127000" dist="63500" dir="5400000" sx="103000" sy="103000" rotWithShape="0">
            <a:srgbClr val="000000">
              <a:alpha val="75000"/>
            </a:srgbClr>
          </a:outerShdw>
        </a:effectLst>
        <a:scene3d>
          <a:camera prst="perspectiveFront" fov="3000000"/>
          <a:lightRig rig="balanced" dir="t">
            <a:rot lat="0" lon="0" rev="18000000"/>
          </a:lightRig>
        </a:scene3d>
        <a:sp3d prstMaterial="plastic">
          <a:bevelT w="254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noProof="0" smtClean="0"/>
            <a:t>Mentoreamento Pastores</a:t>
          </a:r>
          <a:endParaRPr lang="pt-BR" sz="2000" b="1" kern="1200" noProof="0"/>
        </a:p>
      </dsp:txBody>
      <dsp:txXfrm>
        <a:off x="24359" y="2120479"/>
        <a:ext cx="2934532" cy="450284"/>
      </dsp:txXfrm>
    </dsp:sp>
    <dsp:sp modelId="{75EE1014-506F-4B3E-9D14-BED0E11AAFDC}">
      <dsp:nvSpPr>
        <dsp:cNvPr id="0" name=""/>
        <dsp:cNvSpPr/>
      </dsp:nvSpPr>
      <dsp:spPr>
        <a:xfrm rot="5400000">
          <a:off x="5435428" y="217794"/>
          <a:ext cx="399201" cy="530355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noProof="0" smtClean="0"/>
            <a:t>Plantar novas igrejas e cumprir a Grande Comissão</a:t>
          </a:r>
          <a:r>
            <a:rPr lang="pt-BR" sz="1300" b="1" kern="1200" noProof="0" smtClean="0"/>
            <a:t>.</a:t>
          </a:r>
          <a:endParaRPr lang="pt-BR" sz="1300" b="1" kern="1200" noProof="0"/>
        </a:p>
      </dsp:txBody>
      <dsp:txXfrm rot="-5400000">
        <a:off x="2983251" y="2689459"/>
        <a:ext cx="5284070" cy="360227"/>
      </dsp:txXfrm>
    </dsp:sp>
    <dsp:sp modelId="{926557D3-050A-4D1E-A40B-A8E2530DD083}">
      <dsp:nvSpPr>
        <dsp:cNvPr id="0" name=""/>
        <dsp:cNvSpPr/>
      </dsp:nvSpPr>
      <dsp:spPr>
        <a:xfrm>
          <a:off x="0" y="2620072"/>
          <a:ext cx="2983250" cy="4990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127000" dist="63500" dir="5400000" sx="103000" sy="103000" rotWithShape="0">
            <a:srgbClr val="000000">
              <a:alpha val="75000"/>
            </a:srgbClr>
          </a:outerShdw>
        </a:effectLst>
        <a:scene3d>
          <a:camera prst="perspectiveFront" fov="3000000"/>
          <a:lightRig rig="balanced" dir="t">
            <a:rot lat="0" lon="0" rev="18000000"/>
          </a:lightRig>
        </a:scene3d>
        <a:sp3d prstMaterial="plastic">
          <a:bevelT w="254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noProof="0" smtClean="0"/>
            <a:t>Missões </a:t>
          </a:r>
          <a:endParaRPr lang="pt-BR" sz="2000" b="1" kern="1200" noProof="0"/>
        </a:p>
      </dsp:txBody>
      <dsp:txXfrm>
        <a:off x="24359" y="2644431"/>
        <a:ext cx="2934532" cy="450284"/>
      </dsp:txXfrm>
    </dsp:sp>
    <dsp:sp modelId="{72E1F600-2B00-4323-BF7B-DA25B1B569E9}">
      <dsp:nvSpPr>
        <dsp:cNvPr id="0" name=""/>
        <dsp:cNvSpPr/>
      </dsp:nvSpPr>
      <dsp:spPr>
        <a:xfrm rot="5400000">
          <a:off x="5435428" y="734808"/>
          <a:ext cx="399201" cy="530355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noProof="0" dirty="0" smtClean="0"/>
            <a:t>Despertar a vocação pastoral na nova geração. </a:t>
          </a:r>
          <a:endParaRPr lang="pt-BR" sz="1000" kern="1200" noProof="0" dirty="0"/>
        </a:p>
      </dsp:txBody>
      <dsp:txXfrm rot="-5400000">
        <a:off x="2983251" y="3206473"/>
        <a:ext cx="5284070" cy="360227"/>
      </dsp:txXfrm>
    </dsp:sp>
    <dsp:sp modelId="{5553C8E8-9E97-4DA4-959E-219C807544FF}">
      <dsp:nvSpPr>
        <dsp:cNvPr id="0" name=""/>
        <dsp:cNvSpPr/>
      </dsp:nvSpPr>
      <dsp:spPr>
        <a:xfrm>
          <a:off x="0" y="3144024"/>
          <a:ext cx="2983250" cy="4990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127000" dist="63500" dir="5400000" sx="103000" sy="103000" rotWithShape="0">
            <a:srgbClr val="000000">
              <a:alpha val="75000"/>
            </a:srgbClr>
          </a:outerShdw>
        </a:effectLst>
        <a:scene3d>
          <a:camera prst="perspectiveFront" fov="3000000"/>
          <a:lightRig rig="balanced" dir="t">
            <a:rot lat="0" lon="0" rev="18000000"/>
          </a:lightRig>
        </a:scene3d>
        <a:sp3d prstMaterial="plastic">
          <a:bevelT w="254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noProof="0" dirty="0" smtClean="0"/>
            <a:t>Vocação Pastoral</a:t>
          </a:r>
          <a:endParaRPr lang="pt-BR" sz="2000" b="1" kern="1200" noProof="0" dirty="0"/>
        </a:p>
      </dsp:txBody>
      <dsp:txXfrm>
        <a:off x="24359" y="3168383"/>
        <a:ext cx="2934532" cy="450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5CC75-3C7C-4642-8C5C-4C7B9D0B3395}">
      <dsp:nvSpPr>
        <dsp:cNvPr id="0" name=""/>
        <dsp:cNvSpPr/>
      </dsp:nvSpPr>
      <dsp:spPr>
        <a:xfrm>
          <a:off x="2615561" y="1228"/>
          <a:ext cx="2769877" cy="138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/>
            <a:t>Discipulado</a:t>
          </a:r>
          <a:endParaRPr lang="en-US" sz="3500" b="1" kern="1200" dirty="0"/>
        </a:p>
      </dsp:txBody>
      <dsp:txXfrm>
        <a:off x="2656124" y="41791"/>
        <a:ext cx="2688751" cy="1303812"/>
      </dsp:txXfrm>
    </dsp:sp>
    <dsp:sp modelId="{57E54406-DE1A-B840-A1A0-8E82B4AFE3D4}">
      <dsp:nvSpPr>
        <dsp:cNvPr id="0" name=""/>
        <dsp:cNvSpPr/>
      </dsp:nvSpPr>
      <dsp:spPr>
        <a:xfrm rot="3600000">
          <a:off x="4422679" y="2430985"/>
          <a:ext cx="1441546" cy="48472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4568097" y="2527931"/>
        <a:ext cx="1150710" cy="290836"/>
      </dsp:txXfrm>
    </dsp:sp>
    <dsp:sp modelId="{DC40F3BE-2388-E741-8313-8C455B5066A5}">
      <dsp:nvSpPr>
        <dsp:cNvPr id="0" name=""/>
        <dsp:cNvSpPr/>
      </dsp:nvSpPr>
      <dsp:spPr>
        <a:xfrm>
          <a:off x="4901466" y="3960532"/>
          <a:ext cx="2769877" cy="138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516778"/>
                <a:satOff val="-2049"/>
                <a:lumOff val="3529"/>
                <a:alphaOff val="0"/>
                <a:shade val="63000"/>
              </a:schemeClr>
            </a:gs>
            <a:gs pos="30000">
              <a:schemeClr val="accent2">
                <a:hueOff val="-4516778"/>
                <a:satOff val="-2049"/>
                <a:lumOff val="3529"/>
                <a:alphaOff val="0"/>
                <a:shade val="90000"/>
                <a:satMod val="110000"/>
              </a:schemeClr>
            </a:gs>
            <a:gs pos="45000">
              <a:schemeClr val="accent2">
                <a:hueOff val="-4516778"/>
                <a:satOff val="-2049"/>
                <a:lumOff val="3529"/>
                <a:alphaOff val="0"/>
                <a:shade val="100000"/>
                <a:satMod val="118000"/>
              </a:schemeClr>
            </a:gs>
            <a:gs pos="55000">
              <a:schemeClr val="accent2">
                <a:hueOff val="-4516778"/>
                <a:satOff val="-2049"/>
                <a:lumOff val="3529"/>
                <a:alphaOff val="0"/>
                <a:shade val="100000"/>
                <a:satMod val="118000"/>
              </a:schemeClr>
            </a:gs>
            <a:gs pos="73000">
              <a:schemeClr val="accent2">
                <a:hueOff val="-4516778"/>
                <a:satOff val="-2049"/>
                <a:lumOff val="3529"/>
                <a:alphaOff val="0"/>
                <a:shade val="90000"/>
                <a:satMod val="110000"/>
              </a:schemeClr>
            </a:gs>
            <a:gs pos="100000">
              <a:schemeClr val="accent2">
                <a:hueOff val="-4516778"/>
                <a:satOff val="-2049"/>
                <a:lumOff val="3529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/>
            <a:t>Formação</a:t>
          </a:r>
          <a:r>
            <a:rPr lang="en-US" sz="3500" b="1" kern="1200" dirty="0" smtClean="0"/>
            <a:t> de </a:t>
          </a:r>
          <a:r>
            <a:rPr lang="en-US" sz="3500" b="1" kern="1200" dirty="0" err="1" smtClean="0"/>
            <a:t>Líderes</a:t>
          </a:r>
          <a:endParaRPr lang="en-US" sz="3500" b="1" kern="1200" dirty="0"/>
        </a:p>
      </dsp:txBody>
      <dsp:txXfrm>
        <a:off x="4942029" y="4001095"/>
        <a:ext cx="2688751" cy="1303812"/>
      </dsp:txXfrm>
    </dsp:sp>
    <dsp:sp modelId="{5A2850D6-9C47-B94A-90D3-F01069C628E1}">
      <dsp:nvSpPr>
        <dsp:cNvPr id="0" name=""/>
        <dsp:cNvSpPr/>
      </dsp:nvSpPr>
      <dsp:spPr>
        <a:xfrm rot="10800000">
          <a:off x="3279726" y="4410637"/>
          <a:ext cx="1441546" cy="48472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516778"/>
                <a:satOff val="-2049"/>
                <a:lumOff val="3529"/>
                <a:alphaOff val="0"/>
                <a:shade val="63000"/>
              </a:schemeClr>
            </a:gs>
            <a:gs pos="30000">
              <a:schemeClr val="accent2">
                <a:hueOff val="-4516778"/>
                <a:satOff val="-2049"/>
                <a:lumOff val="3529"/>
                <a:alphaOff val="0"/>
                <a:shade val="90000"/>
                <a:satMod val="110000"/>
              </a:schemeClr>
            </a:gs>
            <a:gs pos="45000">
              <a:schemeClr val="accent2">
                <a:hueOff val="-4516778"/>
                <a:satOff val="-2049"/>
                <a:lumOff val="3529"/>
                <a:alphaOff val="0"/>
                <a:shade val="100000"/>
                <a:satMod val="118000"/>
              </a:schemeClr>
            </a:gs>
            <a:gs pos="55000">
              <a:schemeClr val="accent2">
                <a:hueOff val="-4516778"/>
                <a:satOff val="-2049"/>
                <a:lumOff val="3529"/>
                <a:alphaOff val="0"/>
                <a:shade val="100000"/>
                <a:satMod val="118000"/>
              </a:schemeClr>
            </a:gs>
            <a:gs pos="73000">
              <a:schemeClr val="accent2">
                <a:hueOff val="-4516778"/>
                <a:satOff val="-2049"/>
                <a:lumOff val="3529"/>
                <a:alphaOff val="0"/>
                <a:shade val="90000"/>
                <a:satMod val="110000"/>
              </a:schemeClr>
            </a:gs>
            <a:gs pos="100000">
              <a:schemeClr val="accent2">
                <a:hueOff val="-4516778"/>
                <a:satOff val="-2049"/>
                <a:lumOff val="3529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 rot="10800000">
        <a:off x="3425144" y="4507583"/>
        <a:ext cx="1150710" cy="290836"/>
      </dsp:txXfrm>
    </dsp:sp>
    <dsp:sp modelId="{1191A239-60BC-7443-A3F8-C241EF0EAC46}">
      <dsp:nvSpPr>
        <dsp:cNvPr id="0" name=""/>
        <dsp:cNvSpPr/>
      </dsp:nvSpPr>
      <dsp:spPr>
        <a:xfrm>
          <a:off x="329656" y="3960532"/>
          <a:ext cx="2769877" cy="138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33556"/>
                <a:satOff val="-4099"/>
                <a:lumOff val="7058"/>
                <a:alphaOff val="0"/>
                <a:shade val="63000"/>
              </a:schemeClr>
            </a:gs>
            <a:gs pos="30000">
              <a:schemeClr val="accent2">
                <a:hueOff val="-9033556"/>
                <a:satOff val="-4099"/>
                <a:lumOff val="7058"/>
                <a:alphaOff val="0"/>
                <a:shade val="90000"/>
                <a:satMod val="110000"/>
              </a:schemeClr>
            </a:gs>
            <a:gs pos="45000">
              <a:schemeClr val="accent2">
                <a:hueOff val="-9033556"/>
                <a:satOff val="-4099"/>
                <a:lumOff val="7058"/>
                <a:alphaOff val="0"/>
                <a:shade val="100000"/>
                <a:satMod val="118000"/>
              </a:schemeClr>
            </a:gs>
            <a:gs pos="55000">
              <a:schemeClr val="accent2">
                <a:hueOff val="-9033556"/>
                <a:satOff val="-4099"/>
                <a:lumOff val="7058"/>
                <a:alphaOff val="0"/>
                <a:shade val="100000"/>
                <a:satMod val="118000"/>
              </a:schemeClr>
            </a:gs>
            <a:gs pos="73000">
              <a:schemeClr val="accent2">
                <a:hueOff val="-9033556"/>
                <a:satOff val="-4099"/>
                <a:lumOff val="7058"/>
                <a:alphaOff val="0"/>
                <a:shade val="90000"/>
                <a:satMod val="110000"/>
              </a:schemeClr>
            </a:gs>
            <a:gs pos="100000">
              <a:schemeClr val="accent2">
                <a:hueOff val="-9033556"/>
                <a:satOff val="-4099"/>
                <a:lumOff val="7058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/>
            <a:t>Pequenos</a:t>
          </a:r>
          <a:r>
            <a:rPr lang="en-US" sz="3500" b="1" kern="1200" dirty="0" smtClean="0"/>
            <a:t> </a:t>
          </a:r>
          <a:r>
            <a:rPr lang="en-US" sz="3500" b="1" kern="1200" dirty="0" err="1" smtClean="0"/>
            <a:t>Grupos</a:t>
          </a:r>
          <a:endParaRPr lang="en-US" sz="3500" b="1" kern="1200" dirty="0"/>
        </a:p>
      </dsp:txBody>
      <dsp:txXfrm>
        <a:off x="370219" y="4001095"/>
        <a:ext cx="2688751" cy="1303812"/>
      </dsp:txXfrm>
    </dsp:sp>
    <dsp:sp modelId="{DAB16D6D-6684-3548-A5EC-6FACC6028156}">
      <dsp:nvSpPr>
        <dsp:cNvPr id="0" name=""/>
        <dsp:cNvSpPr/>
      </dsp:nvSpPr>
      <dsp:spPr>
        <a:xfrm rot="18000000">
          <a:off x="2136774" y="2430985"/>
          <a:ext cx="1441546" cy="48472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033556"/>
                <a:satOff val="-4099"/>
                <a:lumOff val="7058"/>
                <a:alphaOff val="0"/>
                <a:shade val="63000"/>
              </a:schemeClr>
            </a:gs>
            <a:gs pos="30000">
              <a:schemeClr val="accent2">
                <a:hueOff val="-9033556"/>
                <a:satOff val="-4099"/>
                <a:lumOff val="7058"/>
                <a:alphaOff val="0"/>
                <a:shade val="90000"/>
                <a:satMod val="110000"/>
              </a:schemeClr>
            </a:gs>
            <a:gs pos="45000">
              <a:schemeClr val="accent2">
                <a:hueOff val="-9033556"/>
                <a:satOff val="-4099"/>
                <a:lumOff val="7058"/>
                <a:alphaOff val="0"/>
                <a:shade val="100000"/>
                <a:satMod val="118000"/>
              </a:schemeClr>
            </a:gs>
            <a:gs pos="55000">
              <a:schemeClr val="accent2">
                <a:hueOff val="-9033556"/>
                <a:satOff val="-4099"/>
                <a:lumOff val="7058"/>
                <a:alphaOff val="0"/>
                <a:shade val="100000"/>
                <a:satMod val="118000"/>
              </a:schemeClr>
            </a:gs>
            <a:gs pos="73000">
              <a:schemeClr val="accent2">
                <a:hueOff val="-9033556"/>
                <a:satOff val="-4099"/>
                <a:lumOff val="7058"/>
                <a:alphaOff val="0"/>
                <a:shade val="90000"/>
                <a:satMod val="110000"/>
              </a:schemeClr>
            </a:gs>
            <a:gs pos="100000">
              <a:schemeClr val="accent2">
                <a:hueOff val="-9033556"/>
                <a:satOff val="-4099"/>
                <a:lumOff val="7058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2282192" y="2527931"/>
        <a:ext cx="1150710" cy="290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8C249-D055-1044-85F9-0F33C3CAB413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6CCB8-FB82-AA49-9464-28002C295B9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971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339AD-6E13-DA47-99B7-093EF02375A4}" type="slidenum">
              <a:rPr lang="pt-BR">
                <a:solidFill>
                  <a:prstClr val="black"/>
                </a:solidFill>
                <a:latin typeface="Calibri"/>
              </a:rPr>
              <a:pPr/>
              <a:t>4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14E24-31B1-44F2-99D2-D30AFAA1C76D}" type="slidenum">
              <a:rPr lang="pt-PT" smtClean="0">
                <a:solidFill>
                  <a:prstClr val="black"/>
                </a:solidFill>
              </a:rPr>
              <a:pPr/>
              <a:t>15</a:t>
            </a:fld>
            <a:endParaRPr lang="pt-P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16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17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18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19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20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21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Times New Roman" charset="0"/>
            </a:endParaRPr>
          </a:p>
        </p:txBody>
      </p:sp>
      <p:sp>
        <p:nvSpPr>
          <p:cNvPr id="1249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97962-1CE2-4C4A-9EA5-F88F1C4784BE}" type="slidenum">
              <a:rPr lang="pt-BR">
                <a:solidFill>
                  <a:srgbClr val="000000"/>
                </a:solidFill>
                <a:ea typeface="Arial" charset="0"/>
                <a:cs typeface="Arial" charset="0"/>
              </a:rPr>
              <a:pPr/>
              <a:t>22</a:t>
            </a:fld>
            <a:endParaRPr lang="pt-BR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23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24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339AD-6E13-DA47-99B7-093EF02375A4}" type="slidenum">
              <a:rPr lang="pt-BR">
                <a:solidFill>
                  <a:prstClr val="black"/>
                </a:solidFill>
                <a:latin typeface="Calibri"/>
              </a:rPr>
              <a:pPr/>
              <a:t>5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C0A8C5-FDC9-AB44-A53A-298835435DC0}" type="slidenum">
              <a:rPr lang="pt-BR" sz="1200">
                <a:solidFill>
                  <a:srgbClr val="000000"/>
                </a:solidFill>
              </a:rPr>
              <a:pPr eaLnBrk="1" hangingPunct="1"/>
              <a:t>25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A4BB3EA-F990-47AF-98DA-27C16D119457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EB80C4E-BFEC-4AAA-92CC-3C82DEFAC83D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769214-5D4A-4A12-86AF-6C8D66C6806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F2024-8CD4-4349-A2B4-708BEE2F2248}" type="slidenum">
              <a:rPr lang="pt-BR">
                <a:solidFill>
                  <a:prstClr val="black"/>
                </a:solidFill>
              </a:rPr>
              <a:pPr/>
              <a:t>29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8166" cy="3429182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</p:spPr>
        <p:txBody>
          <a:bodyPr/>
          <a:lstStyle/>
          <a:p>
            <a:r>
              <a:rPr lang="pt-BR"/>
              <a:t>Qual a sua expectativa?</a:t>
            </a:r>
          </a:p>
          <a:p>
            <a:r>
              <a:rPr lang="pt-BR"/>
              <a:t>Apresentação</a:t>
            </a:r>
          </a:p>
          <a:p>
            <a:r>
              <a:rPr lang="pt-BR"/>
              <a:t>Objetivo</a:t>
            </a:r>
          </a:p>
          <a:p>
            <a:r>
              <a:rPr lang="pt-BR"/>
              <a:t>Leitura Bíblica</a:t>
            </a:r>
          </a:p>
          <a:p>
            <a:r>
              <a:rPr lang="pt-BR"/>
              <a:t>Ap. 1:4-6; 4:5 – </a:t>
            </a:r>
          </a:p>
          <a:p>
            <a:r>
              <a:rPr lang="pt-BR"/>
              <a:t>Da parte dos Sete Espíritos que se acham diante do Trono – Sete Tochas (Revelação do Espírito de Deus) – Is 11:1-2</a:t>
            </a:r>
          </a:p>
          <a:p>
            <a:endParaRPr lang="pt-BR"/>
          </a:p>
          <a:p>
            <a:r>
              <a:rPr lang="pt-BR"/>
              <a:t>Da Parte de Jesus que nos Libertou e nos constituiu Reino e Sacerdote para Deus – Cl 1:13; Ap 4:5 I Ts.2:12</a:t>
            </a:r>
          </a:p>
          <a:p>
            <a:endParaRPr lang="pt-BR"/>
          </a:p>
          <a:p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AB96-BE08-5E4C-8BC2-BCEBD986E50D}" type="slidenum">
              <a:rPr lang="pt-BR">
                <a:solidFill>
                  <a:prstClr val="black"/>
                </a:solidFill>
              </a:rPr>
              <a:pPr/>
              <a:t>30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43FCE-B1AD-514F-87EE-21ED48F0A971}" type="slidenum">
              <a:rPr lang="pt-BR">
                <a:solidFill>
                  <a:prstClr val="black"/>
                </a:solidFill>
              </a:rPr>
              <a:pPr/>
              <a:t>31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8166" cy="3429182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</p:spPr>
        <p:txBody>
          <a:bodyPr/>
          <a:lstStyle/>
          <a:p>
            <a:r>
              <a:rPr lang="pt-BR"/>
              <a:t>Qual a sua expectativa?</a:t>
            </a:r>
          </a:p>
          <a:p>
            <a:r>
              <a:rPr lang="pt-BR"/>
              <a:t>Apresentação</a:t>
            </a:r>
          </a:p>
          <a:p>
            <a:r>
              <a:rPr lang="pt-BR"/>
              <a:t>Objetivo</a:t>
            </a:r>
          </a:p>
          <a:p>
            <a:r>
              <a:rPr lang="pt-BR"/>
              <a:t>Leitura Bíblica</a:t>
            </a:r>
          </a:p>
          <a:p>
            <a:r>
              <a:rPr lang="pt-BR"/>
              <a:t>Ap. 1:4-6; 4:5 – </a:t>
            </a:r>
          </a:p>
          <a:p>
            <a:r>
              <a:rPr lang="pt-BR"/>
              <a:t>Da parte dos Sete Espíritos que se acham diante do Trono – Sete Tochas (Revelação do Espírito de Deus) – Is 11:1-2</a:t>
            </a:r>
          </a:p>
          <a:p>
            <a:endParaRPr lang="pt-BR"/>
          </a:p>
          <a:p>
            <a:r>
              <a:rPr lang="pt-BR"/>
              <a:t>Da Parte de Jesus que nos Libertou e nos constituiu Reino e Sacerdote para Deus – Cl 1:13; Ap 4:5 I Ts.2:12</a:t>
            </a:r>
          </a:p>
          <a:p>
            <a:endParaRPr lang="pt-BR"/>
          </a:p>
          <a:p>
            <a:endParaRPr lang="pt-P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EE9FE-D6F2-1945-A84A-1238CB14ADB3}" type="slidenum">
              <a:rPr lang="pt-BR">
                <a:solidFill>
                  <a:prstClr val="black"/>
                </a:solidFill>
              </a:rPr>
              <a:pPr/>
              <a:t>32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321" y="685837"/>
            <a:ext cx="5004962" cy="342772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D0824-0168-5C49-8F94-D29522588DC7}" type="slidenum">
              <a:rPr lang="pt-BR">
                <a:solidFill>
                  <a:prstClr val="black"/>
                </a:solidFill>
              </a:rPr>
              <a:pPr/>
              <a:t>33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</p:spPr>
        <p:txBody>
          <a:bodyPr/>
          <a:lstStyle/>
          <a:p>
            <a:r>
              <a:rPr lang="pt-BR"/>
              <a:t>Qual a sua expectativa?</a:t>
            </a:r>
          </a:p>
          <a:p>
            <a:r>
              <a:rPr lang="pt-BR"/>
              <a:t>Apresentação</a:t>
            </a:r>
          </a:p>
          <a:p>
            <a:r>
              <a:rPr lang="pt-BR"/>
              <a:t>Objetivo</a:t>
            </a:r>
          </a:p>
          <a:p>
            <a:r>
              <a:rPr lang="pt-BR"/>
              <a:t>Leitura Bíblica</a:t>
            </a:r>
          </a:p>
          <a:p>
            <a:r>
              <a:rPr lang="pt-BR"/>
              <a:t>Ap. 1:4-6; 4:5 – </a:t>
            </a:r>
          </a:p>
          <a:p>
            <a:r>
              <a:rPr lang="pt-BR"/>
              <a:t>Da parte dos Sete Espíritos que se acham diante do Trono – Sete Tochas (Revelação do Espírito de Deus) – Is 11:1-2</a:t>
            </a:r>
          </a:p>
          <a:p>
            <a:endParaRPr lang="pt-BR"/>
          </a:p>
          <a:p>
            <a:r>
              <a:rPr lang="pt-BR"/>
              <a:t>Da Parte de Jesus que nos Libertou e nos constituiu Reino e Sacerdote para Deus – Cl 1:13; Ap 4:5 I Ts.2:12</a:t>
            </a:r>
          </a:p>
          <a:p>
            <a:endParaRPr lang="pt-BR"/>
          </a:p>
          <a:p>
            <a:endParaRPr lang="pt-P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1687C-4927-744C-9FCA-658E5D775E74}" type="slidenum">
              <a:rPr lang="pt-BR">
                <a:solidFill>
                  <a:prstClr val="black"/>
                </a:solidFill>
              </a:rPr>
              <a:pPr/>
              <a:t>34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339AD-6E13-DA47-99B7-093EF02375A4}" type="slidenum">
              <a:rPr lang="pt-BR">
                <a:solidFill>
                  <a:prstClr val="black"/>
                </a:solidFill>
                <a:latin typeface="Calibri"/>
              </a:rPr>
              <a:pPr/>
              <a:t>6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DB6DCE-5638-8041-AF37-629C3C948804}" type="slidenum">
              <a:rPr 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05BA0-7A80-CC48-B585-37D59DB25FC9}" type="slidenum">
              <a:rPr lang="pt-BR">
                <a:solidFill>
                  <a:prstClr val="black"/>
                </a:solidFill>
                <a:latin typeface="Calibri"/>
              </a:rPr>
              <a:pPr/>
              <a:t>60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A9CB7E-E18F-C342-ABCA-03F48F2D9E7F}" type="slidenum">
              <a:rPr lang="pt-BR" sz="1200">
                <a:solidFill>
                  <a:prstClr val="black"/>
                </a:solidFill>
              </a:rPr>
              <a:pPr eaLnBrk="1" hangingPunct="1"/>
              <a:t>8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05BA0-7A80-CC48-B585-37D59DB25FC9}" type="slidenum">
              <a:rPr lang="pt-BR">
                <a:solidFill>
                  <a:prstClr val="black"/>
                </a:solidFill>
                <a:latin typeface="Calibri"/>
              </a:rPr>
              <a:pPr/>
              <a:t>61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05BA0-7A80-CC48-B585-37D59DB25FC9}" type="slidenum">
              <a:rPr lang="pt-BR">
                <a:solidFill>
                  <a:prstClr val="black"/>
                </a:solidFill>
                <a:latin typeface="Calibri"/>
              </a:rPr>
              <a:pPr/>
              <a:t>62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2DB93D-EFDA-7248-A30A-A49CEA964B6C}" type="slidenum">
              <a:rPr lang="pt-BR" sz="1200">
                <a:solidFill>
                  <a:prstClr val="black"/>
                </a:solidFill>
              </a:rPr>
              <a:pPr eaLnBrk="1" hangingPunct="1"/>
              <a:t>9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59B6B9-C2DB-2C4D-8134-5517259DBA9D}" type="slidenum">
              <a:rPr lang="pt-BR" sz="1200">
                <a:solidFill>
                  <a:prstClr val="black"/>
                </a:solidFill>
              </a:rPr>
              <a:pPr eaLnBrk="1" hangingPunct="1"/>
              <a:t>10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890E46-A4C6-DD46-A407-C59DD5CF0B58}" type="slidenum">
              <a:rPr lang="pt-BR" sz="1200">
                <a:solidFill>
                  <a:prstClr val="black"/>
                </a:solidFill>
              </a:rPr>
              <a:pPr eaLnBrk="1" hangingPunct="1"/>
              <a:t>11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B6517-E443-4FBC-A925-FCF993BAC432}" type="slidenum">
              <a:rPr lang="pt-PT" smtClean="0">
                <a:solidFill>
                  <a:prstClr val="black"/>
                </a:solidFill>
              </a:rPr>
              <a:pPr/>
              <a:t>14</a:t>
            </a:fld>
            <a:endParaRPr lang="pt-P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A43ABA-62D0-C845-8E04-368C8B134D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Bef>
                <a:spcPct val="20000"/>
              </a:spcBef>
              <a:defRPr b="0"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20000"/>
              </a:spcBef>
              <a:defRPr b="0"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20000"/>
              </a:spcBef>
              <a:defRPr b="0" smtClean="0">
                <a:cs typeface="Arial" charset="0"/>
              </a:defRPr>
            </a:lvl1pPr>
          </a:lstStyle>
          <a:p>
            <a:pPr>
              <a:defRPr/>
            </a:pPr>
            <a:fld id="{19B1A4F2-B081-5F4D-9D89-8715008C21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47839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1200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1200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C9FAE95-2A65-4FD8-8EB8-18FFBD44DB16}" type="slidenum">
              <a:rPr lang="pt-PT"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PT" sz="1200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30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07ACE0-144A-4768-982E-A25A402B7920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10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109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9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-109" charset="0"/>
              </a:defRPr>
            </a:lvl1pPr>
          </a:lstStyle>
          <a:p>
            <a:pPr>
              <a:defRPr/>
            </a:pPr>
            <a:fld id="{F7F73462-19D5-FD49-8B72-482D642A5AB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08447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66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66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8DB78-5EB1-4FC7-ABA0-23B6D594DCD6}" type="slidenum">
              <a:rPr lang="pt-BR">
                <a:solidFill>
                  <a:srgbClr val="336666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51395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459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0A5C3C-84FD-0445-85B7-2CB643A368C9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326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416A-3688-9647-9BDD-D9E28F56BEBF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788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DBE1-D547-7140-8C40-4231E2126A16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09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5FB1F-BA65-B344-8EE3-38949B0F0FBA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406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7A004-63D1-D74C-8381-64AB15F257F6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545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A7A9D-382E-ED4C-B3DF-55E4B96744DE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684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DDDA-8CCF-CB45-B2CC-A0D7CB85FB30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8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6241B-8A5B-A741-9533-B5F96CB877FB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544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E3B45-3EDC-704A-B4DE-7CCF29E1616A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595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62D9B-EC18-534C-A9DC-401CBEBC81FE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190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9BE0C-B129-4840-9D6A-DD9957B70861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993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pic>
        <p:nvPicPr>
          <p:cNvPr id="15" name="Picture 30" descr="j03096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712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1" descr="J030962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F4D8D51-5704-B040-ABE8-43A1A6A318C0}" type="datetime1">
              <a:rPr lang="en-US">
                <a:solidFill>
                  <a:srgbClr val="D6ECFF"/>
                </a:solidFill>
              </a:rPr>
              <a:pPr>
                <a:defRPr/>
              </a:pPr>
              <a:t>3/20/2014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5166CCA-0D46-2440-B8D9-F59FAA0ECCF7}" type="slidenum">
              <a:rPr lang="en-US">
                <a:solidFill>
                  <a:srgbClr val="D6ECFF"/>
                </a:solidFill>
              </a:rPr>
              <a:pPr>
                <a:defRPr/>
              </a:pPr>
              <a:t>‹nº›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198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239A-6A06-B842-8F1C-4DBABAD31A3C}" type="slidenum">
              <a:rPr lang="pt-BR">
                <a:solidFill>
                  <a:srgbClr val="D6EC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07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5791200 h 3648"/>
              <a:gd name="T2" fmla="*/ 1137151 w 2736"/>
              <a:gd name="T3" fmla="*/ 3200400 h 3648"/>
              <a:gd name="T4" fmla="*/ 4321175 w 2736"/>
              <a:gd name="T5" fmla="*/ 0 h 3648"/>
              <a:gd name="T6" fmla="*/ 4321175 w 2736"/>
              <a:gd name="T7" fmla="*/ 152400 h 3648"/>
              <a:gd name="T8" fmla="*/ 1175056 w 2736"/>
              <a:gd name="T9" fmla="*/ 3235325 h 3648"/>
              <a:gd name="T10" fmla="*/ 75810 w 2736"/>
              <a:gd name="T11" fmla="*/ 5791200 h 3648"/>
              <a:gd name="T12" fmla="*/ 0 w 2736"/>
              <a:gd name="T13" fmla="*/ 5791200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6538193 h 4128"/>
              <a:gd name="T2" fmla="*/ 0 w 3504"/>
              <a:gd name="T3" fmla="*/ 6615113 h 4128"/>
              <a:gd name="T4" fmla="*/ 5513388 w 3504"/>
              <a:gd name="T5" fmla="*/ 4230596 h 4128"/>
              <a:gd name="T6" fmla="*/ 4531552 w 3504"/>
              <a:gd name="T7" fmla="*/ 0 h 4128"/>
              <a:gd name="T8" fmla="*/ 4456026 w 3504"/>
              <a:gd name="T9" fmla="*/ 0 h 4128"/>
              <a:gd name="T10" fmla="*/ 5452023 w 3504"/>
              <a:gd name="T11" fmla="*/ 4196943 h 4128"/>
              <a:gd name="T12" fmla="*/ 0 w 3504"/>
              <a:gd name="T13" fmla="*/ 6538193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93FBD8F-1664-CA41-A409-277AF1004FA5}" type="datetime1">
              <a:rPr lang="en-US">
                <a:solidFill>
                  <a:srgbClr val="D6ECFF"/>
                </a:solidFill>
              </a:rPr>
              <a:pPr>
                <a:defRPr/>
              </a:pPr>
              <a:t>3/20/2014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C739-4B1D-C442-ADB3-A90C91FAEB8F}" type="slidenum">
              <a:rPr lang="en-US">
                <a:solidFill>
                  <a:srgbClr val="D6EC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651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CE5BB-6384-DD4A-A0A0-FDBA4386CD3A}" type="slidenum">
              <a:rPr lang="pt-BR">
                <a:solidFill>
                  <a:srgbClr val="D6EC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41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182B-7639-DB45-BD83-1B6787D9296E}" type="slidenum">
              <a:rPr lang="pt-BR">
                <a:solidFill>
                  <a:srgbClr val="D6EC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417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6C30-BD8D-BE4B-9A9E-49D0B2255119}" type="slidenum">
              <a:rPr lang="pt-BR">
                <a:solidFill>
                  <a:srgbClr val="D6EC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336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2B26-0271-EF43-9948-0E949FF105F7}" type="slidenum">
              <a:rPr lang="pt-BR">
                <a:solidFill>
                  <a:srgbClr val="D6EC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977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B6FAC-FCA4-D347-8280-F04705EE9556}" type="slidenum">
              <a:rPr lang="pt-BR">
                <a:solidFill>
                  <a:srgbClr val="D6EC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897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3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38244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59850" y="14166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19165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38244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59850" y="14166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19165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31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38244" y="1302240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59849" y="1416647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19163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x-none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611C3-1FB6-3141-BCA6-BD139610999B}" type="slidenum">
              <a:rPr lang="pt-BR">
                <a:solidFill>
                  <a:srgbClr val="D6EC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689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B9871-FD4D-6F4D-B12C-0C841E0BB7CF}" type="slidenum">
              <a:rPr lang="pt-BR">
                <a:solidFill>
                  <a:srgbClr val="D6EC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923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5815-EC91-F44E-8FB0-9E67ED6ED12A}" type="slidenum">
              <a:rPr lang="pt-BR">
                <a:solidFill>
                  <a:srgbClr val="D6EC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324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5EC15-C6F0-5148-AAD1-1251F042C99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323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3B1FD-E32E-F04D-B2A3-4E48976AF0AC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6147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D4295-5EC9-3844-9056-A4D842CC841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27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775EC-7487-F948-BF53-F17B4440BBF9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155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CF9F4-4C68-F241-A397-A39A37E69957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6374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4536F-2E5A-7B41-AFB1-83A482AF826A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482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5C547-1C24-2746-AE13-CA06CDD3B9B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0920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5901E-204F-E643-9670-8AB8AAFF8A10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59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E3F69-C345-7E4C-BEC3-0D6469FD5FD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108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F2336-4402-F540-85CD-90722CFFD3F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788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88081-FC9D-FB40-B634-2A9F433236BA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90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3352800" cy="3581400"/>
          </a:xfrm>
        </p:spPr>
        <p:txBody>
          <a:bodyPr/>
          <a:lstStyle>
            <a:lvl1pPr>
              <a:lnSpc>
                <a:spcPct val="150000"/>
              </a:lnSpc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24400"/>
            <a:ext cx="3352800" cy="94615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1A3BF2-2860-EF46-8758-B8C2051B1902}" type="slidenum">
              <a:rPr lang="en-GB">
                <a:solidFill>
                  <a:srgbClr val="E6E6FF"/>
                </a:solidFill>
              </a:rPr>
              <a:pPr/>
              <a:t>‹nº›</a:t>
            </a:fld>
            <a:endParaRPr lang="en-GB">
              <a:solidFill>
                <a:srgbClr val="E6E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7528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18703-0399-4445-AA63-2E232F995860}" type="slidenum">
              <a:rPr lang="en-GB">
                <a:solidFill>
                  <a:srgbClr val="E6E6FF"/>
                </a:solidFill>
              </a:rPr>
              <a:pPr/>
              <a:t>‹nº›</a:t>
            </a:fld>
            <a:endParaRPr lang="en-GB">
              <a:solidFill>
                <a:srgbClr val="E6E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072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073E1-C4DB-2A48-8396-43FF1390BB0C}" type="slidenum">
              <a:rPr lang="en-GB">
                <a:solidFill>
                  <a:srgbClr val="E6E6FF"/>
                </a:solidFill>
              </a:rPr>
              <a:pPr/>
              <a:t>‹nº›</a:t>
            </a:fld>
            <a:endParaRPr lang="en-GB">
              <a:solidFill>
                <a:srgbClr val="E6E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784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371600"/>
            <a:ext cx="3543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371600"/>
            <a:ext cx="3543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4AE56-2C57-6D49-A04B-7FEC81B45271}" type="slidenum">
              <a:rPr lang="en-GB">
                <a:solidFill>
                  <a:srgbClr val="E6E6FF"/>
                </a:solidFill>
              </a:rPr>
              <a:pPr/>
              <a:t>‹nº›</a:t>
            </a:fld>
            <a:endParaRPr lang="en-GB">
              <a:solidFill>
                <a:srgbClr val="E6E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804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FFBBF-5DD3-C745-85E9-83F3F62ED5AD}" type="slidenum">
              <a:rPr lang="en-GB">
                <a:solidFill>
                  <a:srgbClr val="E6E6FF"/>
                </a:solidFill>
              </a:rPr>
              <a:pPr/>
              <a:t>‹nº›</a:t>
            </a:fld>
            <a:endParaRPr lang="en-GB">
              <a:solidFill>
                <a:srgbClr val="E6E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5856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A43D8-D15C-6F4C-995A-7A636761B292}" type="slidenum">
              <a:rPr lang="en-GB">
                <a:solidFill>
                  <a:srgbClr val="E6E6FF"/>
                </a:solidFill>
              </a:rPr>
              <a:pPr/>
              <a:t>‹nº›</a:t>
            </a:fld>
            <a:endParaRPr lang="en-GB">
              <a:solidFill>
                <a:srgbClr val="E6E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512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54985-8DDC-E142-A73A-6B72F42C429C}" type="slidenum">
              <a:rPr lang="en-GB">
                <a:solidFill>
                  <a:srgbClr val="E6E6FF"/>
                </a:solidFill>
              </a:rPr>
              <a:pPr/>
              <a:t>‹nº›</a:t>
            </a:fld>
            <a:endParaRPr lang="en-GB">
              <a:solidFill>
                <a:srgbClr val="E6E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34052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A2636-7994-CD46-8B1A-947FCCC2E6F4}" type="slidenum">
              <a:rPr lang="en-GB">
                <a:solidFill>
                  <a:srgbClr val="E6E6FF"/>
                </a:solidFill>
              </a:rPr>
              <a:pPr/>
              <a:t>‹nº›</a:t>
            </a:fld>
            <a:endParaRPr lang="en-GB">
              <a:solidFill>
                <a:srgbClr val="E6E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1803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27916-644F-CB4D-8329-2277F3C7EF8A}" type="slidenum">
              <a:rPr lang="en-GB">
                <a:solidFill>
                  <a:srgbClr val="E6E6FF"/>
                </a:solidFill>
              </a:rPr>
              <a:pPr/>
              <a:t>‹nº›</a:t>
            </a:fld>
            <a:endParaRPr lang="en-GB">
              <a:solidFill>
                <a:srgbClr val="E6E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36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4BF20-A14F-FE4D-AA1D-5A81184745E4}" type="slidenum">
              <a:rPr lang="en-GB">
                <a:solidFill>
                  <a:srgbClr val="E6E6FF"/>
                </a:solidFill>
              </a:rPr>
              <a:pPr/>
              <a:t>‹nº›</a:t>
            </a:fld>
            <a:endParaRPr lang="en-GB">
              <a:solidFill>
                <a:srgbClr val="E6E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28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09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304800"/>
            <a:ext cx="5276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E4694-9278-2840-927C-3D8C8FA9601B}" type="slidenum">
              <a:rPr lang="en-GB">
                <a:solidFill>
                  <a:srgbClr val="E6E6FF"/>
                </a:solidFill>
              </a:rPr>
              <a:pPr/>
              <a:t>‹nº›</a:t>
            </a:fld>
            <a:endParaRPr lang="en-GB">
              <a:solidFill>
                <a:srgbClr val="E6E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584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77EBA5F3-FBD3-EA48-95B9-212A3122D7E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3007265331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57808-C994-2D43-9F4C-D53A1EFB079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342452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5DDA5-9226-D040-9BCC-9F00E2AF124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368207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65ABC-7462-7F43-B171-4D0DDE24D0C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3543284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CDDB9-4E17-C640-A939-37B3E671732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36678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5CD59-1776-6341-B98E-C10DD2254939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054573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57522-C2B3-4542-80F7-59F66BC967D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5165767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BE098-115E-AA41-BFE2-BC6062D25E09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7314408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B60DD-C102-6343-B341-877B80586DE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28830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08235-3F8C-DB4E-AEDC-F923C7B5B5AE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953693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52013-FF5C-9A4F-9D4D-8E07E52450E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967730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6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6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6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26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26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26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00643B-429C-CE4D-8DDA-FB079D369E84}" type="slidenum">
              <a:rPr lang="pt-BR">
                <a:solidFill>
                  <a:srgbClr val="FFFFFF"/>
                </a:solidFill>
                <a:latin typeface="Tahoma"/>
              </a:rPr>
              <a:pPr/>
              <a:t>‹nº›</a:t>
            </a:fld>
            <a:endParaRPr lang="pt-BR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5246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63E8AB-9234-5148-BAAE-A6966D9D0EB4}" type="slidenum">
              <a:rPr lang="pt-BR">
                <a:solidFill>
                  <a:srgbClr val="FFFFFF"/>
                </a:solidFill>
                <a:latin typeface="Tahoma"/>
              </a:rPr>
              <a:pPr/>
              <a:t>‹nº›</a:t>
            </a:fld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042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CD4835-6104-A04D-B5C3-CD4007CC5AE2}" type="slidenum">
              <a:rPr lang="pt-BR">
                <a:solidFill>
                  <a:srgbClr val="FFFFFF"/>
                </a:solidFill>
                <a:latin typeface="Tahoma"/>
              </a:rPr>
              <a:pPr/>
              <a:t>‹nº›</a:t>
            </a:fld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956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898935-062B-D44B-8D81-897C41BFC0EB}" type="slidenum">
              <a:rPr lang="pt-BR">
                <a:solidFill>
                  <a:srgbClr val="FFFFFF"/>
                </a:solidFill>
                <a:latin typeface="Tahoma"/>
              </a:rPr>
              <a:pPr/>
              <a:t>‹nº›</a:t>
            </a:fld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9388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7A4875-AD75-314D-A0E2-F180F6FE34A6}" type="slidenum">
              <a:rPr lang="pt-BR">
                <a:solidFill>
                  <a:srgbClr val="FFFFFF"/>
                </a:solidFill>
                <a:latin typeface="Tahoma"/>
              </a:rPr>
              <a:pPr/>
              <a:t>‹nº›</a:t>
            </a:fld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55590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5E9237-9C61-6A4B-B922-CB664785791F}" type="slidenum">
              <a:rPr lang="pt-BR">
                <a:solidFill>
                  <a:srgbClr val="FFFFFF"/>
                </a:solidFill>
                <a:latin typeface="Tahoma"/>
              </a:rPr>
              <a:pPr/>
              <a:t>‹nº›</a:t>
            </a:fld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168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8E8B0C-4C9E-DE42-B86B-72CD518E9449}" type="slidenum">
              <a:rPr lang="pt-BR">
                <a:solidFill>
                  <a:srgbClr val="FFFFFF"/>
                </a:solidFill>
                <a:latin typeface="Tahoma"/>
              </a:rPr>
              <a:pPr/>
              <a:t>‹nº›</a:t>
            </a:fld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0760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9936AB-AC8E-CB41-993E-FA87F59E0CFD}" type="slidenum">
              <a:rPr lang="pt-BR">
                <a:solidFill>
                  <a:srgbClr val="FFFFFF"/>
                </a:solidFill>
                <a:latin typeface="Tahoma"/>
              </a:rPr>
              <a:pPr/>
              <a:t>‹nº›</a:t>
            </a:fld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0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A3E08A-8845-2D46-A598-269694CF03E0}" type="slidenum">
              <a:rPr lang="pt-BR">
                <a:solidFill>
                  <a:srgbClr val="FFFFFF"/>
                </a:solidFill>
                <a:latin typeface="Tahoma"/>
              </a:rPr>
              <a:pPr/>
              <a:t>‹nº›</a:t>
            </a:fld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818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475091-ABA1-7543-9643-F41059EDD91D}" type="slidenum">
              <a:rPr lang="pt-BR">
                <a:solidFill>
                  <a:srgbClr val="FFFFFF"/>
                </a:solidFill>
                <a:latin typeface="Tahoma"/>
              </a:rPr>
              <a:pPr/>
              <a:t>‹nº›</a:t>
            </a:fld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33844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5F3942-EA67-AC49-BAD9-89CF2DE946D7}" type="slidenum">
              <a:rPr lang="pt-BR">
                <a:solidFill>
                  <a:srgbClr val="FFFFFF"/>
                </a:solidFill>
                <a:latin typeface="Tahoma"/>
              </a:rPr>
              <a:pPr/>
              <a:t>‹nº›</a:t>
            </a:fld>
            <a:endParaRPr lang="pt-BR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367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6CE5-B5BE-5646-A571-85687742313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2909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4F266-4A90-CD4B-91C3-CE00AD99F1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131519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69121-05F7-6C47-BA00-1E39157B22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945123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fld id="{FCB4B2A0-B81E-834D-9DBE-A7D4FFE8A1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1965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7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8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B8BFB9-E6DA-1C4F-AE24-46A314E80225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EA43ABA-62D0-C845-8E04-368C8B134D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6281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162820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28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28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1E0EB8E-BBF0-FD43-B0B6-CAEE297E876D}" type="slidenum">
              <a:rPr lang="pt-BR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72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921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2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3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3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3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3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3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3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3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923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24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FFFFFF"/>
              </a:solidFill>
              <a:latin typeface="Tahoma"/>
              <a:ea typeface="ＭＳ Ｐゴシック" charset="0"/>
            </a:endParaRP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29CE46-E58B-8B4E-96DE-6F131B91AA9F}" type="slidenum">
              <a:rPr lang="pt-BR" smtClean="0">
                <a:solidFill>
                  <a:srgbClr val="FFFFFF"/>
                </a:solidFill>
                <a:latin typeface="Tahoma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solidFill>
                <a:srgbClr val="FFFFFF"/>
              </a:solidFill>
              <a:latin typeface="Tahoma"/>
              <a:ea typeface="ＭＳ Ｐゴシック" charset="0"/>
            </a:endParaRPr>
          </a:p>
        </p:txBody>
      </p:sp>
      <p:sp>
        <p:nvSpPr>
          <p:cNvPr id="924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FFFFFF"/>
              </a:solidFill>
              <a:latin typeface="Tahoma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7734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50000">
              <a:srgbClr val="9CB86E"/>
            </a:gs>
            <a:gs pos="100000">
              <a:srgbClr val="DDEBC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J030962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18875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600200"/>
            <a:ext cx="65627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CF1DBDA-2977-4C40-91A9-4089F952F12B}" type="slidenum">
              <a:rPr lang="pt-B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pic>
        <p:nvPicPr>
          <p:cNvPr id="1032" name="Picture 7" descr="j030961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4292600"/>
            <a:ext cx="18589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7876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Texto com marcadores do segundo nível</a:t>
            </a:r>
          </a:p>
          <a:p>
            <a:pPr lvl="2"/>
            <a:r>
              <a:rPr lang="en-US"/>
              <a:t>Texto com marcadores do terceiro nível</a:t>
            </a:r>
          </a:p>
          <a:p>
            <a:pPr lvl="3"/>
            <a:r>
              <a:rPr lang="en-US"/>
              <a:t> Texto com marcadores do quarto nível</a:t>
            </a:r>
          </a:p>
          <a:p>
            <a:pPr lvl="4"/>
            <a:r>
              <a:rPr lang="en-US"/>
              <a:t>Texto com marcadores do quinto nível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 mestre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0000"/>
                </a:solidFill>
                <a:latin typeface="Arial" pitchFamily="-110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D67A060-53D4-EC47-88C6-0A827F7C6284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11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-110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charset="0"/>
        <a:buChar char="−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charset="0"/>
        <a:buChar char="−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770813" cy="1430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98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prstClr val="white">
                    <a:tint val="7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omic Sans MS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b="1">
                <a:solidFill>
                  <a:prstClr val="white">
                    <a:tint val="7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omic Sans MS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omic Sans MS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FFC05B5-859E-4D44-A064-962E1E93CCA1}" type="slidenum">
              <a:rPr lang="pt-BR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198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Blip>
          <a:blip r:embed="rId3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Blip>
          <a:blip r:embed="rId3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Blip>
          <a:blip r:embed="rId3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Blip>
          <a:blip r:embed="rId3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Blip>
          <a:blip r:embed="rId3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06430108"/>
      </p:ext>
    </p:extLst>
  </p:cSld>
  <p:clrMap bg1="dk1" tx1="lt1" bg2="dk2" tx2="lt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770813" cy="1430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98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0"/>
              </a:spcBef>
              <a:defRPr sz="1200" b="1">
                <a:solidFill>
                  <a:prstClr val="white">
                    <a:tint val="7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omic Sans MS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0"/>
              </a:spcBef>
              <a:defRPr sz="1200" b="1">
                <a:solidFill>
                  <a:prstClr val="white">
                    <a:tint val="7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omic Sans MS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omic Sans MS" charset="0"/>
              </a:defRPr>
            </a:lvl1pPr>
          </a:lstStyle>
          <a:p>
            <a:pPr algn="ctr" defTabSz="914400" eaLnBrk="0" fontAlgn="base" hangingPunct="0">
              <a:spcAft>
                <a:spcPct val="0"/>
              </a:spcAft>
              <a:defRPr/>
            </a:pPr>
            <a:fld id="{BAD3A567-DB23-1F4B-A04B-AC1B2BBDF511}" type="slidenum">
              <a:rPr lang="pt-BR" b="1">
                <a:ea typeface="ＭＳ Ｐゴシック" charset="0"/>
                <a:cs typeface="ＭＳ Ｐゴシック" charset="0"/>
              </a:rPr>
              <a:pPr algn="ctr" defTabSz="914400" eaLnBrk="0" fontAlgn="base" hangingPunct="0">
                <a:spcAft>
                  <a:spcPct val="0"/>
                </a:spcAft>
                <a:defRPr/>
              </a:pPr>
              <a:t>‹nº›</a:t>
            </a:fld>
            <a:endParaRPr lang="pt-BR" b="1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441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13" r:id="rId2"/>
    <p:sldLayoutId id="214748371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Blip>
          <a:blip r:embed="rId5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Blip>
          <a:blip r:embed="rId5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Blip>
          <a:blip r:embed="rId5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Blip>
          <a:blip r:embed="rId5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Blip>
          <a:blip r:embed="rId5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60428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rgbClr val="E3DED1"/>
                </a:solidFill>
                <a:latin typeface="Arial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rgbClr val="E3DED1"/>
                </a:solidFill>
                <a:latin typeface="Arial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rgbClr val="E3DED1"/>
                </a:solidFill>
                <a:latin typeface="Arial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808A14F-3A4C-FB40-B44A-5FFA00415A71}" type="slidenum">
              <a:rPr lang="en-GB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898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charset="2"/>
        <a:buChar char="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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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charset="2"/>
        <a:buChar char="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8" descr="Igreja4"/>
          <p:cNvPicPr>
            <a:picLocks noChangeAspect="1" noChangeArrowheads="1"/>
          </p:cNvPicPr>
          <p:nvPr/>
        </p:nvPicPr>
        <p:blipFill>
          <a:blip r:embed="rId3">
            <a:lum bright="54000" contrast="-70000"/>
          </a:blip>
          <a:srcRect/>
          <a:stretch>
            <a:fillRect/>
          </a:stretch>
        </p:blipFill>
        <p:spPr bwMode="auto">
          <a:xfrm>
            <a:off x="107950" y="5589588"/>
            <a:ext cx="1584325" cy="10525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59" name="Picture 15"/>
          <p:cNvPicPr>
            <a:picLocks noChangeAspect="1" noChangeArrowheads="1"/>
          </p:cNvPicPr>
          <p:nvPr/>
        </p:nvPicPr>
        <p:blipFill>
          <a:blip r:embed="rId4">
            <a:lum bright="60000" contrast="-70000"/>
          </a:blip>
          <a:srcRect/>
          <a:stretch>
            <a:fillRect/>
          </a:stretch>
        </p:blipFill>
        <p:spPr bwMode="auto">
          <a:xfrm>
            <a:off x="93663" y="3716338"/>
            <a:ext cx="1243012" cy="1657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188913"/>
            <a:ext cx="7010400" cy="1527175"/>
          </a:xfrm>
          <a:prstGeom prst="rect">
            <a:avLst/>
          </a:prstGeom>
          <a:gradFill rotWithShape="1">
            <a:gsLst>
              <a:gs pos="0">
                <a:schemeClr val="bg1">
                  <a:alpha val="25000"/>
                </a:schemeClr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905000"/>
            <a:ext cx="741838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pt-BR">
              <a:solidFill>
                <a:srgbClr val="336666"/>
              </a:solidFill>
              <a:ea typeface="ＭＳ Ｐゴシック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pt-BR">
              <a:solidFill>
                <a:srgbClr val="336666"/>
              </a:solidFill>
              <a:ea typeface="ＭＳ Ｐゴシック" charset="0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54BC7FA4-E394-4DBE-9E1E-C476625A73B6}" type="slidenum">
              <a:rPr lang="pt-BR">
                <a:solidFill>
                  <a:srgbClr val="336666"/>
                </a:solidFill>
                <a:ea typeface="ＭＳ Ｐゴシック" charset="0"/>
              </a:rPr>
              <a:pPr defTabSz="914400" fontAlgn="base"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336666"/>
              </a:solidFill>
              <a:ea typeface="ＭＳ Ｐゴシック" charset="0"/>
            </a:endParaRP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33666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336666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336666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336666"/>
              </a:solidFill>
              <a:latin typeface="Times New Roman" pitchFamily="18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92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Myriad Pro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Myriad Pro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Myriad Pro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Myriad Pro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Myriad Pro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Myriad Pro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Myriad Pro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Myriad Pro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o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2355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5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5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357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357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2357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2357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AA7D1C0-D211-414B-AB91-DE2F930F4115}" type="slidenum">
              <a:rPr lang="pt-BR">
                <a:solidFill>
                  <a:srgbClr val="FFFFFF"/>
                </a:solidFill>
                <a:latin typeface="Garamond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="" xmlns:p14="http://schemas.microsoft.com/office/powerpoint/2010/main" val="37685961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90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06D066E-D99B-094C-962F-B0C088038923}" type="slidenum">
              <a:rPr lang="pt-BR">
                <a:solidFill>
                  <a:srgbClr val="D6ECFF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D6EC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7904" name="Picture 17" descr="J030962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18875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8" descr="j03096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8589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8155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charset="0"/>
        <a:buChar char=""/>
        <a:defRPr sz="30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"/>
        <a:defRPr sz="26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0"/>
        <a:buChar char="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charset="0"/>
        <a:buChar char=""/>
        <a:defRPr sz="22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i="0" smtClean="0">
                <a:latin typeface="+mn-lt"/>
                <a:ea typeface="+mn-ea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 smtClean="0">
                <a:latin typeface="+mn-lt"/>
                <a:ea typeface="+mn-ea"/>
              </a:defRPr>
            </a:lvl1pPr>
          </a:lstStyle>
          <a:p>
            <a:pPr algn="ctr" defTabSz="914400" fontAlgn="base"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latin typeface="Arial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D3667A74-0769-6E48-9CCB-C6BB4D362609}" type="slidenum">
              <a:rPr lang="pt-BR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Aft>
                  <a:spcPct val="0"/>
                </a:spcAft>
              </a:pPr>
              <a:t>‹nº›</a:t>
            </a:fld>
            <a:endParaRPr lang="pt-BR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56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723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239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os estilos do texto mestre</a:t>
            </a:r>
          </a:p>
          <a:p>
            <a:pPr lvl="1"/>
            <a:r>
              <a:rPr lang="en-GB"/>
              <a:t>Segundo nível</a:t>
            </a:r>
          </a:p>
          <a:p>
            <a:pPr lvl="2"/>
            <a:r>
              <a:rPr lang="en-GB"/>
              <a:t>Terceiro nível</a:t>
            </a:r>
          </a:p>
          <a:p>
            <a:pPr lvl="3"/>
            <a:r>
              <a:rPr lang="en-GB"/>
              <a:t>Quarto nível</a:t>
            </a:r>
          </a:p>
          <a:p>
            <a:pPr lvl="4"/>
            <a:r>
              <a:rPr lang="en-GB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Times New Roman" pitchFamily="18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Times New Roman" pitchFamily="18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6E6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A738938-81F3-FF43-B20C-25675E483116}" type="slidenum">
              <a:rPr lang="en-GB" smtClean="0">
                <a:solidFill>
                  <a:srgbClr val="E6E6FF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1261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IPRB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Crescimento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Integral </a:t>
            </a:r>
            <a:r>
              <a:rPr lang="en-US" sz="3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Sustentável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jard_arvo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673100"/>
            <a:ext cx="3810000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4279423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3048000" cy="45612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514600"/>
            <a:ext cx="6407150" cy="3657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00FF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O que é que mais me inspira </a:t>
            </a:r>
            <a:r>
              <a:rPr lang="pt-BR" sz="6000" b="1" dirty="0" smtClean="0">
                <a:solidFill>
                  <a:srgbClr val="00FF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sua igreja a existir</a:t>
            </a:r>
            <a:r>
              <a:rPr lang="pt-BR" sz="6000" b="1" dirty="0">
                <a:solidFill>
                  <a:srgbClr val="00FF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159747" name="WordArt 3" descr="Vertical estreita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kern="10" dirty="0" smtClean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Legado da igreja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6662" dir="2115817" algn="ctr" rotWithShape="0">
                  <a:srgbClr val="00000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95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27200"/>
            <a:ext cx="34290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492375"/>
            <a:ext cx="6373812" cy="3657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00FF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O que </a:t>
            </a:r>
            <a:r>
              <a:rPr lang="pt-BR" sz="6000" b="1" dirty="0" smtClean="0">
                <a:solidFill>
                  <a:srgbClr val="00FF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sua igreja </a:t>
            </a:r>
            <a:r>
              <a:rPr lang="pt-BR" sz="6000" b="1" dirty="0">
                <a:solidFill>
                  <a:srgbClr val="00FF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poderia fazer que </a:t>
            </a:r>
            <a:r>
              <a:rPr lang="pt-BR" sz="6000" b="1" dirty="0" smtClean="0">
                <a:solidFill>
                  <a:srgbClr val="00FF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a tornaria irresistível? </a:t>
            </a:r>
            <a:endParaRPr lang="pt-BR" sz="6000" b="1" dirty="0">
              <a:solidFill>
                <a:srgbClr val="00FFFF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795" name="WordArt 3" descr="Vertical estreita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kern="10" dirty="0" smtClean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Legado da igreja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6662" dir="2115817" algn="ctr" rotWithShape="0">
                  <a:srgbClr val="00000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284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Processo IPRB</a:t>
            </a:r>
            <a:endParaRPr lang="pt-BR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49219744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228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63821092"/>
              </p:ext>
            </p:extLst>
          </p:nvPr>
        </p:nvGraphicFramePr>
        <p:xfrm>
          <a:off x="298051" y="272116"/>
          <a:ext cx="8578675" cy="625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48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IPRB </a:t>
            </a:r>
            <a:r>
              <a:rPr lang="en-US" dirty="0" smtClean="0"/>
              <a:t>–</a:t>
            </a:r>
            <a:r>
              <a:rPr lang="pt-BR" dirty="0" smtClean="0"/>
              <a:t> Missão</a:t>
            </a:r>
            <a:r>
              <a:rPr lang="pt-BR" dirty="0" smtClean="0">
                <a:latin typeface="Myriad Pro" pitchFamily="34" charset="0"/>
              </a:rPr>
              <a:t/>
            </a:r>
            <a:br>
              <a:rPr lang="pt-BR" dirty="0" smtClean="0">
                <a:latin typeface="Myriad Pro" pitchFamily="34" charset="0"/>
              </a:rPr>
            </a:br>
            <a:r>
              <a:rPr lang="pt-BR" sz="3200" dirty="0" smtClean="0">
                <a:latin typeface="Myriad Pro" pitchFamily="34" charset="0"/>
              </a:rPr>
              <a:t>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A denominação que queremos ser...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642938" y="1844675"/>
            <a:ext cx="7929562" cy="1569660"/>
          </a:xfrm>
          <a:prstGeom prst="rect">
            <a:avLst/>
          </a:prstGeom>
          <a:solidFill>
            <a:srgbClr val="FF9900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ea typeface="ＭＳ Ｐゴシック" charset="0"/>
                <a:cs typeface="ＭＳ Ｐゴシック" charset="0"/>
              </a:rPr>
              <a:t>Ser uma igreja renovada pelo Espírito Santo para </a:t>
            </a:r>
            <a:r>
              <a:rPr lang="pt-BR" sz="3200" b="1" dirty="0" smtClean="0">
                <a:ea typeface="ＭＳ Ｐゴシック" charset="0"/>
                <a:cs typeface="ＭＳ Ｐゴシック" charset="0"/>
              </a:rPr>
              <a:t>adorar a Deus, pregar </a:t>
            </a:r>
            <a:r>
              <a:rPr lang="pt-BR" sz="3200" b="1" dirty="0">
                <a:ea typeface="ＭＳ Ｐゴシック" charset="0"/>
                <a:cs typeface="ＭＳ Ｐゴシック" charset="0"/>
              </a:rPr>
              <a:t>o evangelho e fazer discípulos.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857375" y="6022975"/>
            <a:ext cx="5810250" cy="719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 Missão de cada igreja</a:t>
            </a:r>
            <a:endParaRPr lang="pt-BR" sz="2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500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029" y="3687015"/>
            <a:ext cx="2549013" cy="240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8DB78-5EB1-4FC7-ABA0-23B6D594DCD6}" type="slidenum">
              <a:rPr lang="pt-BR" smtClean="0">
                <a:solidFill>
                  <a:srgbClr val="336666"/>
                </a:solidFill>
              </a:rPr>
              <a:pPr>
                <a:defRPr/>
              </a:pPr>
              <a:t>14</a:t>
            </a:fld>
            <a:endParaRPr lang="pt-BR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0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 animBg="1"/>
      <p:bldP spid="850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010400" cy="14541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IPRB - Visão</a:t>
            </a:r>
            <a:r>
              <a:rPr lang="pt-BR" dirty="0" smtClean="0">
                <a:latin typeface="Myriad Pro" pitchFamily="34" charset="0"/>
              </a:rPr>
              <a:t/>
            </a:r>
            <a:br>
              <a:rPr lang="pt-BR" dirty="0" smtClean="0">
                <a:latin typeface="Myriad Pro" pitchFamily="34" charset="0"/>
              </a:rPr>
            </a:br>
            <a:r>
              <a:rPr lang="pt-BR" sz="1600" dirty="0" smtClean="0">
                <a:latin typeface="Myriad Pro" pitchFamily="34" charset="0"/>
              </a:rPr>
              <a:t> </a:t>
            </a:r>
            <a:r>
              <a:rPr lang="pt-BR" dirty="0" smtClean="0">
                <a:latin typeface="Myriad Pro" pitchFamily="34" charset="0"/>
              </a:rPr>
              <a:t/>
            </a:r>
            <a:br>
              <a:rPr lang="pt-BR" dirty="0" smtClean="0">
                <a:latin typeface="Myriad Pro" pitchFamily="34" charset="0"/>
              </a:rPr>
            </a:br>
            <a:r>
              <a:rPr lang="pt-BR" sz="2400" b="1" dirty="0" smtClean="0"/>
              <a:t> Onde queremos chegar</a:t>
            </a:r>
            <a:br>
              <a:rPr lang="pt-BR" sz="2400" b="1" dirty="0" smtClean="0"/>
            </a:br>
            <a:endParaRPr lang="pt-B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Myriad Pro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905000"/>
            <a:ext cx="8248679" cy="4619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b="1" u="sng" dirty="0" smtClean="0">
                <a:ea typeface="ＭＳ Ｐゴシック" charset="0"/>
                <a:cs typeface="ＭＳ Ｐゴシック" charset="0"/>
              </a:rPr>
              <a:t>Transformar discípulos em líderes multiplicadores.</a:t>
            </a:r>
          </a:p>
          <a:p>
            <a:pPr eaLnBrk="1" hangingPunct="1">
              <a:lnSpc>
                <a:spcPct val="90000"/>
              </a:lnSpc>
            </a:pPr>
            <a:endParaRPr lang="pt-BR" sz="2600" b="1" dirty="0" smtClean="0"/>
          </a:p>
          <a:p>
            <a:pPr eaLnBrk="1" hangingPunct="1">
              <a:lnSpc>
                <a:spcPct val="90000"/>
              </a:lnSpc>
            </a:pPr>
            <a:r>
              <a:rPr lang="pt-BR" sz="2600" b="1" dirty="0" smtClean="0">
                <a:solidFill>
                  <a:srgbClr val="FF0000"/>
                </a:solidFill>
              </a:rPr>
              <a:t>Implicações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200" b="1" dirty="0">
                <a:solidFill>
                  <a:srgbClr val="FF0000"/>
                </a:solidFill>
              </a:rPr>
              <a:t>Proclamar</a:t>
            </a:r>
            <a:r>
              <a:rPr lang="pt-BR" sz="2200" dirty="0"/>
              <a:t> o Evangelho de Cristo com o </a:t>
            </a:r>
            <a:r>
              <a:rPr lang="pt-BR" sz="2200" dirty="0" smtClean="0"/>
              <a:t>poder </a:t>
            </a:r>
            <a:r>
              <a:rPr lang="pt-BR" sz="2200" dirty="0"/>
              <a:t>do </a:t>
            </a:r>
            <a:r>
              <a:rPr lang="pt-BR" sz="2200" dirty="0" smtClean="0"/>
              <a:t>Espírito</a:t>
            </a:r>
            <a:r>
              <a:rPr lang="pt-BR" sz="2200" dirty="0"/>
              <a:t>. </a:t>
            </a:r>
            <a:endParaRPr lang="pt-BR" sz="22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sz="2200" dirty="0" smtClean="0"/>
              <a:t>Renovar</a:t>
            </a:r>
            <a:r>
              <a:rPr lang="pt-BR" sz="2200" b="1" dirty="0" smtClean="0"/>
              <a:t> </a:t>
            </a:r>
            <a:r>
              <a:rPr lang="pt-BR" sz="2200" dirty="0" smtClean="0"/>
              <a:t>o processo de </a:t>
            </a:r>
            <a:r>
              <a:rPr lang="pt-BR" sz="2200" b="1" dirty="0" smtClean="0">
                <a:solidFill>
                  <a:srgbClr val="FF0000"/>
                </a:solidFill>
              </a:rPr>
              <a:t>conexão</a:t>
            </a:r>
            <a:r>
              <a:rPr lang="pt-BR" sz="2200" dirty="0" smtClean="0"/>
              <a:t> das pessoas na igreja.</a:t>
            </a:r>
            <a:endParaRPr lang="pt-BR" sz="22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200" b="1" dirty="0" smtClean="0">
                <a:solidFill>
                  <a:srgbClr val="FF0000"/>
                </a:solidFill>
              </a:rPr>
              <a:t>Levar</a:t>
            </a:r>
            <a:r>
              <a:rPr lang="pt-BR" sz="2200" b="1" dirty="0" smtClean="0"/>
              <a:t> </a:t>
            </a:r>
            <a:r>
              <a:rPr lang="pt-BR" sz="2200" dirty="0" smtClean="0"/>
              <a:t>as pessoas </a:t>
            </a:r>
            <a:r>
              <a:rPr lang="pt-BR" sz="2200" dirty="0"/>
              <a:t>no processo bíblico de transformação de </a:t>
            </a:r>
            <a:r>
              <a:rPr lang="pt-BR" sz="2200" dirty="0" smtClean="0"/>
              <a:t>vida para serem </a:t>
            </a:r>
            <a:r>
              <a:rPr lang="pt-BR" sz="2200" b="1" dirty="0" smtClean="0">
                <a:solidFill>
                  <a:srgbClr val="FF0000"/>
                </a:solidFill>
              </a:rPr>
              <a:t>discípulos e discipuladores</a:t>
            </a:r>
            <a:r>
              <a:rPr lang="pt-BR" sz="22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200" b="1" dirty="0" smtClean="0">
                <a:solidFill>
                  <a:srgbClr val="FF0000"/>
                </a:solidFill>
              </a:rPr>
              <a:t>Desafiar</a:t>
            </a:r>
            <a:r>
              <a:rPr lang="pt-BR" sz="2200" dirty="0" smtClean="0"/>
              <a:t> discípulos a aceitarem o desafio da </a:t>
            </a:r>
            <a:r>
              <a:rPr lang="pt-BR" sz="2200" b="1" dirty="0" smtClean="0">
                <a:solidFill>
                  <a:srgbClr val="FF0000"/>
                </a:solidFill>
              </a:rPr>
              <a:t>liderança </a:t>
            </a:r>
            <a:r>
              <a:rPr lang="pt-BR" sz="2200" dirty="0" smtClean="0">
                <a:solidFill>
                  <a:srgbClr val="FF0000"/>
                </a:solidFill>
              </a:rPr>
              <a:t>e</a:t>
            </a:r>
            <a:r>
              <a:rPr lang="pt-BR" sz="2200" b="1" dirty="0" smtClean="0">
                <a:solidFill>
                  <a:srgbClr val="FF0000"/>
                </a:solidFill>
              </a:rPr>
              <a:t> capacita-los</a:t>
            </a:r>
            <a:r>
              <a:rPr lang="pt-BR" sz="2200" b="1" dirty="0" smtClean="0"/>
              <a:t> </a:t>
            </a:r>
            <a:r>
              <a:rPr lang="pt-BR" sz="2200" dirty="0" smtClean="0"/>
              <a:t>para isto.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200" b="1" dirty="0" smtClean="0">
                <a:solidFill>
                  <a:srgbClr val="FF0000"/>
                </a:solidFill>
              </a:rPr>
              <a:t>Levar</a:t>
            </a:r>
            <a:r>
              <a:rPr lang="pt-BR" sz="2200" b="1" dirty="0" smtClean="0"/>
              <a:t> </a:t>
            </a:r>
            <a:r>
              <a:rPr lang="pt-BR" sz="2200" dirty="0" smtClean="0"/>
              <a:t>os líderes à conduzir suas igrejas à pregação, </a:t>
            </a:r>
            <a:r>
              <a:rPr lang="pt-BR" sz="2200" b="1" dirty="0" smtClean="0">
                <a:solidFill>
                  <a:srgbClr val="FF0000"/>
                </a:solidFill>
              </a:rPr>
              <a:t>plantação de novas igrejas</a:t>
            </a:r>
            <a:r>
              <a:rPr lang="pt-BR" sz="2200" b="1" dirty="0" smtClean="0"/>
              <a:t> </a:t>
            </a:r>
            <a:r>
              <a:rPr lang="pt-BR" sz="2200" dirty="0" smtClean="0"/>
              <a:t>e transformação social.</a:t>
            </a:r>
          </a:p>
          <a:p>
            <a:pPr eaLnBrk="1" hangingPunct="1">
              <a:buFontTx/>
              <a:buNone/>
            </a:pPr>
            <a:endParaRPr lang="pt-BR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8DB78-5EB1-4FC7-ABA0-23B6D594DCD6}" type="slidenum">
              <a:rPr lang="pt-BR" smtClean="0">
                <a:solidFill>
                  <a:srgbClr val="336666"/>
                </a:solidFill>
              </a:rPr>
              <a:pPr>
                <a:defRPr/>
              </a:pPr>
              <a:t>15</a:t>
            </a:fld>
            <a:endParaRPr lang="pt-BR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623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82700" y="1511300"/>
            <a:ext cx="7632700" cy="4846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Renovação Espiritual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800" b="1" dirty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Família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800" b="1" dirty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Integridade</a:t>
            </a:r>
            <a:endParaRPr lang="pt-BR" sz="4000" b="1" dirty="0">
              <a:solidFill>
                <a:srgbClr val="FFFF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800" b="1" dirty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Unidade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Pregação da Palavra 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Discipulado</a:t>
            </a:r>
            <a:r>
              <a:rPr lang="pt-BR" sz="2800" b="1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Serviço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5228"/>
            <a:ext cx="77724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valores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48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01750"/>
            <a:ext cx="8458200" cy="5056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Renovação Espiritual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pt-BR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3200" dirty="0" smtClean="0">
                <a:latin typeface="+mj-lt"/>
                <a:ea typeface="ＭＳ Ｐゴシック" charset="0"/>
                <a:cs typeface="ＭＳ Ｐゴシック" charset="0"/>
              </a:rPr>
              <a:t>Viver na busca e dependência  do Espírito Santo para que a igreja viva ciclos constantes de renovação espiritual, proclamação do evangelho e impacto na sociedade. 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Família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pt-BR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32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Lutar pela manutenção da família, criada e abençoada por Deus, para ser a base da igreja e da sociedade. </a:t>
            </a:r>
            <a:endParaRPr lang="pt-BR" sz="3200" b="1" dirty="0">
              <a:solidFill>
                <a:srgbClr val="FFFF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5228"/>
            <a:ext cx="77724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valores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81667"/>
            <a:ext cx="8458200" cy="48762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 startAt="3"/>
              <a:defRPr/>
            </a:pPr>
            <a:r>
              <a:rPr lang="pt-BR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Integridade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pt-BR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32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Viver a inteireza da vida em Cristo e refletir na sociedade o seu padrão de comportamento, relacionamentos e personalidade. </a:t>
            </a:r>
            <a:endParaRPr lang="pt-BR" sz="4400" b="1" dirty="0">
              <a:solidFill>
                <a:srgbClr val="FFFF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>
              <a:buFont typeface="+mj-lt"/>
              <a:buAutoNum type="arabicPeriod" startAt="3"/>
              <a:defRPr/>
            </a:pPr>
            <a:r>
              <a:rPr lang="pt-BR" sz="3200" b="1" dirty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Unidade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pt-BR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32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Viver como membros uns dos outros a fim de sermos um em Cristo</a:t>
            </a:r>
            <a:r>
              <a:rPr lang="pt-BR" sz="3200" dirty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.</a:t>
            </a:r>
            <a:endParaRPr lang="pt-BR" sz="3200" b="1" dirty="0">
              <a:solidFill>
                <a:srgbClr val="FFFF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5228"/>
            <a:ext cx="77724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valores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73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894099"/>
            <a:ext cx="8458200" cy="54638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82930" indent="-514350" eaLnBrk="1" hangingPunct="1">
              <a:buFont typeface="+mj-lt"/>
              <a:buAutoNum type="arabicPeriod" startAt="5"/>
              <a:defRPr/>
            </a:pPr>
            <a:r>
              <a:rPr lang="pt-BR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Pregação da Palavra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pt-BR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32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Proclamar as boas novas de Jesus em todo tempo, todo lugar e para todas as pessoas e cumprir o papel </a:t>
            </a:r>
            <a:r>
              <a:rPr lang="pt-BR" sz="3200" dirty="0" err="1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missional</a:t>
            </a:r>
            <a:r>
              <a:rPr lang="pt-BR" sz="32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 da igreja no mundo. </a:t>
            </a:r>
          </a:p>
          <a:p>
            <a:pPr marL="582930" indent="-514350" eaLnBrk="1" hangingPunct="1">
              <a:buFont typeface="+mj-lt"/>
              <a:buAutoNum type="arabicPeriod" startAt="5"/>
              <a:defRPr/>
            </a:pPr>
            <a:r>
              <a:rPr lang="pt-BR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Discipulado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pt-BR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32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Tornar cada novo crente um discípulo de Jesus, </a:t>
            </a:r>
            <a:r>
              <a:rPr lang="pt-BR" sz="3200" dirty="0" smtClean="0">
                <a:latin typeface="+mj-lt"/>
                <a:ea typeface="ＭＳ Ｐゴシック" charset="0"/>
                <a:cs typeface="ＭＳ Ｐゴシック" charset="0"/>
              </a:rPr>
              <a:t>por meio </a:t>
            </a:r>
            <a:r>
              <a:rPr lang="pt-BR" sz="3200" dirty="0">
                <a:latin typeface="+mj-lt"/>
                <a:ea typeface="ＭＳ Ｐゴシック" charset="0"/>
                <a:cs typeface="ＭＳ Ｐゴシック" charset="0"/>
              </a:rPr>
              <a:t>do ensino vivencial </a:t>
            </a:r>
            <a:r>
              <a:rPr lang="pt-BR" sz="3200" dirty="0" smtClean="0">
                <a:latin typeface="+mj-lt"/>
                <a:ea typeface="ＭＳ Ｐゴシック" charset="0"/>
                <a:cs typeface="ＭＳ Ｐゴシック" charset="0"/>
              </a:rPr>
              <a:t>e através de relacionamentos saudáveis.</a:t>
            </a:r>
            <a:endParaRPr lang="pt-BR" sz="32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 eaLnBrk="1" hangingPunct="1">
              <a:buFont typeface="+mj-lt"/>
              <a:buAutoNum type="arabicPeriod" startAt="5"/>
              <a:defRPr/>
            </a:pPr>
            <a:r>
              <a:rPr lang="pt-BR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Serviço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pt-BR" sz="32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32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Servir as pessoas em suas necessidades para que elas vejam Cristo em nós.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5228"/>
            <a:ext cx="77724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valores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2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95300" y="332656"/>
            <a:ext cx="8138220" cy="76174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sz="5400" b="1" cap="none" dirty="0" smtClean="0">
                <a:solidFill>
                  <a:srgbClr val="FFFF00"/>
                </a:solidFill>
                <a:latin typeface="Calibri"/>
                <a:cs typeface="Calibri"/>
              </a:rPr>
              <a:t>Objetivos deste encontro</a:t>
            </a:r>
            <a:endParaRPr lang="pt-BR" sz="5400" b="1" cap="none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48590"/>
            <a:ext cx="8021960" cy="508551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pt-BR" sz="1600" b="1" dirty="0">
              <a:solidFill>
                <a:srgbClr val="FFFF00"/>
              </a:solidFill>
              <a:latin typeface="Calibri" charset="0"/>
            </a:endParaRPr>
          </a:p>
          <a:p>
            <a:pPr marL="1371600" indent="-1371600">
              <a:lnSpc>
                <a:spcPct val="90000"/>
              </a:lnSpc>
              <a:buFont typeface="+mj-lt"/>
              <a:buAutoNum type="arabicPeriod"/>
            </a:pPr>
            <a:r>
              <a:rPr lang="pt-BR" sz="3600" b="1" dirty="0" smtClean="0">
                <a:latin typeface="Calibri" charset="0"/>
              </a:rPr>
              <a:t>Ajudar a criar uma </a:t>
            </a:r>
            <a:r>
              <a:rPr lang="pt-BR" sz="3600" b="1" dirty="0" smtClean="0">
                <a:solidFill>
                  <a:srgbClr val="FFFF00"/>
                </a:solidFill>
                <a:latin typeface="Calibri" charset="0"/>
              </a:rPr>
              <a:t>visão</a:t>
            </a:r>
            <a:r>
              <a:rPr lang="pt-BR" sz="3600" b="1" dirty="0" smtClean="0">
                <a:latin typeface="Calibri" charset="0"/>
              </a:rPr>
              <a:t> para cada igreja alinhada à visão nacional.</a:t>
            </a:r>
          </a:p>
          <a:p>
            <a:pPr marL="1371600" indent="-1371600">
              <a:lnSpc>
                <a:spcPct val="90000"/>
              </a:lnSpc>
              <a:buFont typeface="+mj-lt"/>
              <a:buAutoNum type="arabicPeriod"/>
            </a:pPr>
            <a:r>
              <a:rPr lang="pt-BR" sz="3600" b="1" dirty="0" smtClean="0">
                <a:latin typeface="Calibri" charset="0"/>
              </a:rPr>
              <a:t>Ajudar a criar um </a:t>
            </a:r>
            <a:r>
              <a:rPr lang="pt-BR" sz="3600" b="1" dirty="0" smtClean="0">
                <a:solidFill>
                  <a:srgbClr val="FFFF00"/>
                </a:solidFill>
                <a:latin typeface="Calibri" charset="0"/>
              </a:rPr>
              <a:t>plano</a:t>
            </a:r>
            <a:r>
              <a:rPr lang="pt-BR" sz="3600" b="1" dirty="0" smtClean="0">
                <a:latin typeface="Calibri" charset="0"/>
              </a:rPr>
              <a:t> estratégico para os próximos 3 anos em cada igreja.</a:t>
            </a:r>
          </a:p>
          <a:p>
            <a:pPr marL="1371600" lvl="0" indent="-1371600">
              <a:lnSpc>
                <a:spcPct val="90000"/>
              </a:lnSpc>
              <a:buFont typeface="+mj-lt"/>
              <a:buAutoNum type="arabicPeriod"/>
            </a:pPr>
            <a:r>
              <a:rPr lang="pt-BR" sz="3600" b="1" dirty="0" smtClean="0"/>
              <a:t>Passar a visão </a:t>
            </a:r>
            <a:r>
              <a:rPr lang="pt-BR" sz="3600" b="1" dirty="0" smtClean="0">
                <a:solidFill>
                  <a:srgbClr val="FFFF00"/>
                </a:solidFill>
              </a:rPr>
              <a:t>interligada</a:t>
            </a:r>
            <a:r>
              <a:rPr lang="pt-BR" sz="3600" b="1" dirty="0" smtClean="0"/>
              <a:t> de discipulado e pequenos grupos e capacitação de líderes.</a:t>
            </a:r>
            <a:endParaRPr lang="pt-BR" sz="3600" b="1" dirty="0"/>
          </a:p>
        </p:txBody>
      </p:sp>
    </p:spTree>
    <p:extLst>
      <p:ext uri="{BB962C8B-B14F-4D97-AF65-F5344CB8AC3E}">
        <p14:creationId xmlns="" xmlns:p14="http://schemas.microsoft.com/office/powerpoint/2010/main" val="1511798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562100"/>
            <a:ext cx="8458200" cy="46014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x-none" sz="2800" b="1" dirty="0" smtClean="0">
                <a:latin typeface="+mj-lt"/>
                <a:ea typeface="ＭＳ Ｐゴシック" charset="0"/>
                <a:cs typeface="ＭＳ Ｐゴシック" charset="0"/>
              </a:rPr>
              <a:t>Infundir a visão de evangelismo e discipulado em cada crente.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x-none" sz="2800" b="1" dirty="0" smtClean="0">
                <a:latin typeface="+mj-lt"/>
                <a:ea typeface="ＭＳ Ｐゴシック" charset="0"/>
                <a:cs typeface="ＭＳ Ｐゴシック" charset="0"/>
              </a:rPr>
              <a:t>Promover relacionamentos e conexão na igreja através de pequenos grupos.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x-none" sz="2800" b="1" dirty="0">
                <a:latin typeface="+mj-lt"/>
                <a:ea typeface="ＭＳ Ｐゴシック" charset="0"/>
                <a:cs typeface="ＭＳ Ｐゴシック" charset="0"/>
              </a:rPr>
              <a:t>Capacitar líderes multiplicadores.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x-none" sz="2800" b="1" dirty="0" smtClean="0">
                <a:latin typeface="+mj-lt"/>
                <a:ea typeface="ＭＳ Ｐゴシック" charset="0"/>
                <a:cs typeface="ＭＳ Ｐゴシック" charset="0"/>
              </a:rPr>
              <a:t>Mentorear pastores e líderes.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x-none" sz="2800" b="1" dirty="0" smtClean="0">
                <a:latin typeface="+mj-lt"/>
                <a:ea typeface="ＭＳ Ｐゴシック" charset="0"/>
                <a:cs typeface="ＭＳ Ｐゴシック" charset="0"/>
              </a:rPr>
              <a:t>Alcançar a nova geração.</a:t>
            </a:r>
            <a:endParaRPr lang="pt-BR" sz="2800" b="1" dirty="0">
              <a:solidFill>
                <a:srgbClr val="FFFF00"/>
              </a:solidFill>
              <a:ea typeface="ＭＳ Ｐゴシック" charset="0"/>
              <a:cs typeface="ＭＳ Ｐゴシック" charset="0"/>
            </a:endParaRPr>
          </a:p>
          <a:p>
            <a:pPr marL="68580" indent="0" algn="ctr">
              <a:buNone/>
              <a:defRPr/>
            </a:pPr>
            <a:endParaRPr lang="pt-BR" sz="2800" b="1" dirty="0">
              <a:solidFill>
                <a:srgbClr val="FFFF00"/>
              </a:solidFill>
              <a:ea typeface="ＭＳ Ｐゴシック" charset="0"/>
              <a:cs typeface="ＭＳ Ｐゴシック" charset="0"/>
            </a:endParaRPr>
          </a:p>
          <a:p>
            <a:pPr marL="411480" indent="-342900" eaLnBrk="1" hangingPunct="1">
              <a:buFont typeface="+mj-lt"/>
              <a:buAutoNum type="arabicPeriod"/>
              <a:defRPr/>
            </a:pPr>
            <a:endParaRPr lang="pt-BR" sz="2800" b="1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pt-BR" sz="28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68580" indent="0" eaLnBrk="1" hangingPunct="1">
              <a:buNone/>
              <a:defRPr/>
            </a:pPr>
            <a:endParaRPr lang="en-US" sz="18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"/>
            <a:ext cx="7772400" cy="1143000"/>
          </a:xfrm>
        </p:spPr>
        <p:txBody>
          <a:bodyPr/>
          <a:lstStyle/>
          <a:p>
            <a:r>
              <a:rPr lang="pt-BR" b="1" dirty="0" err="1" smtClean="0">
                <a:solidFill>
                  <a:srgbClr val="FFFF00"/>
                </a:solidFill>
              </a:rPr>
              <a:t>estratégiaS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39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286000"/>
            <a:ext cx="8458200" cy="24870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 indent="0" algn="ctr" eaLnBrk="1" hangingPunct="1">
              <a:buNone/>
              <a:defRPr/>
            </a:pPr>
            <a:r>
              <a:rPr lang="x-none" sz="4400" b="1" dirty="0" smtClean="0">
                <a:latin typeface="+mj-lt"/>
                <a:ea typeface="ＭＳ Ｐゴシック" charset="0"/>
                <a:cs typeface="ＭＳ Ｐゴシック" charset="0"/>
              </a:rPr>
              <a:t>Crescimento Integral</a:t>
            </a:r>
            <a:endParaRPr lang="en-US" sz="32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5228"/>
            <a:ext cx="77724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foco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01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85"/>
          <p:cNvGrpSpPr>
            <a:grpSpLocks/>
          </p:cNvGrpSpPr>
          <p:nvPr/>
        </p:nvGrpSpPr>
        <p:grpSpPr bwMode="auto">
          <a:xfrm>
            <a:off x="3751263" y="2309813"/>
            <a:ext cx="1612900" cy="1684337"/>
            <a:chOff x="3816790" y="2673791"/>
            <a:chExt cx="1510418" cy="1510418"/>
          </a:xfrm>
        </p:grpSpPr>
        <p:sp>
          <p:nvSpPr>
            <p:cNvPr id="158" name="Elipse 157"/>
            <p:cNvSpPr/>
            <p:nvPr/>
          </p:nvSpPr>
          <p:spPr>
            <a:xfrm>
              <a:off x="3816790" y="2673791"/>
              <a:ext cx="1510418" cy="1510418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9" name="Elipse 4"/>
            <p:cNvSpPr/>
            <p:nvPr/>
          </p:nvSpPr>
          <p:spPr>
            <a:xfrm>
              <a:off x="3964632" y="2838922"/>
              <a:ext cx="1189623" cy="1068028"/>
            </a:xfrm>
            <a:prstGeom prst="rect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Foco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Crescimento Integral</a:t>
              </a:r>
              <a:endParaRPr lang="pt-B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3" name="Grupo 180"/>
          <p:cNvGrpSpPr>
            <a:grpSpLocks noChangeAspect="1"/>
          </p:cNvGrpSpPr>
          <p:nvPr/>
        </p:nvGrpSpPr>
        <p:grpSpPr bwMode="auto">
          <a:xfrm>
            <a:off x="5445125" y="935038"/>
            <a:ext cx="2374900" cy="2374900"/>
            <a:chOff x="5647783" y="1616667"/>
            <a:chExt cx="1510418" cy="1510418"/>
          </a:xfrm>
          <a:solidFill>
            <a:srgbClr val="00FFFF"/>
          </a:solidFill>
          <a:scene3d>
            <a:camera prst="perspectiveRelaxed"/>
            <a:lightRig rig="threePt" dir="t"/>
          </a:scene3d>
        </p:grpSpPr>
        <p:sp>
          <p:nvSpPr>
            <p:cNvPr id="164" name="Elipse 163"/>
            <p:cNvSpPr/>
            <p:nvPr/>
          </p:nvSpPr>
          <p:spPr>
            <a:xfrm>
              <a:off x="5647783" y="1616667"/>
              <a:ext cx="1510418" cy="1510418"/>
            </a:xfrm>
            <a:prstGeom prst="ellipse">
              <a:avLst/>
            </a:prstGeom>
            <a:grpFill/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465164"/>
                <a:satOff val="3131"/>
                <a:lumOff val="354"/>
                <a:alphaOff val="0"/>
              </a:schemeClr>
            </a:fillRef>
            <a:effectRef idx="2">
              <a:schemeClr val="accent2">
                <a:hueOff val="-3465164"/>
                <a:satOff val="3131"/>
                <a:lumOff val="3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5" name="Elipse 12"/>
            <p:cNvSpPr/>
            <p:nvPr/>
          </p:nvSpPr>
          <p:spPr>
            <a:xfrm>
              <a:off x="5868979" y="1837862"/>
              <a:ext cx="1068026" cy="1068028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t-BR" sz="3200" b="1" dirty="0">
                  <a:solidFill>
                    <a:srgbClr val="E3DED1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Visão </a:t>
              </a:r>
              <a:endParaRPr lang="pt-BR" sz="2400" b="1" dirty="0">
                <a:solidFill>
                  <a:srgbClr val="E3DED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endParaRPr>
            </a:p>
          </p:txBody>
        </p:sp>
      </p:grpSp>
      <p:grpSp>
        <p:nvGrpSpPr>
          <p:cNvPr id="4" name="Grupo 181"/>
          <p:cNvGrpSpPr>
            <a:grpSpLocks noChangeAspect="1"/>
          </p:cNvGrpSpPr>
          <p:nvPr/>
        </p:nvGrpSpPr>
        <p:grpSpPr bwMode="auto">
          <a:xfrm>
            <a:off x="5399088" y="2974975"/>
            <a:ext cx="2376487" cy="2376488"/>
            <a:chOff x="5647783" y="3730915"/>
            <a:chExt cx="1510418" cy="1510418"/>
          </a:xfrm>
          <a:solidFill>
            <a:srgbClr val="FF0000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167" name="Elipse 166"/>
            <p:cNvSpPr/>
            <p:nvPr/>
          </p:nvSpPr>
          <p:spPr>
            <a:xfrm>
              <a:off x="5647783" y="3730915"/>
              <a:ext cx="1510418" cy="1510418"/>
            </a:xfrm>
            <a:prstGeom prst="ellipse">
              <a:avLst/>
            </a:prstGeom>
            <a:grpFill/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930327"/>
                <a:satOff val="6263"/>
                <a:lumOff val="707"/>
                <a:alphaOff val="0"/>
              </a:schemeClr>
            </a:fillRef>
            <a:effectRef idx="2">
              <a:schemeClr val="accent2">
                <a:hueOff val="-6930327"/>
                <a:satOff val="6263"/>
                <a:lumOff val="7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8" name="Elipse 16"/>
            <p:cNvSpPr/>
            <p:nvPr/>
          </p:nvSpPr>
          <p:spPr>
            <a:xfrm>
              <a:off x="5868979" y="3952110"/>
              <a:ext cx="1068026" cy="106802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t-BR" sz="3200" b="1" dirty="0">
                  <a:solidFill>
                    <a:srgbClr val="E3DED1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Valores</a:t>
              </a:r>
              <a:endParaRPr lang="pt-BR" sz="2400" b="1" dirty="0">
                <a:solidFill>
                  <a:srgbClr val="E3DED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endParaRPr>
            </a:p>
          </p:txBody>
        </p:sp>
      </p:grpSp>
      <p:sp>
        <p:nvSpPr>
          <p:cNvPr id="172" name="Seta para a direita 22"/>
          <p:cNvSpPr/>
          <p:nvPr/>
        </p:nvSpPr>
        <p:spPr>
          <a:xfrm rot="19800000">
            <a:off x="3593910" y="3482869"/>
            <a:ext cx="224020" cy="308126"/>
          </a:xfrm>
          <a:prstGeom prst="rect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25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223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pt-BR" sz="1400" b="1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grpSp>
        <p:nvGrpSpPr>
          <p:cNvPr id="5" name="Grupo 183"/>
          <p:cNvGrpSpPr>
            <a:grpSpLocks noChangeAspect="1"/>
          </p:cNvGrpSpPr>
          <p:nvPr/>
        </p:nvGrpSpPr>
        <p:grpSpPr bwMode="auto">
          <a:xfrm>
            <a:off x="1331913" y="2922588"/>
            <a:ext cx="2374900" cy="2376487"/>
            <a:chOff x="1857356" y="3730915"/>
            <a:chExt cx="1510418" cy="1510418"/>
          </a:xfrm>
          <a:scene3d>
            <a:camera prst="perspectiveRelaxed"/>
            <a:lightRig rig="threePt" dir="t"/>
          </a:scene3d>
        </p:grpSpPr>
        <p:sp>
          <p:nvSpPr>
            <p:cNvPr id="173" name="Elipse 172"/>
            <p:cNvSpPr/>
            <p:nvPr/>
          </p:nvSpPr>
          <p:spPr>
            <a:xfrm>
              <a:off x="1857356" y="3730915"/>
              <a:ext cx="1510418" cy="1510418"/>
            </a:xfrm>
            <a:prstGeom prst="ellipse">
              <a:avLst/>
            </a:pr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3860655"/>
                <a:satOff val="12526"/>
                <a:lumOff val="1414"/>
                <a:alphaOff val="0"/>
              </a:schemeClr>
            </a:fillRef>
            <a:effectRef idx="2">
              <a:schemeClr val="accent2">
                <a:hueOff val="-13860655"/>
                <a:satOff val="12526"/>
                <a:lumOff val="14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4" name="Elipse 24"/>
            <p:cNvSpPr/>
            <p:nvPr/>
          </p:nvSpPr>
          <p:spPr>
            <a:xfrm>
              <a:off x="2078552" y="3952110"/>
              <a:ext cx="1068026" cy="1068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t-BR" sz="2800" b="1" dirty="0">
                  <a:solidFill>
                    <a:srgbClr val="E3DED1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Estratégia</a:t>
              </a:r>
              <a:endParaRPr lang="pt-BR" sz="2000" b="1" dirty="0">
                <a:solidFill>
                  <a:srgbClr val="E3DED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endParaRPr>
            </a:p>
          </p:txBody>
        </p:sp>
      </p:grpSp>
      <p:grpSp>
        <p:nvGrpSpPr>
          <p:cNvPr id="6" name="Grupo 184"/>
          <p:cNvGrpSpPr>
            <a:grpSpLocks noChangeAspect="1"/>
          </p:cNvGrpSpPr>
          <p:nvPr/>
        </p:nvGrpSpPr>
        <p:grpSpPr bwMode="auto">
          <a:xfrm>
            <a:off x="1285875" y="922338"/>
            <a:ext cx="2376488" cy="2376487"/>
            <a:chOff x="1985798" y="1616667"/>
            <a:chExt cx="1510418" cy="1510418"/>
          </a:xfrm>
          <a:scene3d>
            <a:camera prst="perspectiveRelaxed"/>
            <a:lightRig rig="threePt" dir="t"/>
          </a:scene3d>
        </p:grpSpPr>
        <p:sp>
          <p:nvSpPr>
            <p:cNvPr id="176" name="Elipse 175"/>
            <p:cNvSpPr/>
            <p:nvPr/>
          </p:nvSpPr>
          <p:spPr>
            <a:xfrm>
              <a:off x="1985798" y="1616667"/>
              <a:ext cx="1510418" cy="1510418"/>
            </a:xfrm>
            <a:prstGeom prst="ellipse">
              <a:avLst/>
            </a:pr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7325818"/>
                <a:satOff val="15657"/>
                <a:lumOff val="1768"/>
                <a:alphaOff val="0"/>
              </a:schemeClr>
            </a:fillRef>
            <a:effectRef idx="2">
              <a:schemeClr val="accent2">
                <a:hueOff val="-17325818"/>
                <a:satOff val="15657"/>
                <a:lumOff val="17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7" name="Elipse 28"/>
            <p:cNvSpPr/>
            <p:nvPr/>
          </p:nvSpPr>
          <p:spPr>
            <a:xfrm>
              <a:off x="2076624" y="1837862"/>
              <a:ext cx="1271563" cy="1068028"/>
            </a:xfrm>
            <a:prstGeom prst="rect">
              <a:avLst/>
            </a:prstGeom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t-BR" sz="2800" b="1" dirty="0">
                  <a:solidFill>
                    <a:srgbClr val="E3DED1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Missão</a:t>
              </a:r>
              <a:endParaRPr lang="pt-BR" sz="2400" b="1" dirty="0">
                <a:solidFill>
                  <a:srgbClr val="E3DED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endParaRPr>
            </a:p>
          </p:txBody>
        </p:sp>
      </p:grpSp>
      <p:sp>
        <p:nvSpPr>
          <p:cNvPr id="179" name="Seta para a direita 22"/>
          <p:cNvSpPr/>
          <p:nvPr/>
        </p:nvSpPr>
        <p:spPr>
          <a:xfrm rot="19800000">
            <a:off x="3746310" y="3635269"/>
            <a:ext cx="224020" cy="308126"/>
          </a:xfrm>
          <a:prstGeom prst="rect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25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223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pt-BR" sz="1400" b="1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sp>
        <p:nvSpPr>
          <p:cNvPr id="123913" name="Espaço Reservado para Número de Slide 3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124575"/>
            <a:ext cx="457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B260ED0-63F6-364F-916C-E55C3E72C0A6}" type="slidenum">
              <a:rPr lang="en-GB">
                <a:latin typeface="Arial" charset="0"/>
                <a:ea typeface="Arial" charset="0"/>
                <a:cs typeface="Arial" charset="0"/>
              </a:rPr>
              <a:pPr/>
              <a:t>22</a:t>
            </a:fld>
            <a:endParaRPr lang="en-GB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aixaDeTexto 32"/>
          <p:cNvSpPr txBox="1">
            <a:spLocks noChangeArrowheads="1"/>
          </p:cNvSpPr>
          <p:nvPr/>
        </p:nvSpPr>
        <p:spPr bwMode="auto">
          <a:xfrm>
            <a:off x="214282" y="360747"/>
            <a:ext cx="3071834" cy="14773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Ser uma igreja renovada pelo Espírito Santo para adorar a Deus, pregar o evangelho e fazer discípulos.</a:t>
            </a:r>
            <a:endParaRPr lang="pt-B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CaixaDeTexto 32"/>
          <p:cNvSpPr txBox="1">
            <a:spLocks noChangeArrowheads="1"/>
          </p:cNvSpPr>
          <p:nvPr/>
        </p:nvSpPr>
        <p:spPr bwMode="auto">
          <a:xfrm>
            <a:off x="71406" y="4368812"/>
            <a:ext cx="4929222" cy="22467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NoShape">
              <a:avLst/>
            </a:prstTxWarp>
            <a:spAutoFit/>
          </a:bodyPr>
          <a:lstStyle/>
          <a:p>
            <a:pPr marL="411480" indent="-342900">
              <a:buFont typeface="+mj-lt"/>
              <a:buAutoNum type="arabicPeriod"/>
              <a:defRPr/>
            </a:pPr>
            <a:r>
              <a:rPr lang="x-none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Infundir a visão de evangelismo e </a:t>
            </a:r>
            <a:r>
              <a:rPr lang="x-none" sz="20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discipulado em cada crente.</a:t>
            </a:r>
            <a:endParaRPr lang="x-none" sz="20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  <a:p>
            <a:pPr marL="411480" indent="-342900">
              <a:buFont typeface="+mj-lt"/>
              <a:buAutoNum type="arabicPeriod"/>
              <a:defRPr/>
            </a:pPr>
            <a:r>
              <a:rPr lang="x-none" sz="20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Promover </a:t>
            </a:r>
            <a:r>
              <a:rPr lang="x-none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relacionamentos e conexão </a:t>
            </a:r>
            <a:r>
              <a:rPr lang="x-none" sz="20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na igreja através </a:t>
            </a:r>
            <a:r>
              <a:rPr lang="x-none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de pequenos grupos.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x-none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Capacitar líderes multiplicadores.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x-none" sz="20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Mentorear </a:t>
            </a:r>
            <a:r>
              <a:rPr lang="x-none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pastores e líderes.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x-none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Alcançar a nova geração.</a:t>
            </a:r>
          </a:p>
        </p:txBody>
      </p:sp>
      <p:sp>
        <p:nvSpPr>
          <p:cNvPr id="37" name="CaixaDeTexto 32"/>
          <p:cNvSpPr txBox="1">
            <a:spLocks noChangeArrowheads="1"/>
          </p:cNvSpPr>
          <p:nvPr/>
        </p:nvSpPr>
        <p:spPr bwMode="auto">
          <a:xfrm>
            <a:off x="5643570" y="4356100"/>
            <a:ext cx="3428992" cy="22467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411480" indent="-342900"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Renovação </a:t>
            </a:r>
            <a:r>
              <a:rPr lang="pt-BR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Espiritual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Família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Integridade</a:t>
            </a:r>
            <a:endParaRPr lang="pt-BR" sz="32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Unidade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Pregação </a:t>
            </a:r>
            <a:r>
              <a:rPr lang="pt-BR" sz="20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da Palavra </a:t>
            </a:r>
            <a:endParaRPr lang="pt-BR" sz="20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Discipulado</a:t>
            </a:r>
            <a:endParaRPr lang="pt-BR" sz="20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Serviço</a:t>
            </a:r>
          </a:p>
        </p:txBody>
      </p:sp>
      <p:sp>
        <p:nvSpPr>
          <p:cNvPr id="38" name="CaixaDeTexto 32"/>
          <p:cNvSpPr txBox="1">
            <a:spLocks noChangeArrowheads="1"/>
          </p:cNvSpPr>
          <p:nvPr/>
        </p:nvSpPr>
        <p:spPr bwMode="auto">
          <a:xfrm>
            <a:off x="5105400" y="517507"/>
            <a:ext cx="3929058" cy="6608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Transformar discípulos em líderes multiplicadores.</a:t>
            </a:r>
            <a:endParaRPr lang="pt-BR" sz="2000" b="1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grpSp>
        <p:nvGrpSpPr>
          <p:cNvPr id="7" name="Grupo 32"/>
          <p:cNvGrpSpPr>
            <a:grpSpLocks/>
          </p:cNvGrpSpPr>
          <p:nvPr/>
        </p:nvGrpSpPr>
        <p:grpSpPr bwMode="auto">
          <a:xfrm>
            <a:off x="3522663" y="2457450"/>
            <a:ext cx="2073275" cy="1550988"/>
            <a:chOff x="3535940" y="2798413"/>
            <a:chExt cx="2072120" cy="1404050"/>
          </a:xfrm>
        </p:grpSpPr>
        <p:sp>
          <p:nvSpPr>
            <p:cNvPr id="48" name="Seta para a direita 47"/>
            <p:cNvSpPr/>
            <p:nvPr/>
          </p:nvSpPr>
          <p:spPr>
            <a:xfrm rot="19800000">
              <a:off x="5288031" y="2798413"/>
              <a:ext cx="320029" cy="51354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FFFF"/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-2540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465164"/>
                <a:satOff val="3131"/>
                <a:lumOff val="354"/>
                <a:alphaOff val="0"/>
              </a:schemeClr>
            </a:fillRef>
            <a:effectRef idx="2">
              <a:schemeClr val="accent2">
                <a:hueOff val="-3465164"/>
                <a:satOff val="3131"/>
                <a:lumOff val="3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Seta para a direita 48"/>
            <p:cNvSpPr/>
            <p:nvPr/>
          </p:nvSpPr>
          <p:spPr>
            <a:xfrm rot="1800000">
              <a:off x="5283253" y="3650284"/>
              <a:ext cx="320029" cy="51354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-2540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930327"/>
                <a:satOff val="6263"/>
                <a:lumOff val="707"/>
                <a:alphaOff val="0"/>
              </a:schemeClr>
            </a:fillRef>
            <a:effectRef idx="2">
              <a:schemeClr val="accent2">
                <a:hueOff val="-6930327"/>
                <a:satOff val="6263"/>
                <a:lumOff val="7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Seta para a direita 50"/>
            <p:cNvSpPr/>
            <p:nvPr/>
          </p:nvSpPr>
          <p:spPr>
            <a:xfrm rot="12600000">
              <a:off x="3535940" y="2811292"/>
              <a:ext cx="320029" cy="513542"/>
            </a:xfrm>
            <a:prstGeom prst="rightArrow">
              <a:avLst>
                <a:gd name="adj1" fmla="val 60000"/>
                <a:gd name="adj2" fmla="val 50000"/>
              </a:avLst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-2540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7325818"/>
                <a:satOff val="15657"/>
                <a:lumOff val="1768"/>
                <a:alphaOff val="0"/>
              </a:schemeClr>
            </a:fillRef>
            <a:effectRef idx="2">
              <a:schemeClr val="accent2">
                <a:hueOff val="-17325818"/>
                <a:satOff val="15657"/>
                <a:lumOff val="17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Seta para a direita 51"/>
            <p:cNvSpPr/>
            <p:nvPr/>
          </p:nvSpPr>
          <p:spPr>
            <a:xfrm rot="9000000">
              <a:off x="3535940" y="3688921"/>
              <a:ext cx="320029" cy="513542"/>
            </a:xfrm>
            <a:prstGeom prst="rightArrow">
              <a:avLst>
                <a:gd name="adj1" fmla="val 60000"/>
                <a:gd name="adj2" fmla="val 50000"/>
              </a:avLst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-2540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3860655"/>
                <a:satOff val="12526"/>
                <a:lumOff val="1414"/>
                <a:alphaOff val="0"/>
              </a:schemeClr>
            </a:fillRef>
            <a:effectRef idx="2">
              <a:schemeClr val="accent2">
                <a:hueOff val="-13860655"/>
                <a:satOff val="12526"/>
                <a:lumOff val="1414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="" xmlns:p14="http://schemas.microsoft.com/office/powerpoint/2010/main" val="32560690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894099"/>
            <a:ext cx="8458200" cy="54638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Conquistar uma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nova geração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 para Jesus e incendiá-la com o poder do Espírito Santo.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Fortalecer a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família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 na preservação dos valores éticos, morais e bíblicos.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Conectar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 na igreja </a:t>
            </a:r>
            <a:r>
              <a:rPr lang="pt-BR" sz="2400" b="1" dirty="0">
                <a:latin typeface="+mj-lt"/>
                <a:ea typeface="ＭＳ Ｐゴシック" charset="0"/>
                <a:cs typeface="ＭＳ Ｐゴシック" charset="0"/>
              </a:rPr>
              <a:t>os novos crentes de maneira envolvente.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Atrair as pessoas através do relacionamento em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grupos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Capacitar os membros a serem discípulos e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discipuladores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Desenvolver discípulos para que sejam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líderes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 multiplicadores.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522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Agenda 2015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894099"/>
            <a:ext cx="8458200" cy="54638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25780" indent="-457200" eaLnBrk="1" hangingPunct="1">
              <a:buFont typeface="+mj-lt"/>
              <a:buAutoNum type="arabicPeriod" startAt="7"/>
              <a:defRPr/>
            </a:pPr>
            <a:r>
              <a:rPr lang="pt-BR" sz="2400" b="1" dirty="0" err="1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Mentorear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 pastores e líderes para uma vida saudável.</a:t>
            </a:r>
          </a:p>
          <a:p>
            <a:pPr marL="411480" indent="-342900">
              <a:buFont typeface="+mj-lt"/>
              <a:buAutoNum type="arabicPeriod" startAt="7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Ter um projeto de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ensino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2400" b="1" dirty="0">
                <a:latin typeface="+mj-lt"/>
                <a:ea typeface="ＭＳ Ｐゴシック" charset="0"/>
                <a:cs typeface="ＭＳ Ｐゴシック" charset="0"/>
              </a:rPr>
              <a:t>vivencial, envolvente, transformador e 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multiplicador, utilizando a EBD e outras alternativas de ensino da Bíblia.</a:t>
            </a:r>
          </a:p>
          <a:p>
            <a:pPr marL="411480" indent="-342900">
              <a:buFont typeface="+mj-lt"/>
              <a:buAutoNum type="arabicPeriod" startAt="7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Alinhar a identidade e os valores das igrejas e pastores, visando a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unidade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.</a:t>
            </a:r>
          </a:p>
          <a:p>
            <a:pPr marL="411480" indent="-342900">
              <a:buFont typeface="+mj-lt"/>
              <a:buAutoNum type="arabicPeriod" startAt="7"/>
              <a:defRPr/>
            </a:pP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Alcançar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 preferencialmente as cidades de até 300 mil habitantes.</a:t>
            </a:r>
          </a:p>
          <a:p>
            <a:pPr marL="411480" indent="-342900">
              <a:buFont typeface="+mj-lt"/>
              <a:buAutoNum type="arabicPeriod" startAt="7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Despertar a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vocação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 pastoral na nova geração.</a:t>
            </a:r>
          </a:p>
          <a:p>
            <a:pPr marL="411480" indent="-342900">
              <a:buFont typeface="+mj-lt"/>
              <a:buAutoNum type="arabicPeriod" startAt="7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Desenvolver um projeto de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transformação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 para as cidades através das igrejas locais.</a:t>
            </a:r>
            <a:endParaRPr lang="pt-BR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 eaLnBrk="1" hangingPunct="1">
              <a:buFont typeface="+mj-lt"/>
              <a:buAutoNum type="arabicPeriod" startAt="7"/>
              <a:defRPr/>
            </a:pPr>
            <a:endParaRPr lang="pt-BR" sz="2400" b="1" dirty="0" smtClean="0">
              <a:solidFill>
                <a:schemeClr val="bg1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 eaLnBrk="1" hangingPunct="1">
              <a:buFont typeface="+mj-lt"/>
              <a:buAutoNum type="arabicPeriod" startAt="7"/>
              <a:defRPr/>
            </a:pPr>
            <a:endParaRPr lang="pt-BR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 eaLnBrk="1" hangingPunct="1">
              <a:buFont typeface="+mj-lt"/>
              <a:buAutoNum type="arabicPeriod" startAt="7"/>
              <a:defRPr/>
            </a:pP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522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Agenda 2015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0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iped Right Arrow 3"/>
          <p:cNvSpPr/>
          <p:nvPr/>
        </p:nvSpPr>
        <p:spPr>
          <a:xfrm>
            <a:off x="609600" y="990600"/>
            <a:ext cx="7696200" cy="4648200"/>
          </a:xfrm>
          <a:prstGeom prst="stripedRightArrow">
            <a:avLst/>
          </a:prstGeom>
          <a:solidFill>
            <a:srgbClr val="FFFF00"/>
          </a:solidFill>
          <a:effectLst>
            <a:glow rad="63500">
              <a:schemeClr val="accent1">
                <a:alpha val="45000"/>
                <a:satMod val="120000"/>
              </a:schemeClr>
            </a:glow>
            <a:reflection blurRad="6350" stA="50000" endA="300" endPos="55500" dist="101600" dir="5400000" sy="-100000" algn="bl" rotWithShape="0"/>
          </a:effectLst>
          <a:scene3d>
            <a:camera prst="orthographicFront"/>
            <a:lightRig rig="brightRoom" dir="tl">
              <a:rot lat="0" lon="0" rev="8700000"/>
            </a:lightRig>
          </a:scene3d>
          <a:sp3d>
            <a:bevelT w="139700" prst="cross"/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200400" y="2971800"/>
            <a:ext cx="762000" cy="609600"/>
          </a:xfrm>
          <a:prstGeom prst="rightArrow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352800" y="2209800"/>
            <a:ext cx="762000" cy="609600"/>
          </a:xfrm>
          <a:prstGeom prst="rightArrow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191000" y="2971800"/>
            <a:ext cx="762000" cy="609600"/>
          </a:xfrm>
          <a:prstGeom prst="rightArrow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86200" y="3657600"/>
            <a:ext cx="762000" cy="609600"/>
          </a:xfrm>
          <a:prstGeom prst="rightArrow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562600" y="2895600"/>
            <a:ext cx="762000" cy="609600"/>
          </a:xfrm>
          <a:prstGeom prst="rightArrow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029200" y="3733800"/>
            <a:ext cx="762000" cy="609600"/>
          </a:xfrm>
          <a:prstGeom prst="rightArrow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648200" y="2209800"/>
            <a:ext cx="762000" cy="609600"/>
          </a:xfrm>
          <a:prstGeom prst="rightArrow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248400" y="3733800"/>
            <a:ext cx="762000" cy="609600"/>
          </a:xfrm>
          <a:prstGeom prst="rightArrow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705600" y="2895600"/>
            <a:ext cx="762000" cy="609600"/>
          </a:xfrm>
          <a:prstGeom prst="rightArrow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019800" y="2133600"/>
            <a:ext cx="762000" cy="609600"/>
          </a:xfrm>
          <a:prstGeom prst="rightArrow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362200" y="2209800"/>
            <a:ext cx="762000" cy="609600"/>
          </a:xfrm>
          <a:prstGeom prst="rightArrow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133600" y="2971800"/>
            <a:ext cx="762000" cy="609600"/>
          </a:xfrm>
          <a:prstGeom prst="rightArrow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524000" y="3733800"/>
            <a:ext cx="762000" cy="609600"/>
          </a:xfrm>
          <a:prstGeom prst="rightArrow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743200" y="3657600"/>
            <a:ext cx="762000" cy="609600"/>
          </a:xfrm>
          <a:prstGeom prst="rightArrow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5900" y="4927600"/>
            <a:ext cx="1657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IPRB</a:t>
            </a:r>
            <a:endParaRPr lang="en-US" sz="5400" b="1" dirty="0"/>
          </a:p>
        </p:txBody>
      </p:sp>
      <p:sp>
        <p:nvSpPr>
          <p:cNvPr id="3" name="Rectangular Callout 2"/>
          <p:cNvSpPr/>
          <p:nvPr/>
        </p:nvSpPr>
        <p:spPr>
          <a:xfrm>
            <a:off x="3632763" y="752475"/>
            <a:ext cx="1562100" cy="476250"/>
          </a:xfrm>
          <a:prstGeom prst="wedgeRectCallout">
            <a:avLst>
              <a:gd name="adj1" fmla="val -61050"/>
              <a:gd name="adj2" fmla="val 32383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Igrejas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745366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pt-BR" sz="3600" b="1" dirty="0" smtClean="0"/>
              <a:t>Planos de Ação</a:t>
            </a:r>
            <a:endParaRPr lang="pt-BR" sz="3600" b="1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EF3052A-D07D-4FE0-A99C-89ADCE86E4DF}" type="slidenum">
              <a:rPr lang="en-US" sz="1200" kern="1200">
                <a:solidFill>
                  <a:srgbClr val="F0A22E">
                    <a:shade val="75000"/>
                  </a:srgbClr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kern="1200">
              <a:solidFill>
                <a:srgbClr val="F0A22E">
                  <a:shade val="75000"/>
                </a:srgb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66" name="AutoShape 6"/>
          <p:cNvSpPr>
            <a:spLocks noChangeArrowheads="1"/>
          </p:cNvSpPr>
          <p:nvPr/>
        </p:nvSpPr>
        <p:spPr bwMode="auto">
          <a:xfrm>
            <a:off x="2428860" y="3286124"/>
            <a:ext cx="358775" cy="142875"/>
          </a:xfrm>
          <a:prstGeom prst="rightArrow">
            <a:avLst>
              <a:gd name="adj1" fmla="val 50000"/>
              <a:gd name="adj2" fmla="val 6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PT" kern="1200" dirty="0">
              <a:solidFill>
                <a:srgbClr val="FF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67" name="AutoShape 7"/>
          <p:cNvSpPr>
            <a:spLocks noChangeArrowheads="1"/>
          </p:cNvSpPr>
          <p:nvPr/>
        </p:nvSpPr>
        <p:spPr bwMode="auto">
          <a:xfrm>
            <a:off x="2427275" y="3714752"/>
            <a:ext cx="358775" cy="142875"/>
          </a:xfrm>
          <a:prstGeom prst="rightArrow">
            <a:avLst>
              <a:gd name="adj1" fmla="val 50000"/>
              <a:gd name="adj2" fmla="val 6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PT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428860" y="4143381"/>
            <a:ext cx="358775" cy="142875"/>
          </a:xfrm>
          <a:prstGeom prst="rightArrow">
            <a:avLst>
              <a:gd name="adj1" fmla="val 50000"/>
              <a:gd name="adj2" fmla="val 6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PT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="" xmlns:p14="http://schemas.microsoft.com/office/powerpoint/2010/main" val="115496992"/>
              </p:ext>
            </p:extLst>
          </p:nvPr>
        </p:nvGraphicFramePr>
        <p:xfrm>
          <a:off x="503210" y="1674810"/>
          <a:ext cx="8286808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870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28604"/>
            <a:ext cx="7772400" cy="2746388"/>
          </a:xfrm>
        </p:spPr>
        <p:txBody>
          <a:bodyPr>
            <a:normAutofit fontScale="90000"/>
          </a:bodyPr>
          <a:lstStyle/>
          <a:p>
            <a:r>
              <a:rPr lang="pt-BR" sz="6000" b="1" dirty="0" smtClean="0"/>
              <a:t>Foco</a:t>
            </a:r>
            <a:r>
              <a:rPr lang="pt-BR" sz="6000" b="1" dirty="0"/>
              <a:t/>
            </a:r>
            <a:br>
              <a:rPr lang="pt-BR" sz="6000" b="1" dirty="0"/>
            </a:br>
            <a:r>
              <a:rPr lang="pt-BR" sz="6000" b="1" dirty="0"/>
              <a:t/>
            </a:r>
            <a:br>
              <a:rPr lang="pt-BR" sz="6000" b="1" dirty="0"/>
            </a:br>
            <a:r>
              <a:rPr lang="pt-BR" sz="6000" b="1" dirty="0" smtClean="0"/>
              <a:t>2013/2015</a:t>
            </a:r>
            <a:endParaRPr lang="en-US" sz="6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88A7A5F-8B60-45D8-AA48-2C52F24A7C8F}" type="slidenum">
              <a:rPr lang="pt-PT"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t-PT" sz="1200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9550" y="4389110"/>
            <a:ext cx="88201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pt-BR" sz="44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Renovada e </a:t>
            </a:r>
            <a:r>
              <a:rPr lang="pt-BR" sz="44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discipuladora</a:t>
            </a:r>
          </a:p>
        </p:txBody>
      </p:sp>
    </p:spTree>
    <p:extLst>
      <p:ext uri="{BB962C8B-B14F-4D97-AF65-F5344CB8AC3E}">
        <p14:creationId xmlns="" xmlns:p14="http://schemas.microsoft.com/office/powerpoint/2010/main" val="7449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Prioridades 2013/2015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sz="half" idx="2"/>
          </p:nvPr>
        </p:nvSpPr>
        <p:spPr>
          <a:xfrm>
            <a:off x="800100" y="1946275"/>
            <a:ext cx="7329510" cy="3951288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err="1" smtClean="0"/>
              <a:t>Desenvolvimento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Líderes</a:t>
            </a:r>
            <a:endParaRPr lang="en-US" sz="3600" b="1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err="1" smtClean="0"/>
              <a:t>Ensino</a:t>
            </a:r>
            <a:r>
              <a:rPr lang="en-US" sz="3600" b="1" dirty="0" smtClean="0"/>
              <a:t> e </a:t>
            </a:r>
            <a:r>
              <a:rPr lang="en-US" sz="3600" b="1" dirty="0" err="1" smtClean="0"/>
              <a:t>discipulado</a:t>
            </a:r>
            <a:endParaRPr lang="en-US" sz="3600" b="1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err="1" smtClean="0"/>
              <a:t>Mentoreamento</a:t>
            </a:r>
            <a:r>
              <a:rPr lang="en-US" sz="3600" b="1" dirty="0" smtClean="0"/>
              <a:t> dos </a:t>
            </a:r>
            <a:r>
              <a:rPr lang="en-US" sz="3600" b="1" dirty="0" err="1" smtClean="0"/>
              <a:t>pastores</a:t>
            </a:r>
            <a:r>
              <a:rPr lang="en-US" sz="3600" b="1" dirty="0" smtClean="0"/>
              <a:t> e </a:t>
            </a:r>
            <a:r>
              <a:rPr lang="en-US" sz="3600" b="1" dirty="0" err="1" smtClean="0"/>
              <a:t>líderes</a:t>
            </a:r>
            <a:endParaRPr lang="en-US" sz="3600" b="1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x-none" sz="3600" b="1" dirty="0" smtClean="0"/>
              <a:t>C</a:t>
            </a:r>
            <a:r>
              <a:rPr lang="en-US" sz="3600" b="1" dirty="0" smtClean="0"/>
              <a:t>o</a:t>
            </a:r>
            <a:r>
              <a:rPr lang="x-none" sz="3600" b="1" dirty="0" smtClean="0"/>
              <a:t>nexão e pastoreio das pessoas em pequenos grupos. </a:t>
            </a:r>
            <a:endParaRPr sz="3600" b="1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pt-PT" sz="3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D64215-F6BC-4E0E-BDF6-FCAE6BF3AFEA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18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2809875" y="5534025"/>
            <a:ext cx="5851525" cy="774700"/>
          </a:xfrm>
          <a:prstGeom prst="rect">
            <a:avLst/>
          </a:prstGeom>
          <a:noFill/>
          <a:ln w="12700" cap="sq">
            <a:solidFill>
              <a:srgbClr val="0066FF"/>
            </a:solidFill>
            <a:miter lim="800000"/>
            <a:headEnd type="none" w="sm" len="sm"/>
            <a:tailEnd type="none" w="sm" len="sm"/>
          </a:ln>
          <a:effectLst>
            <a:outerShdw blurRad="63500" dist="28398" dir="92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sz="4400" b="1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Ensino e Discipulado</a:t>
            </a:r>
          </a:p>
        </p:txBody>
      </p:sp>
      <p:pic>
        <p:nvPicPr>
          <p:cNvPr id="224260" name="Picture 4" descr="j0149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84238"/>
            <a:ext cx="5645150" cy="3763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8535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Implantação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10483038"/>
              </p:ext>
            </p:extLst>
          </p:nvPr>
        </p:nvGraphicFramePr>
        <p:xfrm>
          <a:off x="685800" y="1868488"/>
          <a:ext cx="7770814" cy="37795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22500"/>
                <a:gridCol w="5548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ANO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FOCO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2013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Ano</a:t>
                      </a:r>
                      <a:r>
                        <a:rPr lang="en-US" sz="3200" dirty="0" smtClean="0"/>
                        <a:t> da </a:t>
                      </a:r>
                      <a:r>
                        <a:rPr lang="en-US" sz="3200" dirty="0" err="1" smtClean="0"/>
                        <a:t>Comunidade</a:t>
                      </a:r>
                      <a:r>
                        <a:rPr lang="en-US" sz="3200" baseline="0" dirty="0" smtClean="0"/>
                        <a:t> da </a:t>
                      </a:r>
                      <a:r>
                        <a:rPr lang="en-US" sz="3200" baseline="0" dirty="0" err="1" smtClean="0"/>
                        <a:t>Visão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2014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Ano</a:t>
                      </a:r>
                      <a:r>
                        <a:rPr lang="en-US" sz="3200" dirty="0" smtClean="0"/>
                        <a:t> da </a:t>
                      </a:r>
                      <a:r>
                        <a:rPr lang="en-US" sz="3200" dirty="0" err="1" smtClean="0"/>
                        <a:t>Capacitação</a:t>
                      </a:r>
                      <a:r>
                        <a:rPr lang="en-US" sz="3200" dirty="0" smtClean="0"/>
                        <a:t> e </a:t>
                      </a:r>
                      <a:r>
                        <a:rPr lang="en-US" sz="3200" dirty="0" err="1" smtClean="0"/>
                        <a:t>Multiplicação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2015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Ano</a:t>
                      </a:r>
                      <a:r>
                        <a:rPr lang="en-US" sz="3200" dirty="0" smtClean="0"/>
                        <a:t> da </a:t>
                      </a:r>
                      <a:r>
                        <a:rPr lang="en-US" sz="3200" dirty="0" err="1" smtClean="0"/>
                        <a:t>Consolidação</a:t>
                      </a:r>
                      <a:r>
                        <a:rPr lang="en-US" sz="3200" dirty="0" smtClean="0"/>
                        <a:t> e </a:t>
                      </a:r>
                      <a:r>
                        <a:rPr lang="en-US" sz="3200" dirty="0" err="1" smtClean="0"/>
                        <a:t>Crescimento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070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277813"/>
            <a:ext cx="8507412" cy="1139825"/>
          </a:xfrm>
        </p:spPr>
        <p:txBody>
          <a:bodyPr/>
          <a:lstStyle/>
          <a:p>
            <a:r>
              <a:rPr lang="pt-BR" sz="4700" b="1">
                <a:solidFill>
                  <a:srgbClr val="FFFF00"/>
                </a:solidFill>
              </a:rPr>
              <a:t>Ensino/Discipulado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65400"/>
            <a:ext cx="8218488" cy="3384550"/>
          </a:xfrm>
        </p:spPr>
        <p:txBody>
          <a:bodyPr/>
          <a:lstStyle/>
          <a:p>
            <a:pPr lvl="1" algn="ctr">
              <a:buFont typeface="Wingdings" charset="0"/>
              <a:buNone/>
            </a:pPr>
            <a:r>
              <a:rPr lang="pt-BR" sz="4400" b="1"/>
              <a:t>Tornar cada cristão firmado na Palavra de Deus e um discipulador frutífero no mundo.</a:t>
            </a:r>
          </a:p>
        </p:txBody>
      </p:sp>
    </p:spTree>
    <p:extLst>
      <p:ext uri="{BB962C8B-B14F-4D97-AF65-F5344CB8AC3E}">
        <p14:creationId xmlns="" xmlns:p14="http://schemas.microsoft.com/office/powerpoint/2010/main" val="1014319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3232150" y="5534025"/>
            <a:ext cx="5011738" cy="774700"/>
          </a:xfrm>
          <a:prstGeom prst="rect">
            <a:avLst/>
          </a:prstGeom>
          <a:noFill/>
          <a:ln w="12700" cap="sq">
            <a:solidFill>
              <a:srgbClr val="0066FF"/>
            </a:solidFill>
            <a:miter lim="800000"/>
            <a:headEnd type="none" w="sm" len="sm"/>
            <a:tailEnd type="none" w="sm" len="sm"/>
          </a:ln>
          <a:effectLst>
            <a:outerShdw blurRad="63500" dist="28398" dir="92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sz="4400" b="1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Pequenos Grupos</a:t>
            </a:r>
          </a:p>
        </p:txBody>
      </p:sp>
      <p:pic>
        <p:nvPicPr>
          <p:cNvPr id="228356" name="Picture 4" descr="j02893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15888"/>
            <a:ext cx="4162425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14156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700" b="1">
                <a:solidFill>
                  <a:srgbClr val="FFFF00"/>
                </a:solidFill>
              </a:rPr>
              <a:t>Pequenos Grupos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9138"/>
            <a:ext cx="8218488" cy="4141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3200" b="1"/>
              <a:t>Vencer o desafio da multidão e pastorear as pessoas através de pequenos grupos. </a:t>
            </a:r>
          </a:p>
          <a:p>
            <a:pPr>
              <a:lnSpc>
                <a:spcPct val="90000"/>
              </a:lnSpc>
            </a:pPr>
            <a:r>
              <a:rPr lang="pt-BR" sz="3200" b="1"/>
              <a:t>Implicações - penetrar nas casas, discipular as pessoas, transformar vidas, adorar a Deus, pastorear mutuamente, multiplicar os líderes para servir e formar uma igreja acolhedora e missionária. </a:t>
            </a:r>
          </a:p>
        </p:txBody>
      </p:sp>
    </p:spTree>
    <p:extLst>
      <p:ext uri="{BB962C8B-B14F-4D97-AF65-F5344CB8AC3E}">
        <p14:creationId xmlns="" xmlns:p14="http://schemas.microsoft.com/office/powerpoint/2010/main" val="1733832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3271556" y="5534025"/>
            <a:ext cx="4920237" cy="769441"/>
          </a:xfrm>
          <a:prstGeom prst="rect">
            <a:avLst/>
          </a:prstGeom>
          <a:noFill/>
          <a:ln w="12700" cap="sq">
            <a:solidFill>
              <a:srgbClr val="0066FF"/>
            </a:solidFill>
            <a:miter lim="800000"/>
            <a:headEnd type="none" w="sm" len="sm"/>
            <a:tailEnd type="none" w="sm" len="sm"/>
          </a:ln>
          <a:effectLst>
            <a:outerShdw blurRad="63500" dist="28398" dir="92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sz="4400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Capacitar Líderes</a:t>
            </a:r>
          </a:p>
        </p:txBody>
      </p:sp>
      <p:pic>
        <p:nvPicPr>
          <p:cNvPr id="230404" name="Picture 4" descr="j0178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15888"/>
            <a:ext cx="352425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25764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300" b="1" dirty="0" smtClean="0">
                <a:solidFill>
                  <a:srgbClr val="FFFF00"/>
                </a:solidFill>
              </a:rPr>
              <a:t>Capacitar Líderes</a:t>
            </a:r>
            <a:endParaRPr lang="pt-BR" sz="4300" b="1" dirty="0">
              <a:solidFill>
                <a:srgbClr val="FFFF00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28900"/>
            <a:ext cx="8218488" cy="3502025"/>
          </a:xfrm>
        </p:spPr>
        <p:txBody>
          <a:bodyPr/>
          <a:lstStyle/>
          <a:p>
            <a:pPr lvl="1" algn="ctr">
              <a:buFont typeface="Wingdings" charset="0"/>
              <a:buNone/>
            </a:pPr>
            <a:r>
              <a:rPr lang="pt-BR" sz="4000" b="1" dirty="0" smtClean="0"/>
              <a:t>Transformar discípulos em líderes maduros.</a:t>
            </a:r>
            <a:endParaRPr lang="pt-BR" sz="4000" b="1" dirty="0"/>
          </a:p>
        </p:txBody>
      </p:sp>
    </p:spTree>
    <p:extLst>
      <p:ext uri="{BB962C8B-B14F-4D97-AF65-F5344CB8AC3E}">
        <p14:creationId xmlns="" xmlns:p14="http://schemas.microsoft.com/office/powerpoint/2010/main" val="282329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811616630"/>
              </p:ext>
            </p:extLst>
          </p:nvPr>
        </p:nvGraphicFramePr>
        <p:xfrm>
          <a:off x="723900" y="381000"/>
          <a:ext cx="8001000" cy="534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594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6600" smtClean="0">
                <a:cs typeface="+mj-cs"/>
              </a:rPr>
              <a:t>Momentos de transição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8575" y="5205413"/>
            <a:ext cx="6945313" cy="17526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smtClean="0">
                <a:cs typeface="+mn-cs"/>
              </a:rPr>
              <a:t>O tempo de delinear o futuro</a:t>
            </a:r>
          </a:p>
        </p:txBody>
      </p:sp>
    </p:spTree>
    <p:extLst>
      <p:ext uri="{BB962C8B-B14F-4D97-AF65-F5344CB8AC3E}">
        <p14:creationId xmlns="" xmlns:p14="http://schemas.microsoft.com/office/powerpoint/2010/main" val="8801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800" smtClean="0">
                <a:cs typeface="+mj-cs"/>
              </a:rPr>
              <a:t>Momentos de transição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46313"/>
            <a:ext cx="8229600" cy="4495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7200" b="1" smtClean="0">
                <a:cs typeface="+mn-cs"/>
              </a:rPr>
              <a:t>O que os momentos de transição possibilitam?</a:t>
            </a:r>
          </a:p>
        </p:txBody>
      </p:sp>
    </p:spTree>
    <p:extLst>
      <p:ext uri="{BB962C8B-B14F-4D97-AF65-F5344CB8AC3E}">
        <p14:creationId xmlns="" xmlns:p14="http://schemas.microsoft.com/office/powerpoint/2010/main" val="41776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800" smtClean="0">
                <a:cs typeface="+mj-cs"/>
              </a:rPr>
              <a:t>Momentos de transição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46313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smtClean="0">
                <a:cs typeface="+mn-cs"/>
              </a:rPr>
              <a:t>Permitem avaliar os acertos e erros do passado</a:t>
            </a:r>
          </a:p>
          <a:p>
            <a:pPr eaLnBrk="1" hangingPunct="1">
              <a:defRPr/>
            </a:pPr>
            <a:r>
              <a:rPr lang="pt-BR" sz="3600" b="1" smtClean="0">
                <a:cs typeface="+mn-cs"/>
              </a:rPr>
              <a:t>Dão forma ao futuro</a:t>
            </a:r>
          </a:p>
          <a:p>
            <a:pPr eaLnBrk="1" hangingPunct="1">
              <a:defRPr/>
            </a:pPr>
            <a:r>
              <a:rPr lang="pt-BR" sz="3600" b="1" smtClean="0">
                <a:cs typeface="+mn-cs"/>
              </a:rPr>
              <a:t>São repletas de incertezas</a:t>
            </a:r>
          </a:p>
          <a:p>
            <a:pPr eaLnBrk="1" hangingPunct="1">
              <a:defRPr/>
            </a:pPr>
            <a:r>
              <a:rPr lang="pt-BR" sz="3600" b="1" smtClean="0">
                <a:cs typeface="+mn-cs"/>
              </a:rPr>
              <a:t>Os líderes se tornam ansiosos e vulneráveis</a:t>
            </a:r>
          </a:p>
        </p:txBody>
      </p:sp>
    </p:spTree>
    <p:extLst>
      <p:ext uri="{BB962C8B-B14F-4D97-AF65-F5344CB8AC3E}">
        <p14:creationId xmlns="" xmlns:p14="http://schemas.microsoft.com/office/powerpoint/2010/main" val="41699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5400" smtClean="0">
                <a:solidFill>
                  <a:schemeClr val="tx1"/>
                </a:solidFill>
                <a:cs typeface="+mj-cs"/>
              </a:rPr>
              <a:t>As fases da transição</a:t>
            </a:r>
          </a:p>
        </p:txBody>
      </p:sp>
      <p:sp>
        <p:nvSpPr>
          <p:cNvPr id="41989" name="Ribbon1Sharp"/>
          <p:cNvSpPr>
            <a:spLocks noEditPoints="1" noChangeArrowheads="1"/>
          </p:cNvSpPr>
          <p:nvPr/>
        </p:nvSpPr>
        <p:spPr bwMode="auto">
          <a:xfrm>
            <a:off x="1762125" y="2205038"/>
            <a:ext cx="7273925" cy="3960812"/>
          </a:xfrm>
          <a:custGeom>
            <a:avLst/>
            <a:gdLst>
              <a:gd name="G0" fmla="+- 0 0 0"/>
              <a:gd name="G1" fmla="+- 5445 0 0"/>
              <a:gd name="G2" fmla="+- 5445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2 w 21600"/>
              <a:gd name="T13" fmla="*/ G5 h 21600"/>
              <a:gd name="T14" fmla="*/ G3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45" y="16800"/>
                </a:lnTo>
                <a:lnTo>
                  <a:pt x="5445" y="19200"/>
                </a:lnTo>
                <a:lnTo>
                  <a:pt x="13455" y="19200"/>
                </a:lnTo>
                <a:lnTo>
                  <a:pt x="13455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155" y="4800"/>
                </a:lnTo>
                <a:lnTo>
                  <a:pt x="16155" y="2400"/>
                </a:lnTo>
                <a:lnTo>
                  <a:pt x="8145" y="2400"/>
                </a:lnTo>
                <a:lnTo>
                  <a:pt x="8145" y="0"/>
                </a:lnTo>
                <a:close/>
              </a:path>
              <a:path w="21600" h="21600" fill="none" extrusionOk="0">
                <a:moveTo>
                  <a:pt x="8145" y="2400"/>
                </a:moveTo>
                <a:lnTo>
                  <a:pt x="5445" y="2400"/>
                </a:lnTo>
                <a:lnTo>
                  <a:pt x="5445" y="16800"/>
                </a:lnTo>
              </a:path>
              <a:path w="21600" h="21600" fill="none" extrusionOk="0">
                <a:moveTo>
                  <a:pt x="8145" y="0"/>
                </a:moveTo>
                <a:lnTo>
                  <a:pt x="5445" y="2400"/>
                </a:lnTo>
              </a:path>
              <a:path w="21600" h="21600" fill="none" extrusionOk="0">
                <a:moveTo>
                  <a:pt x="16155" y="4800"/>
                </a:moveTo>
                <a:lnTo>
                  <a:pt x="13455" y="4800"/>
                </a:lnTo>
                <a:lnTo>
                  <a:pt x="13455" y="19200"/>
                </a:lnTo>
              </a:path>
              <a:path w="21600" h="21600" fill="none" extrusionOk="0">
                <a:moveTo>
                  <a:pt x="16155" y="2400"/>
                </a:moveTo>
                <a:lnTo>
                  <a:pt x="13455" y="4800"/>
                </a:ln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 rot="654939">
            <a:off x="2297113" y="1846263"/>
            <a:ext cx="1079500" cy="2592387"/>
          </a:xfrm>
          <a:prstGeom prst="lightningBol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0" y="2708275"/>
            <a:ext cx="2339975" cy="2303463"/>
          </a:xfrm>
          <a:prstGeom prst="rightArrow">
            <a:avLst>
              <a:gd name="adj1" fmla="val 50000"/>
              <a:gd name="adj2" fmla="val 25396"/>
            </a:avLst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Pressões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Pró-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Desenvolvimento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051050" y="4724400"/>
            <a:ext cx="156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Detonador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563938" y="2852738"/>
            <a:ext cx="2716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Desprendimento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284663" y="3573463"/>
            <a:ext cx="15446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Sonhos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Avaliação de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Alternativas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Viabilidade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3924300" y="3716338"/>
            <a:ext cx="360363" cy="1152525"/>
          </a:xfrm>
          <a:prstGeom prst="curvedRightArrow">
            <a:avLst>
              <a:gd name="adj1" fmla="val 63965"/>
              <a:gd name="adj2" fmla="val 1279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5795963" y="3789363"/>
            <a:ext cx="360362" cy="1152525"/>
          </a:xfrm>
          <a:prstGeom prst="curvedLeftArrow">
            <a:avLst>
              <a:gd name="adj1" fmla="val 63965"/>
              <a:gd name="adj2" fmla="val 12793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4859338" y="5084763"/>
            <a:ext cx="1395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Escolha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6372225" y="5445125"/>
            <a:ext cx="2297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rPr>
              <a:t>Compromisso</a:t>
            </a:r>
          </a:p>
        </p:txBody>
      </p:sp>
    </p:spTree>
    <p:extLst>
      <p:ext uri="{BB962C8B-B14F-4D97-AF65-F5344CB8AC3E}">
        <p14:creationId xmlns="" xmlns:p14="http://schemas.microsoft.com/office/powerpoint/2010/main" val="171406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1994" grpId="0"/>
      <p:bldP spid="41995" grpId="0"/>
      <p:bldP spid="41996" grpId="0"/>
      <p:bldP spid="41997" grpId="0" animBg="1"/>
      <p:bldP spid="41998" grpId="0" animBg="1"/>
      <p:bldP spid="41999" grpId="0"/>
      <p:bldP spid="420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Reflexão 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2320925"/>
            <a:ext cx="6562725" cy="370046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-109" charset="0"/>
                <a:cs typeface="Times New Roman" pitchFamily="-109" charset="0"/>
              </a:rPr>
              <a:t>Se você estivesse no lugar do médico arriscaria dar um passo que poderia comprometer sua carreira?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Times New Roman" pitchFamily="-109" charset="0"/>
              <a:cs typeface="Times New Roman" pitchFamily="-10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7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506413"/>
            <a:ext cx="8229600" cy="649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x-none" sz="2800" b="1" dirty="0" smtClean="0">
                <a:latin typeface="Tahoma" charset="0"/>
              </a:rPr>
              <a:t>Adoção de inovação / mudanças</a:t>
            </a:r>
            <a:endParaRPr lang="en-US" b="1" i="1" dirty="0">
              <a:latin typeface="Tahoma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979613" y="4221163"/>
            <a:ext cx="457200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2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411413" y="4221163"/>
            <a:ext cx="766762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176588" y="4225925"/>
            <a:ext cx="1519237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700588" y="4225925"/>
            <a:ext cx="1524000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224588" y="4225925"/>
            <a:ext cx="990600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187450" y="4652963"/>
            <a:ext cx="647700" cy="360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1000" b="1" i="0" smtClean="0">
                <a:solidFill>
                  <a:srgbClr val="000000"/>
                </a:solidFill>
              </a:rPr>
              <a:t>2,5%</a:t>
            </a:r>
            <a:endParaRPr lang="en-US" sz="4600" smtClean="0">
              <a:solidFill>
                <a:srgbClr val="000000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484438" y="4292600"/>
            <a:ext cx="647700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900" b="1" i="0" smtClean="0">
                <a:solidFill>
                  <a:srgbClr val="000000"/>
                </a:solidFill>
              </a:rPr>
              <a:t>13,5 %</a:t>
            </a:r>
            <a:endParaRPr lang="en-US" sz="4200" smtClean="0">
              <a:solidFill>
                <a:srgbClr val="000000"/>
              </a:solidFill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419475" y="4283075"/>
            <a:ext cx="976313" cy="168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900" b="1" i="0" smtClean="0">
                <a:solidFill>
                  <a:srgbClr val="000000"/>
                </a:solidFill>
              </a:rPr>
              <a:t>34 %</a:t>
            </a:r>
            <a:br>
              <a:rPr lang="pt-BR" sz="900" b="1" i="0" smtClean="0">
                <a:solidFill>
                  <a:srgbClr val="000000"/>
                </a:solidFill>
              </a:rPr>
            </a:br>
            <a:endParaRPr lang="en-US" sz="4200" smtClean="0">
              <a:solidFill>
                <a:srgbClr val="000000"/>
              </a:solidFill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5003800" y="4292600"/>
            <a:ext cx="863600" cy="142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900" b="1" i="0" smtClean="0">
                <a:solidFill>
                  <a:srgbClr val="000000"/>
                </a:solidFill>
              </a:rPr>
              <a:t>34 %</a:t>
            </a:r>
            <a:endParaRPr lang="en-US" sz="4200" smtClean="0">
              <a:solidFill>
                <a:srgbClr val="000000"/>
              </a:solidFill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6453188" y="4241800"/>
            <a:ext cx="609600" cy="168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000" b="1" i="0" smtClean="0">
                <a:solidFill>
                  <a:srgbClr val="000000"/>
                </a:solidFill>
              </a:rPr>
              <a:t>16</a:t>
            </a:r>
            <a:r>
              <a:rPr lang="en-US" sz="600" b="1" i="0" smtClean="0">
                <a:solidFill>
                  <a:srgbClr val="000000"/>
                </a:solidFill>
              </a:rPr>
              <a:t> </a:t>
            </a:r>
            <a:r>
              <a:rPr lang="en-US" sz="900" b="1" i="0" smtClean="0">
                <a:solidFill>
                  <a:srgbClr val="000000"/>
                </a:solidFill>
              </a:rPr>
              <a:t>%</a:t>
            </a:r>
            <a:endParaRPr lang="en-US" sz="4200" smtClean="0">
              <a:solidFill>
                <a:srgbClr val="000000"/>
              </a:solidFill>
            </a:endParaRPr>
          </a:p>
        </p:txBody>
      </p:sp>
      <p:sp>
        <p:nvSpPr>
          <p:cNvPr id="22543" name="Freeform 15"/>
          <p:cNvSpPr>
            <a:spLocks/>
          </p:cNvSpPr>
          <p:nvPr/>
        </p:nvSpPr>
        <p:spPr bwMode="auto">
          <a:xfrm>
            <a:off x="1958975" y="2625725"/>
            <a:ext cx="5256213" cy="1485900"/>
          </a:xfrm>
          <a:custGeom>
            <a:avLst/>
            <a:gdLst>
              <a:gd name="T0" fmla="*/ 0 w 8278"/>
              <a:gd name="T1" fmla="*/ 2263 h 2341"/>
              <a:gd name="T2" fmla="*/ 300 w 8278"/>
              <a:gd name="T3" fmla="*/ 2163 h 2341"/>
              <a:gd name="T4" fmla="*/ 680 w 8278"/>
              <a:gd name="T5" fmla="*/ 2033 h 2341"/>
              <a:gd name="T6" fmla="*/ 880 w 8278"/>
              <a:gd name="T7" fmla="*/ 1943 h 2341"/>
              <a:gd name="T8" fmla="*/ 1064 w 8278"/>
              <a:gd name="T9" fmla="*/ 1863 h 2341"/>
              <a:gd name="T10" fmla="*/ 1109 w 8278"/>
              <a:gd name="T11" fmla="*/ 1845 h 2341"/>
              <a:gd name="T12" fmla="*/ 1258 w 8278"/>
              <a:gd name="T13" fmla="*/ 1751 h 2341"/>
              <a:gd name="T14" fmla="*/ 1348 w 8278"/>
              <a:gd name="T15" fmla="*/ 1713 h 2341"/>
              <a:gd name="T16" fmla="*/ 1483 w 8278"/>
              <a:gd name="T17" fmla="*/ 1631 h 2341"/>
              <a:gd name="T18" fmla="*/ 1550 w 8278"/>
              <a:gd name="T19" fmla="*/ 1571 h 2341"/>
              <a:gd name="T20" fmla="*/ 1620 w 8278"/>
              <a:gd name="T21" fmla="*/ 1503 h 2341"/>
              <a:gd name="T22" fmla="*/ 1670 w 8278"/>
              <a:gd name="T23" fmla="*/ 1451 h 2341"/>
              <a:gd name="T24" fmla="*/ 1728 w 8278"/>
              <a:gd name="T25" fmla="*/ 1366 h 2341"/>
              <a:gd name="T26" fmla="*/ 1781 w 8278"/>
              <a:gd name="T27" fmla="*/ 1296 h 2341"/>
              <a:gd name="T28" fmla="*/ 1865 w 8278"/>
              <a:gd name="T29" fmla="*/ 1167 h 2341"/>
              <a:gd name="T30" fmla="*/ 1940 w 8278"/>
              <a:gd name="T31" fmla="*/ 1077 h 2341"/>
              <a:gd name="T32" fmla="*/ 2080 w 8278"/>
              <a:gd name="T33" fmla="*/ 953 h 2341"/>
              <a:gd name="T34" fmla="*/ 2138 w 8278"/>
              <a:gd name="T35" fmla="*/ 897 h 2341"/>
              <a:gd name="T36" fmla="*/ 2300 w 8278"/>
              <a:gd name="T37" fmla="*/ 783 h 2341"/>
              <a:gd name="T38" fmla="*/ 2338 w 8278"/>
              <a:gd name="T39" fmla="*/ 746 h 2341"/>
              <a:gd name="T40" fmla="*/ 2460 w 8278"/>
              <a:gd name="T41" fmla="*/ 623 h 2341"/>
              <a:gd name="T42" fmla="*/ 2728 w 8278"/>
              <a:gd name="T43" fmla="*/ 476 h 2341"/>
              <a:gd name="T44" fmla="*/ 2713 w 8278"/>
              <a:gd name="T45" fmla="*/ 491 h 2341"/>
              <a:gd name="T46" fmla="*/ 2960 w 8278"/>
              <a:gd name="T47" fmla="*/ 283 h 2341"/>
              <a:gd name="T48" fmla="*/ 3180 w 8278"/>
              <a:gd name="T49" fmla="*/ 183 h 2341"/>
              <a:gd name="T50" fmla="*/ 3520 w 8278"/>
              <a:gd name="T51" fmla="*/ 103 h 2341"/>
              <a:gd name="T52" fmla="*/ 3700 w 8278"/>
              <a:gd name="T53" fmla="*/ 63 h 2341"/>
              <a:gd name="T54" fmla="*/ 3857 w 8278"/>
              <a:gd name="T55" fmla="*/ 57 h 2341"/>
              <a:gd name="T56" fmla="*/ 4268 w 8278"/>
              <a:gd name="T57" fmla="*/ 6 h 2341"/>
              <a:gd name="T58" fmla="*/ 5000 w 8278"/>
              <a:gd name="T59" fmla="*/ 73 h 2341"/>
              <a:gd name="T60" fmla="*/ 5460 w 8278"/>
              <a:gd name="T61" fmla="*/ 203 h 2341"/>
              <a:gd name="T62" fmla="*/ 5615 w 8278"/>
              <a:gd name="T63" fmla="*/ 249 h 2341"/>
              <a:gd name="T64" fmla="*/ 5740 w 8278"/>
              <a:gd name="T65" fmla="*/ 333 h 2341"/>
              <a:gd name="T66" fmla="*/ 5711 w 8278"/>
              <a:gd name="T67" fmla="*/ 318 h 2341"/>
              <a:gd name="T68" fmla="*/ 5780 w 8278"/>
              <a:gd name="T69" fmla="*/ 375 h 2341"/>
              <a:gd name="T70" fmla="*/ 5848 w 8278"/>
              <a:gd name="T71" fmla="*/ 445 h 2341"/>
              <a:gd name="T72" fmla="*/ 5879 w 8278"/>
              <a:gd name="T73" fmla="*/ 492 h 2341"/>
              <a:gd name="T74" fmla="*/ 5930 w 8278"/>
              <a:gd name="T75" fmla="*/ 558 h 2341"/>
              <a:gd name="T76" fmla="*/ 5972 w 8278"/>
              <a:gd name="T77" fmla="*/ 609 h 2341"/>
              <a:gd name="T78" fmla="*/ 6003 w 8278"/>
              <a:gd name="T79" fmla="*/ 644 h 2341"/>
              <a:gd name="T80" fmla="*/ 6131 w 8278"/>
              <a:gd name="T81" fmla="*/ 840 h 2341"/>
              <a:gd name="T82" fmla="*/ 6131 w 8278"/>
              <a:gd name="T83" fmla="*/ 846 h 2341"/>
              <a:gd name="T84" fmla="*/ 6149 w 8278"/>
              <a:gd name="T85" fmla="*/ 861 h 2341"/>
              <a:gd name="T86" fmla="*/ 6272 w 8278"/>
              <a:gd name="T87" fmla="*/ 978 h 2341"/>
              <a:gd name="T88" fmla="*/ 6278 w 8278"/>
              <a:gd name="T89" fmla="*/ 993 h 2341"/>
              <a:gd name="T90" fmla="*/ 6314 w 8278"/>
              <a:gd name="T91" fmla="*/ 1011 h 2341"/>
              <a:gd name="T92" fmla="*/ 6440 w 8278"/>
              <a:gd name="T93" fmla="*/ 1133 h 2341"/>
              <a:gd name="T94" fmla="*/ 6554 w 8278"/>
              <a:gd name="T95" fmla="*/ 1224 h 2341"/>
              <a:gd name="T96" fmla="*/ 6660 w 8278"/>
              <a:gd name="T97" fmla="*/ 1313 h 2341"/>
              <a:gd name="T98" fmla="*/ 6958 w 8278"/>
              <a:gd name="T99" fmla="*/ 1588 h 2341"/>
              <a:gd name="T100" fmla="*/ 7133 w 8278"/>
              <a:gd name="T101" fmla="*/ 1722 h 2341"/>
              <a:gd name="T102" fmla="*/ 7325 w 8278"/>
              <a:gd name="T103" fmla="*/ 1814 h 2341"/>
              <a:gd name="T104" fmla="*/ 7406 w 8278"/>
              <a:gd name="T105" fmla="*/ 1878 h 2341"/>
              <a:gd name="T106" fmla="*/ 7499 w 8278"/>
              <a:gd name="T107" fmla="*/ 1950 h 2341"/>
              <a:gd name="T108" fmla="*/ 7844 w 8278"/>
              <a:gd name="T109" fmla="*/ 2130 h 2341"/>
              <a:gd name="T110" fmla="*/ 8025 w 8278"/>
              <a:gd name="T111" fmla="*/ 2212 h 2341"/>
              <a:gd name="T112" fmla="*/ 8198 w 8278"/>
              <a:gd name="T113" fmla="*/ 2322 h 2341"/>
              <a:gd name="T114" fmla="*/ 8278 w 8278"/>
              <a:gd name="T115" fmla="*/ 2328 h 23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78"/>
              <a:gd name="T175" fmla="*/ 0 h 2341"/>
              <a:gd name="T176" fmla="*/ 8278 w 8278"/>
              <a:gd name="T177" fmla="*/ 2341 h 23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78" h="2341">
                <a:moveTo>
                  <a:pt x="0" y="2263"/>
                </a:moveTo>
                <a:cubicBezTo>
                  <a:pt x="50" y="2246"/>
                  <a:pt x="187" y="2201"/>
                  <a:pt x="300" y="2163"/>
                </a:cubicBezTo>
                <a:cubicBezTo>
                  <a:pt x="413" y="2125"/>
                  <a:pt x="583" y="2070"/>
                  <a:pt x="680" y="2033"/>
                </a:cubicBezTo>
                <a:cubicBezTo>
                  <a:pt x="769" y="2000"/>
                  <a:pt x="816" y="1971"/>
                  <a:pt x="880" y="1943"/>
                </a:cubicBezTo>
                <a:cubicBezTo>
                  <a:pt x="944" y="1915"/>
                  <a:pt x="1026" y="1879"/>
                  <a:pt x="1064" y="1863"/>
                </a:cubicBezTo>
                <a:cubicBezTo>
                  <a:pt x="1142" y="1824"/>
                  <a:pt x="1089" y="1853"/>
                  <a:pt x="1109" y="1845"/>
                </a:cubicBezTo>
                <a:cubicBezTo>
                  <a:pt x="1141" y="1826"/>
                  <a:pt x="1218" y="1773"/>
                  <a:pt x="1258" y="1751"/>
                </a:cubicBezTo>
                <a:cubicBezTo>
                  <a:pt x="1286" y="1734"/>
                  <a:pt x="1322" y="1720"/>
                  <a:pt x="1348" y="1713"/>
                </a:cubicBezTo>
                <a:cubicBezTo>
                  <a:pt x="1386" y="1680"/>
                  <a:pt x="1438" y="1649"/>
                  <a:pt x="1483" y="1631"/>
                </a:cubicBezTo>
                <a:cubicBezTo>
                  <a:pt x="1550" y="1578"/>
                  <a:pt x="1516" y="1599"/>
                  <a:pt x="1550" y="1571"/>
                </a:cubicBezTo>
                <a:cubicBezTo>
                  <a:pt x="1589" y="1537"/>
                  <a:pt x="1620" y="1503"/>
                  <a:pt x="1620" y="1503"/>
                </a:cubicBezTo>
                <a:cubicBezTo>
                  <a:pt x="1633" y="1479"/>
                  <a:pt x="1660" y="1477"/>
                  <a:pt x="1670" y="1451"/>
                </a:cubicBezTo>
                <a:cubicBezTo>
                  <a:pt x="1679" y="1428"/>
                  <a:pt x="1713" y="1384"/>
                  <a:pt x="1728" y="1366"/>
                </a:cubicBezTo>
                <a:cubicBezTo>
                  <a:pt x="1748" y="1340"/>
                  <a:pt x="1755" y="1312"/>
                  <a:pt x="1781" y="1296"/>
                </a:cubicBezTo>
                <a:cubicBezTo>
                  <a:pt x="1801" y="1222"/>
                  <a:pt x="1845" y="1242"/>
                  <a:pt x="1865" y="1167"/>
                </a:cubicBezTo>
                <a:cubicBezTo>
                  <a:pt x="1871" y="1143"/>
                  <a:pt x="1921" y="1086"/>
                  <a:pt x="1940" y="1077"/>
                </a:cubicBezTo>
                <a:cubicBezTo>
                  <a:pt x="1966" y="1027"/>
                  <a:pt x="2054" y="1003"/>
                  <a:pt x="2080" y="953"/>
                </a:cubicBezTo>
                <a:cubicBezTo>
                  <a:pt x="2092" y="930"/>
                  <a:pt x="2123" y="912"/>
                  <a:pt x="2138" y="897"/>
                </a:cubicBezTo>
                <a:cubicBezTo>
                  <a:pt x="2241" y="860"/>
                  <a:pt x="2197" y="819"/>
                  <a:pt x="2300" y="783"/>
                </a:cubicBezTo>
                <a:cubicBezTo>
                  <a:pt x="2333" y="761"/>
                  <a:pt x="2311" y="773"/>
                  <a:pt x="2338" y="746"/>
                </a:cubicBezTo>
                <a:cubicBezTo>
                  <a:pt x="2365" y="719"/>
                  <a:pt x="2395" y="668"/>
                  <a:pt x="2460" y="623"/>
                </a:cubicBezTo>
                <a:cubicBezTo>
                  <a:pt x="2482" y="614"/>
                  <a:pt x="2638" y="521"/>
                  <a:pt x="2728" y="476"/>
                </a:cubicBezTo>
                <a:cubicBezTo>
                  <a:pt x="2746" y="464"/>
                  <a:pt x="2693" y="499"/>
                  <a:pt x="2713" y="491"/>
                </a:cubicBezTo>
                <a:cubicBezTo>
                  <a:pt x="2767" y="404"/>
                  <a:pt x="2870" y="315"/>
                  <a:pt x="2960" y="283"/>
                </a:cubicBezTo>
                <a:cubicBezTo>
                  <a:pt x="3024" y="262"/>
                  <a:pt x="3119" y="214"/>
                  <a:pt x="3180" y="183"/>
                </a:cubicBezTo>
                <a:cubicBezTo>
                  <a:pt x="3289" y="127"/>
                  <a:pt x="3402" y="123"/>
                  <a:pt x="3520" y="103"/>
                </a:cubicBezTo>
                <a:cubicBezTo>
                  <a:pt x="3599" y="71"/>
                  <a:pt x="3644" y="71"/>
                  <a:pt x="3700" y="63"/>
                </a:cubicBezTo>
                <a:cubicBezTo>
                  <a:pt x="3756" y="55"/>
                  <a:pt x="3762" y="67"/>
                  <a:pt x="3857" y="57"/>
                </a:cubicBezTo>
                <a:cubicBezTo>
                  <a:pt x="3974" y="6"/>
                  <a:pt x="4151" y="24"/>
                  <a:pt x="4268" y="6"/>
                </a:cubicBezTo>
                <a:cubicBezTo>
                  <a:pt x="4454" y="0"/>
                  <a:pt x="4795" y="49"/>
                  <a:pt x="5000" y="73"/>
                </a:cubicBezTo>
                <a:cubicBezTo>
                  <a:pt x="5199" y="106"/>
                  <a:pt x="5358" y="174"/>
                  <a:pt x="5460" y="203"/>
                </a:cubicBezTo>
                <a:cubicBezTo>
                  <a:pt x="5700" y="303"/>
                  <a:pt x="5598" y="234"/>
                  <a:pt x="5615" y="249"/>
                </a:cubicBezTo>
                <a:cubicBezTo>
                  <a:pt x="5648" y="279"/>
                  <a:pt x="5740" y="333"/>
                  <a:pt x="5740" y="333"/>
                </a:cubicBezTo>
                <a:cubicBezTo>
                  <a:pt x="5747" y="359"/>
                  <a:pt x="5705" y="293"/>
                  <a:pt x="5711" y="318"/>
                </a:cubicBezTo>
                <a:cubicBezTo>
                  <a:pt x="5735" y="351"/>
                  <a:pt x="5762" y="352"/>
                  <a:pt x="5780" y="375"/>
                </a:cubicBezTo>
                <a:cubicBezTo>
                  <a:pt x="5799" y="399"/>
                  <a:pt x="5822" y="436"/>
                  <a:pt x="5848" y="445"/>
                </a:cubicBezTo>
                <a:cubicBezTo>
                  <a:pt x="5863" y="470"/>
                  <a:pt x="5865" y="473"/>
                  <a:pt x="5879" y="492"/>
                </a:cubicBezTo>
                <a:cubicBezTo>
                  <a:pt x="5893" y="511"/>
                  <a:pt x="5915" y="539"/>
                  <a:pt x="5930" y="558"/>
                </a:cubicBezTo>
                <a:cubicBezTo>
                  <a:pt x="5942" y="580"/>
                  <a:pt x="5960" y="595"/>
                  <a:pt x="5972" y="609"/>
                </a:cubicBezTo>
                <a:cubicBezTo>
                  <a:pt x="5984" y="623"/>
                  <a:pt x="5976" y="605"/>
                  <a:pt x="6003" y="644"/>
                </a:cubicBezTo>
                <a:cubicBezTo>
                  <a:pt x="6010" y="668"/>
                  <a:pt x="6170" y="873"/>
                  <a:pt x="6131" y="840"/>
                </a:cubicBezTo>
                <a:cubicBezTo>
                  <a:pt x="6149" y="864"/>
                  <a:pt x="6125" y="817"/>
                  <a:pt x="6131" y="846"/>
                </a:cubicBezTo>
                <a:cubicBezTo>
                  <a:pt x="6132" y="849"/>
                  <a:pt x="6126" y="839"/>
                  <a:pt x="6149" y="861"/>
                </a:cubicBezTo>
                <a:cubicBezTo>
                  <a:pt x="6172" y="883"/>
                  <a:pt x="6251" y="956"/>
                  <a:pt x="6272" y="978"/>
                </a:cubicBezTo>
                <a:cubicBezTo>
                  <a:pt x="6308" y="1017"/>
                  <a:pt x="6270" y="987"/>
                  <a:pt x="6278" y="993"/>
                </a:cubicBezTo>
                <a:cubicBezTo>
                  <a:pt x="6285" y="998"/>
                  <a:pt x="6287" y="988"/>
                  <a:pt x="6314" y="1011"/>
                </a:cubicBezTo>
                <a:cubicBezTo>
                  <a:pt x="6350" y="1071"/>
                  <a:pt x="6422" y="1079"/>
                  <a:pt x="6440" y="1133"/>
                </a:cubicBezTo>
                <a:cubicBezTo>
                  <a:pt x="6450" y="1160"/>
                  <a:pt x="6532" y="1214"/>
                  <a:pt x="6554" y="1224"/>
                </a:cubicBezTo>
                <a:cubicBezTo>
                  <a:pt x="6599" y="1251"/>
                  <a:pt x="6589" y="1294"/>
                  <a:pt x="6660" y="1313"/>
                </a:cubicBezTo>
                <a:cubicBezTo>
                  <a:pt x="6802" y="1435"/>
                  <a:pt x="6795" y="1519"/>
                  <a:pt x="6958" y="1588"/>
                </a:cubicBezTo>
                <a:cubicBezTo>
                  <a:pt x="7036" y="1658"/>
                  <a:pt x="7072" y="1684"/>
                  <a:pt x="7133" y="1722"/>
                </a:cubicBezTo>
                <a:cubicBezTo>
                  <a:pt x="7194" y="1760"/>
                  <a:pt x="7279" y="1788"/>
                  <a:pt x="7325" y="1814"/>
                </a:cubicBezTo>
                <a:cubicBezTo>
                  <a:pt x="7362" y="1837"/>
                  <a:pt x="7367" y="1833"/>
                  <a:pt x="7406" y="1878"/>
                </a:cubicBezTo>
                <a:cubicBezTo>
                  <a:pt x="7448" y="1884"/>
                  <a:pt x="7461" y="1920"/>
                  <a:pt x="7499" y="1950"/>
                </a:cubicBezTo>
                <a:cubicBezTo>
                  <a:pt x="7586" y="1977"/>
                  <a:pt x="7679" y="2088"/>
                  <a:pt x="7844" y="2130"/>
                </a:cubicBezTo>
                <a:cubicBezTo>
                  <a:pt x="7868" y="2178"/>
                  <a:pt x="7983" y="2172"/>
                  <a:pt x="8025" y="2212"/>
                </a:cubicBezTo>
                <a:cubicBezTo>
                  <a:pt x="8084" y="2248"/>
                  <a:pt x="8156" y="2303"/>
                  <a:pt x="8198" y="2322"/>
                </a:cubicBezTo>
                <a:cubicBezTo>
                  <a:pt x="8240" y="2341"/>
                  <a:pt x="8261" y="2327"/>
                  <a:pt x="8278" y="2328"/>
                </a:cubicBezTo>
              </a:path>
            </a:pathLst>
          </a:custGeom>
          <a:noFill/>
          <a:ln w="254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2414588" y="3971925"/>
            <a:ext cx="1587" cy="228600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V="1">
            <a:off x="3176588" y="3381375"/>
            <a:ext cx="1587" cy="806450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4700588" y="2674938"/>
            <a:ext cx="1587" cy="1517650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6224588" y="3540125"/>
            <a:ext cx="0" cy="685800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1258888" y="3284538"/>
            <a:ext cx="1225550" cy="360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1200" b="1" i="0" smtClean="0">
                <a:solidFill>
                  <a:srgbClr val="000000"/>
                </a:solidFill>
              </a:rPr>
              <a:t>Inovadores</a:t>
            </a:r>
            <a:endParaRPr lang="pt-BR" sz="1200" smtClean="0">
              <a:solidFill>
                <a:srgbClr val="000000"/>
              </a:solidFill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1804988" y="3654425"/>
            <a:ext cx="304800" cy="342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6659563" y="3213100"/>
            <a:ext cx="1441450" cy="503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1100" b="1" i="0" smtClean="0">
                <a:solidFill>
                  <a:srgbClr val="000000"/>
                </a:solidFill>
              </a:rPr>
              <a:t>Conservadores</a:t>
            </a:r>
          </a:p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endParaRPr lang="pt-BR" sz="1100" smtClean="0">
              <a:solidFill>
                <a:srgbClr val="000000"/>
              </a:solidFill>
            </a:endParaRPr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H="1">
            <a:off x="6910388" y="3540125"/>
            <a:ext cx="228600" cy="342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2" name="Line 27"/>
          <p:cNvSpPr>
            <a:spLocks noChangeShapeType="1"/>
          </p:cNvSpPr>
          <p:nvPr/>
        </p:nvSpPr>
        <p:spPr bwMode="auto">
          <a:xfrm flipH="1">
            <a:off x="1692275" y="4365625"/>
            <a:ext cx="43180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3" name="Rectangle 28"/>
          <p:cNvSpPr>
            <a:spLocks noChangeArrowheads="1"/>
          </p:cNvSpPr>
          <p:nvPr/>
        </p:nvSpPr>
        <p:spPr bwMode="auto">
          <a:xfrm>
            <a:off x="1979613" y="4221163"/>
            <a:ext cx="457200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2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4" name="Rectangle 29"/>
          <p:cNvSpPr>
            <a:spLocks noChangeArrowheads="1"/>
          </p:cNvSpPr>
          <p:nvPr/>
        </p:nvSpPr>
        <p:spPr bwMode="auto">
          <a:xfrm>
            <a:off x="2411413" y="4221163"/>
            <a:ext cx="766762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5" name="Rectangle 30"/>
          <p:cNvSpPr>
            <a:spLocks noChangeArrowheads="1"/>
          </p:cNvSpPr>
          <p:nvPr/>
        </p:nvSpPr>
        <p:spPr bwMode="auto">
          <a:xfrm>
            <a:off x="3176588" y="4225925"/>
            <a:ext cx="1519237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6" name="Rectangle 31"/>
          <p:cNvSpPr>
            <a:spLocks noChangeArrowheads="1"/>
          </p:cNvSpPr>
          <p:nvPr/>
        </p:nvSpPr>
        <p:spPr bwMode="auto">
          <a:xfrm>
            <a:off x="4700588" y="4225925"/>
            <a:ext cx="1524000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7" name="Rectangle 32"/>
          <p:cNvSpPr>
            <a:spLocks noChangeArrowheads="1"/>
          </p:cNvSpPr>
          <p:nvPr/>
        </p:nvSpPr>
        <p:spPr bwMode="auto">
          <a:xfrm>
            <a:off x="6224588" y="4225925"/>
            <a:ext cx="990600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8" name="Text Box 33"/>
          <p:cNvSpPr txBox="1">
            <a:spLocks noChangeArrowheads="1"/>
          </p:cNvSpPr>
          <p:nvPr/>
        </p:nvSpPr>
        <p:spPr bwMode="auto">
          <a:xfrm>
            <a:off x="1187450" y="4652963"/>
            <a:ext cx="647700" cy="360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1000" b="1" i="0" smtClean="0">
                <a:solidFill>
                  <a:srgbClr val="000000"/>
                </a:solidFill>
              </a:rPr>
              <a:t>2,5%</a:t>
            </a:r>
            <a:endParaRPr lang="en-US" sz="4600" smtClean="0">
              <a:solidFill>
                <a:srgbClr val="000000"/>
              </a:solidFill>
            </a:endParaRPr>
          </a:p>
        </p:txBody>
      </p:sp>
      <p:sp>
        <p:nvSpPr>
          <p:cNvPr id="22559" name="Text Box 34"/>
          <p:cNvSpPr txBox="1">
            <a:spLocks noChangeArrowheads="1"/>
          </p:cNvSpPr>
          <p:nvPr/>
        </p:nvSpPr>
        <p:spPr bwMode="auto">
          <a:xfrm>
            <a:off x="2484438" y="4292600"/>
            <a:ext cx="647700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900" b="1" i="0" smtClean="0">
                <a:solidFill>
                  <a:srgbClr val="000000"/>
                </a:solidFill>
              </a:rPr>
              <a:t>13,5 %</a:t>
            </a:r>
            <a:endParaRPr lang="en-US" sz="4200" smtClean="0">
              <a:solidFill>
                <a:srgbClr val="000000"/>
              </a:solidFill>
            </a:endParaRPr>
          </a:p>
        </p:txBody>
      </p:sp>
      <p:sp>
        <p:nvSpPr>
          <p:cNvPr id="22560" name="Text Box 35"/>
          <p:cNvSpPr txBox="1">
            <a:spLocks noChangeArrowheads="1"/>
          </p:cNvSpPr>
          <p:nvPr/>
        </p:nvSpPr>
        <p:spPr bwMode="auto">
          <a:xfrm>
            <a:off x="3419475" y="4283075"/>
            <a:ext cx="976313" cy="168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900" b="1" i="0" smtClean="0">
                <a:solidFill>
                  <a:srgbClr val="000000"/>
                </a:solidFill>
              </a:rPr>
              <a:t>34 %</a:t>
            </a:r>
            <a:br>
              <a:rPr lang="pt-BR" sz="900" b="1" i="0" smtClean="0">
                <a:solidFill>
                  <a:srgbClr val="000000"/>
                </a:solidFill>
              </a:rPr>
            </a:br>
            <a:endParaRPr lang="en-US" sz="4200" smtClean="0">
              <a:solidFill>
                <a:srgbClr val="000000"/>
              </a:solidFill>
            </a:endParaRPr>
          </a:p>
        </p:txBody>
      </p:sp>
      <p:sp>
        <p:nvSpPr>
          <p:cNvPr id="22561" name="Text Box 36"/>
          <p:cNvSpPr txBox="1">
            <a:spLocks noChangeArrowheads="1"/>
          </p:cNvSpPr>
          <p:nvPr/>
        </p:nvSpPr>
        <p:spPr bwMode="auto">
          <a:xfrm>
            <a:off x="5003800" y="4292600"/>
            <a:ext cx="863600" cy="142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900" b="1" i="0" smtClean="0">
                <a:solidFill>
                  <a:srgbClr val="000000"/>
                </a:solidFill>
              </a:rPr>
              <a:t>34 %</a:t>
            </a:r>
            <a:endParaRPr lang="en-US" sz="4200" smtClean="0">
              <a:solidFill>
                <a:srgbClr val="000000"/>
              </a:solidFill>
            </a:endParaRPr>
          </a:p>
        </p:txBody>
      </p:sp>
      <p:sp>
        <p:nvSpPr>
          <p:cNvPr id="22562" name="Text Box 37"/>
          <p:cNvSpPr txBox="1">
            <a:spLocks noChangeArrowheads="1"/>
          </p:cNvSpPr>
          <p:nvPr/>
        </p:nvSpPr>
        <p:spPr bwMode="auto">
          <a:xfrm>
            <a:off x="6430963" y="4286250"/>
            <a:ext cx="609600" cy="168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000" b="1" i="0" smtClean="0">
                <a:solidFill>
                  <a:srgbClr val="000000"/>
                </a:solidFill>
              </a:rPr>
              <a:t>16</a:t>
            </a:r>
            <a:r>
              <a:rPr lang="en-US" sz="600" b="1" i="0" smtClean="0">
                <a:solidFill>
                  <a:srgbClr val="000000"/>
                </a:solidFill>
              </a:rPr>
              <a:t> </a:t>
            </a:r>
            <a:r>
              <a:rPr lang="en-US" sz="900" b="1" i="0" smtClean="0">
                <a:solidFill>
                  <a:srgbClr val="000000"/>
                </a:solidFill>
              </a:rPr>
              <a:t>%</a:t>
            </a:r>
            <a:endParaRPr lang="en-US" sz="4200" smtClean="0">
              <a:solidFill>
                <a:srgbClr val="000000"/>
              </a:solidFill>
            </a:endParaRPr>
          </a:p>
        </p:txBody>
      </p:sp>
      <p:sp>
        <p:nvSpPr>
          <p:cNvPr id="22563" name="Freeform 38"/>
          <p:cNvSpPr>
            <a:spLocks/>
          </p:cNvSpPr>
          <p:nvPr/>
        </p:nvSpPr>
        <p:spPr bwMode="auto">
          <a:xfrm>
            <a:off x="1958975" y="2625725"/>
            <a:ext cx="5256213" cy="1485900"/>
          </a:xfrm>
          <a:custGeom>
            <a:avLst/>
            <a:gdLst>
              <a:gd name="T0" fmla="*/ 0 w 8278"/>
              <a:gd name="T1" fmla="*/ 2263 h 2341"/>
              <a:gd name="T2" fmla="*/ 300 w 8278"/>
              <a:gd name="T3" fmla="*/ 2163 h 2341"/>
              <a:gd name="T4" fmla="*/ 680 w 8278"/>
              <a:gd name="T5" fmla="*/ 2033 h 2341"/>
              <a:gd name="T6" fmla="*/ 880 w 8278"/>
              <a:gd name="T7" fmla="*/ 1943 h 2341"/>
              <a:gd name="T8" fmla="*/ 1064 w 8278"/>
              <a:gd name="T9" fmla="*/ 1863 h 2341"/>
              <a:gd name="T10" fmla="*/ 1109 w 8278"/>
              <a:gd name="T11" fmla="*/ 1845 h 2341"/>
              <a:gd name="T12" fmla="*/ 1258 w 8278"/>
              <a:gd name="T13" fmla="*/ 1751 h 2341"/>
              <a:gd name="T14" fmla="*/ 1348 w 8278"/>
              <a:gd name="T15" fmla="*/ 1713 h 2341"/>
              <a:gd name="T16" fmla="*/ 1483 w 8278"/>
              <a:gd name="T17" fmla="*/ 1631 h 2341"/>
              <a:gd name="T18" fmla="*/ 1550 w 8278"/>
              <a:gd name="T19" fmla="*/ 1571 h 2341"/>
              <a:gd name="T20" fmla="*/ 1620 w 8278"/>
              <a:gd name="T21" fmla="*/ 1503 h 2341"/>
              <a:gd name="T22" fmla="*/ 1670 w 8278"/>
              <a:gd name="T23" fmla="*/ 1451 h 2341"/>
              <a:gd name="T24" fmla="*/ 1728 w 8278"/>
              <a:gd name="T25" fmla="*/ 1366 h 2341"/>
              <a:gd name="T26" fmla="*/ 1781 w 8278"/>
              <a:gd name="T27" fmla="*/ 1296 h 2341"/>
              <a:gd name="T28" fmla="*/ 1865 w 8278"/>
              <a:gd name="T29" fmla="*/ 1167 h 2341"/>
              <a:gd name="T30" fmla="*/ 1940 w 8278"/>
              <a:gd name="T31" fmla="*/ 1077 h 2341"/>
              <a:gd name="T32" fmla="*/ 2080 w 8278"/>
              <a:gd name="T33" fmla="*/ 953 h 2341"/>
              <a:gd name="T34" fmla="*/ 2138 w 8278"/>
              <a:gd name="T35" fmla="*/ 897 h 2341"/>
              <a:gd name="T36" fmla="*/ 2300 w 8278"/>
              <a:gd name="T37" fmla="*/ 783 h 2341"/>
              <a:gd name="T38" fmla="*/ 2338 w 8278"/>
              <a:gd name="T39" fmla="*/ 746 h 2341"/>
              <a:gd name="T40" fmla="*/ 2460 w 8278"/>
              <a:gd name="T41" fmla="*/ 623 h 2341"/>
              <a:gd name="T42" fmla="*/ 2728 w 8278"/>
              <a:gd name="T43" fmla="*/ 476 h 2341"/>
              <a:gd name="T44" fmla="*/ 2713 w 8278"/>
              <a:gd name="T45" fmla="*/ 491 h 2341"/>
              <a:gd name="T46" fmla="*/ 2960 w 8278"/>
              <a:gd name="T47" fmla="*/ 283 h 2341"/>
              <a:gd name="T48" fmla="*/ 3180 w 8278"/>
              <a:gd name="T49" fmla="*/ 183 h 2341"/>
              <a:gd name="T50" fmla="*/ 3520 w 8278"/>
              <a:gd name="T51" fmla="*/ 103 h 2341"/>
              <a:gd name="T52" fmla="*/ 3700 w 8278"/>
              <a:gd name="T53" fmla="*/ 63 h 2341"/>
              <a:gd name="T54" fmla="*/ 3857 w 8278"/>
              <a:gd name="T55" fmla="*/ 57 h 2341"/>
              <a:gd name="T56" fmla="*/ 4268 w 8278"/>
              <a:gd name="T57" fmla="*/ 6 h 2341"/>
              <a:gd name="T58" fmla="*/ 5000 w 8278"/>
              <a:gd name="T59" fmla="*/ 73 h 2341"/>
              <a:gd name="T60" fmla="*/ 5460 w 8278"/>
              <a:gd name="T61" fmla="*/ 203 h 2341"/>
              <a:gd name="T62" fmla="*/ 5615 w 8278"/>
              <a:gd name="T63" fmla="*/ 249 h 2341"/>
              <a:gd name="T64" fmla="*/ 5740 w 8278"/>
              <a:gd name="T65" fmla="*/ 333 h 2341"/>
              <a:gd name="T66" fmla="*/ 5711 w 8278"/>
              <a:gd name="T67" fmla="*/ 318 h 2341"/>
              <a:gd name="T68" fmla="*/ 5780 w 8278"/>
              <a:gd name="T69" fmla="*/ 375 h 2341"/>
              <a:gd name="T70" fmla="*/ 5848 w 8278"/>
              <a:gd name="T71" fmla="*/ 445 h 2341"/>
              <a:gd name="T72" fmla="*/ 5879 w 8278"/>
              <a:gd name="T73" fmla="*/ 492 h 2341"/>
              <a:gd name="T74" fmla="*/ 5930 w 8278"/>
              <a:gd name="T75" fmla="*/ 558 h 2341"/>
              <a:gd name="T76" fmla="*/ 5972 w 8278"/>
              <a:gd name="T77" fmla="*/ 609 h 2341"/>
              <a:gd name="T78" fmla="*/ 6003 w 8278"/>
              <a:gd name="T79" fmla="*/ 644 h 2341"/>
              <a:gd name="T80" fmla="*/ 6131 w 8278"/>
              <a:gd name="T81" fmla="*/ 840 h 2341"/>
              <a:gd name="T82" fmla="*/ 6131 w 8278"/>
              <a:gd name="T83" fmla="*/ 846 h 2341"/>
              <a:gd name="T84" fmla="*/ 6149 w 8278"/>
              <a:gd name="T85" fmla="*/ 861 h 2341"/>
              <a:gd name="T86" fmla="*/ 6272 w 8278"/>
              <a:gd name="T87" fmla="*/ 978 h 2341"/>
              <a:gd name="T88" fmla="*/ 6278 w 8278"/>
              <a:gd name="T89" fmla="*/ 993 h 2341"/>
              <a:gd name="T90" fmla="*/ 6314 w 8278"/>
              <a:gd name="T91" fmla="*/ 1011 h 2341"/>
              <a:gd name="T92" fmla="*/ 6440 w 8278"/>
              <a:gd name="T93" fmla="*/ 1133 h 2341"/>
              <a:gd name="T94" fmla="*/ 6554 w 8278"/>
              <a:gd name="T95" fmla="*/ 1224 h 2341"/>
              <a:gd name="T96" fmla="*/ 6660 w 8278"/>
              <a:gd name="T97" fmla="*/ 1313 h 2341"/>
              <a:gd name="T98" fmla="*/ 6958 w 8278"/>
              <a:gd name="T99" fmla="*/ 1588 h 2341"/>
              <a:gd name="T100" fmla="*/ 7133 w 8278"/>
              <a:gd name="T101" fmla="*/ 1722 h 2341"/>
              <a:gd name="T102" fmla="*/ 7325 w 8278"/>
              <a:gd name="T103" fmla="*/ 1814 h 2341"/>
              <a:gd name="T104" fmla="*/ 7406 w 8278"/>
              <a:gd name="T105" fmla="*/ 1878 h 2341"/>
              <a:gd name="T106" fmla="*/ 7499 w 8278"/>
              <a:gd name="T107" fmla="*/ 1950 h 2341"/>
              <a:gd name="T108" fmla="*/ 7844 w 8278"/>
              <a:gd name="T109" fmla="*/ 2130 h 2341"/>
              <a:gd name="T110" fmla="*/ 8025 w 8278"/>
              <a:gd name="T111" fmla="*/ 2212 h 2341"/>
              <a:gd name="T112" fmla="*/ 8198 w 8278"/>
              <a:gd name="T113" fmla="*/ 2322 h 2341"/>
              <a:gd name="T114" fmla="*/ 8278 w 8278"/>
              <a:gd name="T115" fmla="*/ 2328 h 23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78"/>
              <a:gd name="T175" fmla="*/ 0 h 2341"/>
              <a:gd name="T176" fmla="*/ 8278 w 8278"/>
              <a:gd name="T177" fmla="*/ 2341 h 23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78" h="2341">
                <a:moveTo>
                  <a:pt x="0" y="2263"/>
                </a:moveTo>
                <a:cubicBezTo>
                  <a:pt x="50" y="2246"/>
                  <a:pt x="187" y="2201"/>
                  <a:pt x="300" y="2163"/>
                </a:cubicBezTo>
                <a:cubicBezTo>
                  <a:pt x="413" y="2125"/>
                  <a:pt x="583" y="2070"/>
                  <a:pt x="680" y="2033"/>
                </a:cubicBezTo>
                <a:cubicBezTo>
                  <a:pt x="769" y="2000"/>
                  <a:pt x="816" y="1971"/>
                  <a:pt x="880" y="1943"/>
                </a:cubicBezTo>
                <a:cubicBezTo>
                  <a:pt x="944" y="1915"/>
                  <a:pt x="1026" y="1879"/>
                  <a:pt x="1064" y="1863"/>
                </a:cubicBezTo>
                <a:cubicBezTo>
                  <a:pt x="1142" y="1824"/>
                  <a:pt x="1089" y="1853"/>
                  <a:pt x="1109" y="1845"/>
                </a:cubicBezTo>
                <a:cubicBezTo>
                  <a:pt x="1141" y="1826"/>
                  <a:pt x="1218" y="1773"/>
                  <a:pt x="1258" y="1751"/>
                </a:cubicBezTo>
                <a:cubicBezTo>
                  <a:pt x="1286" y="1734"/>
                  <a:pt x="1322" y="1720"/>
                  <a:pt x="1348" y="1713"/>
                </a:cubicBezTo>
                <a:cubicBezTo>
                  <a:pt x="1386" y="1680"/>
                  <a:pt x="1438" y="1649"/>
                  <a:pt x="1483" y="1631"/>
                </a:cubicBezTo>
                <a:cubicBezTo>
                  <a:pt x="1550" y="1578"/>
                  <a:pt x="1516" y="1599"/>
                  <a:pt x="1550" y="1571"/>
                </a:cubicBezTo>
                <a:cubicBezTo>
                  <a:pt x="1589" y="1537"/>
                  <a:pt x="1620" y="1503"/>
                  <a:pt x="1620" y="1503"/>
                </a:cubicBezTo>
                <a:cubicBezTo>
                  <a:pt x="1633" y="1479"/>
                  <a:pt x="1660" y="1477"/>
                  <a:pt x="1670" y="1451"/>
                </a:cubicBezTo>
                <a:cubicBezTo>
                  <a:pt x="1679" y="1428"/>
                  <a:pt x="1713" y="1384"/>
                  <a:pt x="1728" y="1366"/>
                </a:cubicBezTo>
                <a:cubicBezTo>
                  <a:pt x="1748" y="1340"/>
                  <a:pt x="1755" y="1312"/>
                  <a:pt x="1781" y="1296"/>
                </a:cubicBezTo>
                <a:cubicBezTo>
                  <a:pt x="1801" y="1222"/>
                  <a:pt x="1845" y="1242"/>
                  <a:pt x="1865" y="1167"/>
                </a:cubicBezTo>
                <a:cubicBezTo>
                  <a:pt x="1871" y="1143"/>
                  <a:pt x="1921" y="1086"/>
                  <a:pt x="1940" y="1077"/>
                </a:cubicBezTo>
                <a:cubicBezTo>
                  <a:pt x="1966" y="1027"/>
                  <a:pt x="2054" y="1003"/>
                  <a:pt x="2080" y="953"/>
                </a:cubicBezTo>
                <a:cubicBezTo>
                  <a:pt x="2092" y="930"/>
                  <a:pt x="2123" y="912"/>
                  <a:pt x="2138" y="897"/>
                </a:cubicBezTo>
                <a:cubicBezTo>
                  <a:pt x="2241" y="860"/>
                  <a:pt x="2197" y="819"/>
                  <a:pt x="2300" y="783"/>
                </a:cubicBezTo>
                <a:cubicBezTo>
                  <a:pt x="2333" y="761"/>
                  <a:pt x="2311" y="773"/>
                  <a:pt x="2338" y="746"/>
                </a:cubicBezTo>
                <a:cubicBezTo>
                  <a:pt x="2365" y="719"/>
                  <a:pt x="2395" y="668"/>
                  <a:pt x="2460" y="623"/>
                </a:cubicBezTo>
                <a:cubicBezTo>
                  <a:pt x="2482" y="614"/>
                  <a:pt x="2638" y="521"/>
                  <a:pt x="2728" y="476"/>
                </a:cubicBezTo>
                <a:cubicBezTo>
                  <a:pt x="2746" y="464"/>
                  <a:pt x="2693" y="499"/>
                  <a:pt x="2713" y="491"/>
                </a:cubicBezTo>
                <a:cubicBezTo>
                  <a:pt x="2767" y="404"/>
                  <a:pt x="2870" y="315"/>
                  <a:pt x="2960" y="283"/>
                </a:cubicBezTo>
                <a:cubicBezTo>
                  <a:pt x="3024" y="262"/>
                  <a:pt x="3119" y="214"/>
                  <a:pt x="3180" y="183"/>
                </a:cubicBezTo>
                <a:cubicBezTo>
                  <a:pt x="3289" y="127"/>
                  <a:pt x="3402" y="123"/>
                  <a:pt x="3520" y="103"/>
                </a:cubicBezTo>
                <a:cubicBezTo>
                  <a:pt x="3599" y="71"/>
                  <a:pt x="3644" y="71"/>
                  <a:pt x="3700" y="63"/>
                </a:cubicBezTo>
                <a:cubicBezTo>
                  <a:pt x="3756" y="55"/>
                  <a:pt x="3762" y="67"/>
                  <a:pt x="3857" y="57"/>
                </a:cubicBezTo>
                <a:cubicBezTo>
                  <a:pt x="3974" y="6"/>
                  <a:pt x="4151" y="24"/>
                  <a:pt x="4268" y="6"/>
                </a:cubicBezTo>
                <a:cubicBezTo>
                  <a:pt x="4454" y="0"/>
                  <a:pt x="4795" y="49"/>
                  <a:pt x="5000" y="73"/>
                </a:cubicBezTo>
                <a:cubicBezTo>
                  <a:pt x="5199" y="106"/>
                  <a:pt x="5358" y="174"/>
                  <a:pt x="5460" y="203"/>
                </a:cubicBezTo>
                <a:cubicBezTo>
                  <a:pt x="5700" y="303"/>
                  <a:pt x="5598" y="234"/>
                  <a:pt x="5615" y="249"/>
                </a:cubicBezTo>
                <a:cubicBezTo>
                  <a:pt x="5648" y="279"/>
                  <a:pt x="5740" y="333"/>
                  <a:pt x="5740" y="333"/>
                </a:cubicBezTo>
                <a:cubicBezTo>
                  <a:pt x="5747" y="359"/>
                  <a:pt x="5705" y="293"/>
                  <a:pt x="5711" y="318"/>
                </a:cubicBezTo>
                <a:cubicBezTo>
                  <a:pt x="5735" y="351"/>
                  <a:pt x="5762" y="352"/>
                  <a:pt x="5780" y="375"/>
                </a:cubicBezTo>
                <a:cubicBezTo>
                  <a:pt x="5799" y="399"/>
                  <a:pt x="5822" y="436"/>
                  <a:pt x="5848" y="445"/>
                </a:cubicBezTo>
                <a:cubicBezTo>
                  <a:pt x="5863" y="470"/>
                  <a:pt x="5865" y="473"/>
                  <a:pt x="5879" y="492"/>
                </a:cubicBezTo>
                <a:cubicBezTo>
                  <a:pt x="5893" y="511"/>
                  <a:pt x="5915" y="539"/>
                  <a:pt x="5930" y="558"/>
                </a:cubicBezTo>
                <a:cubicBezTo>
                  <a:pt x="5942" y="580"/>
                  <a:pt x="5960" y="595"/>
                  <a:pt x="5972" y="609"/>
                </a:cubicBezTo>
                <a:cubicBezTo>
                  <a:pt x="5984" y="623"/>
                  <a:pt x="5976" y="605"/>
                  <a:pt x="6003" y="644"/>
                </a:cubicBezTo>
                <a:cubicBezTo>
                  <a:pt x="6010" y="668"/>
                  <a:pt x="6170" y="873"/>
                  <a:pt x="6131" y="840"/>
                </a:cubicBezTo>
                <a:cubicBezTo>
                  <a:pt x="6149" y="864"/>
                  <a:pt x="6125" y="817"/>
                  <a:pt x="6131" y="846"/>
                </a:cubicBezTo>
                <a:cubicBezTo>
                  <a:pt x="6132" y="849"/>
                  <a:pt x="6126" y="839"/>
                  <a:pt x="6149" y="861"/>
                </a:cubicBezTo>
                <a:cubicBezTo>
                  <a:pt x="6172" y="883"/>
                  <a:pt x="6251" y="956"/>
                  <a:pt x="6272" y="978"/>
                </a:cubicBezTo>
                <a:cubicBezTo>
                  <a:pt x="6308" y="1017"/>
                  <a:pt x="6270" y="987"/>
                  <a:pt x="6278" y="993"/>
                </a:cubicBezTo>
                <a:cubicBezTo>
                  <a:pt x="6285" y="998"/>
                  <a:pt x="6287" y="988"/>
                  <a:pt x="6314" y="1011"/>
                </a:cubicBezTo>
                <a:cubicBezTo>
                  <a:pt x="6350" y="1071"/>
                  <a:pt x="6422" y="1079"/>
                  <a:pt x="6440" y="1133"/>
                </a:cubicBezTo>
                <a:cubicBezTo>
                  <a:pt x="6450" y="1160"/>
                  <a:pt x="6532" y="1214"/>
                  <a:pt x="6554" y="1224"/>
                </a:cubicBezTo>
                <a:cubicBezTo>
                  <a:pt x="6599" y="1251"/>
                  <a:pt x="6589" y="1294"/>
                  <a:pt x="6660" y="1313"/>
                </a:cubicBezTo>
                <a:cubicBezTo>
                  <a:pt x="6802" y="1435"/>
                  <a:pt x="6795" y="1519"/>
                  <a:pt x="6958" y="1588"/>
                </a:cubicBezTo>
                <a:cubicBezTo>
                  <a:pt x="7036" y="1658"/>
                  <a:pt x="7072" y="1684"/>
                  <a:pt x="7133" y="1722"/>
                </a:cubicBezTo>
                <a:cubicBezTo>
                  <a:pt x="7194" y="1760"/>
                  <a:pt x="7279" y="1788"/>
                  <a:pt x="7325" y="1814"/>
                </a:cubicBezTo>
                <a:cubicBezTo>
                  <a:pt x="7362" y="1837"/>
                  <a:pt x="7367" y="1833"/>
                  <a:pt x="7406" y="1878"/>
                </a:cubicBezTo>
                <a:cubicBezTo>
                  <a:pt x="7448" y="1884"/>
                  <a:pt x="7461" y="1920"/>
                  <a:pt x="7499" y="1950"/>
                </a:cubicBezTo>
                <a:cubicBezTo>
                  <a:pt x="7586" y="1977"/>
                  <a:pt x="7679" y="2088"/>
                  <a:pt x="7844" y="2130"/>
                </a:cubicBezTo>
                <a:cubicBezTo>
                  <a:pt x="7868" y="2178"/>
                  <a:pt x="7983" y="2172"/>
                  <a:pt x="8025" y="2212"/>
                </a:cubicBezTo>
                <a:cubicBezTo>
                  <a:pt x="8084" y="2248"/>
                  <a:pt x="8156" y="2303"/>
                  <a:pt x="8198" y="2322"/>
                </a:cubicBezTo>
                <a:cubicBezTo>
                  <a:pt x="8240" y="2341"/>
                  <a:pt x="8261" y="2327"/>
                  <a:pt x="8278" y="2328"/>
                </a:cubicBezTo>
              </a:path>
            </a:pathLst>
          </a:custGeom>
          <a:noFill/>
          <a:ln w="254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64" name="Line 39"/>
          <p:cNvSpPr>
            <a:spLocks noChangeShapeType="1"/>
          </p:cNvSpPr>
          <p:nvPr/>
        </p:nvSpPr>
        <p:spPr bwMode="auto">
          <a:xfrm flipV="1">
            <a:off x="2414588" y="3971925"/>
            <a:ext cx="1587" cy="228600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65" name="Line 40"/>
          <p:cNvSpPr>
            <a:spLocks noChangeShapeType="1"/>
          </p:cNvSpPr>
          <p:nvPr/>
        </p:nvSpPr>
        <p:spPr bwMode="auto">
          <a:xfrm flipV="1">
            <a:off x="3176588" y="3381375"/>
            <a:ext cx="1587" cy="806450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66" name="Line 41"/>
          <p:cNvSpPr>
            <a:spLocks noChangeShapeType="1"/>
          </p:cNvSpPr>
          <p:nvPr/>
        </p:nvSpPr>
        <p:spPr bwMode="auto">
          <a:xfrm flipV="1">
            <a:off x="4700588" y="2674938"/>
            <a:ext cx="1587" cy="1517650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67" name="Line 42"/>
          <p:cNvSpPr>
            <a:spLocks noChangeShapeType="1"/>
          </p:cNvSpPr>
          <p:nvPr/>
        </p:nvSpPr>
        <p:spPr bwMode="auto">
          <a:xfrm flipV="1">
            <a:off x="6224588" y="3540125"/>
            <a:ext cx="0" cy="685800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68" name="Text Box 43"/>
          <p:cNvSpPr txBox="1">
            <a:spLocks noChangeArrowheads="1"/>
          </p:cNvSpPr>
          <p:nvPr/>
        </p:nvSpPr>
        <p:spPr bwMode="auto">
          <a:xfrm>
            <a:off x="1116013" y="3213100"/>
            <a:ext cx="1225550" cy="360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1400" b="1" i="0" smtClean="0">
                <a:solidFill>
                  <a:srgbClr val="000000"/>
                </a:solidFill>
              </a:rPr>
              <a:t>Inovadores</a:t>
            </a:r>
            <a:endParaRPr lang="pt-BR" sz="1400" smtClean="0">
              <a:solidFill>
                <a:srgbClr val="000000"/>
              </a:solidFill>
            </a:endParaRPr>
          </a:p>
        </p:txBody>
      </p:sp>
      <p:sp>
        <p:nvSpPr>
          <p:cNvPr id="22569" name="Line 44"/>
          <p:cNvSpPr>
            <a:spLocks noChangeShapeType="1"/>
          </p:cNvSpPr>
          <p:nvPr/>
        </p:nvSpPr>
        <p:spPr bwMode="auto">
          <a:xfrm>
            <a:off x="1804988" y="3654425"/>
            <a:ext cx="304800" cy="342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70" name="Text Box 45"/>
          <p:cNvSpPr txBox="1">
            <a:spLocks noChangeArrowheads="1"/>
          </p:cNvSpPr>
          <p:nvPr/>
        </p:nvSpPr>
        <p:spPr bwMode="auto">
          <a:xfrm>
            <a:off x="6659563" y="3213100"/>
            <a:ext cx="1800225" cy="360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1400" b="1" i="0" smtClean="0">
                <a:solidFill>
                  <a:srgbClr val="000000"/>
                </a:solidFill>
              </a:rPr>
              <a:t>Conservadores</a:t>
            </a:r>
            <a:endParaRPr lang="pt-BR" sz="1100" smtClean="0">
              <a:solidFill>
                <a:srgbClr val="000000"/>
              </a:solidFill>
            </a:endParaRPr>
          </a:p>
        </p:txBody>
      </p:sp>
      <p:sp>
        <p:nvSpPr>
          <p:cNvPr id="22571" name="Line 46"/>
          <p:cNvSpPr>
            <a:spLocks noChangeShapeType="1"/>
          </p:cNvSpPr>
          <p:nvPr/>
        </p:nvSpPr>
        <p:spPr bwMode="auto">
          <a:xfrm flipH="1">
            <a:off x="6910388" y="3540125"/>
            <a:ext cx="228600" cy="342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72" name="Text Box 47"/>
          <p:cNvSpPr txBox="1">
            <a:spLocks noChangeArrowheads="1"/>
          </p:cNvSpPr>
          <p:nvPr/>
        </p:nvSpPr>
        <p:spPr bwMode="auto">
          <a:xfrm>
            <a:off x="1908175" y="5157788"/>
            <a:ext cx="1655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0000"/>
                </a:solidFill>
              </a:rPr>
              <a:t>Primeiros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adotar</a:t>
            </a:r>
            <a:endParaRPr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22573" name="Text Box 48"/>
          <p:cNvSpPr txBox="1">
            <a:spLocks noChangeArrowheads="1"/>
          </p:cNvSpPr>
          <p:nvPr/>
        </p:nvSpPr>
        <p:spPr bwMode="auto">
          <a:xfrm>
            <a:off x="3132138" y="4797425"/>
            <a:ext cx="1584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0000"/>
                </a:solidFill>
              </a:rPr>
              <a:t>Grupo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majoritário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2574" name="Text Box 49"/>
          <p:cNvSpPr txBox="1">
            <a:spLocks noChangeArrowheads="1"/>
          </p:cNvSpPr>
          <p:nvPr/>
        </p:nvSpPr>
        <p:spPr bwMode="auto">
          <a:xfrm>
            <a:off x="4802188" y="5162550"/>
            <a:ext cx="1422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0000"/>
                </a:solidFill>
              </a:rPr>
              <a:t>Últimos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adotar</a:t>
            </a:r>
            <a:endParaRPr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22575" name="Line 50"/>
          <p:cNvSpPr>
            <a:spLocks noChangeShapeType="1"/>
          </p:cNvSpPr>
          <p:nvPr/>
        </p:nvSpPr>
        <p:spPr bwMode="auto">
          <a:xfrm flipH="1">
            <a:off x="1692275" y="4365625"/>
            <a:ext cx="43180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76" name="Line 51"/>
          <p:cNvSpPr>
            <a:spLocks noChangeShapeType="1"/>
          </p:cNvSpPr>
          <p:nvPr/>
        </p:nvSpPr>
        <p:spPr bwMode="auto">
          <a:xfrm>
            <a:off x="2771775" y="4508500"/>
            <a:ext cx="0" cy="6492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77" name="Line 52"/>
          <p:cNvSpPr>
            <a:spLocks noChangeShapeType="1"/>
          </p:cNvSpPr>
          <p:nvPr/>
        </p:nvSpPr>
        <p:spPr bwMode="auto">
          <a:xfrm flipV="1">
            <a:off x="5435600" y="4508500"/>
            <a:ext cx="0" cy="5762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4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3530600"/>
          </a:xfrm>
        </p:spPr>
        <p:txBody>
          <a:bodyPr/>
          <a:lstStyle/>
          <a:p>
            <a:pPr algn="ctr" eaLnBrk="1" hangingPunct="1"/>
            <a:r>
              <a:rPr lang="pt-BR" sz="4800" dirty="0" smtClean="0">
                <a:latin typeface="Arial Black" charset="0"/>
              </a:rPr>
              <a:t>Compreendendo e implementando mudanças</a:t>
            </a:r>
            <a:endParaRPr lang="pt-BR" sz="4800" dirty="0">
              <a:latin typeface="Arial Black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382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7239000" cy="1485900"/>
          </a:xfrm>
        </p:spPr>
        <p:txBody>
          <a:bodyPr/>
          <a:lstStyle/>
          <a:p>
            <a:pPr algn="ctr" eaLnBrk="1" hangingPunct="1"/>
            <a:r>
              <a:rPr lang="pt-BR" dirty="0" smtClean="0">
                <a:latin typeface="Arial Black" charset="0"/>
              </a:rPr>
              <a:t>Como acontece a mudança</a:t>
            </a:r>
            <a:endParaRPr lang="pt-BR" dirty="0">
              <a:latin typeface="Arial Black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346200" y="2428875"/>
            <a:ext cx="6934200" cy="3667125"/>
          </a:xfrm>
        </p:spPr>
        <p:txBody>
          <a:bodyPr/>
          <a:lstStyle/>
          <a:p>
            <a:pPr algn="ctr" eaLnBrk="1" hangingPunct="1">
              <a:buFont typeface="Monotype Sorts" charset="0"/>
              <a:buNone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Todos gostam de melhoria, mas todos nós odiamos mudanças!</a:t>
            </a:r>
          </a:p>
        </p:txBody>
      </p:sp>
    </p:spTree>
    <p:extLst>
      <p:ext uri="{BB962C8B-B14F-4D97-AF65-F5344CB8AC3E}">
        <p14:creationId xmlns="" xmlns:p14="http://schemas.microsoft.com/office/powerpoint/2010/main" val="3161222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Compatibilidade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85875" y="2571750"/>
            <a:ext cx="7572375" cy="2838450"/>
          </a:xfrm>
        </p:spPr>
        <p:txBody>
          <a:bodyPr/>
          <a:lstStyle/>
          <a:p>
            <a:pPr eaLnBrk="1" hangingPunct="1"/>
            <a:r>
              <a:rPr lang="pt-BR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Idéias</a:t>
            </a: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são aceitas </a:t>
            </a: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quando </a:t>
            </a: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podem ser vistas como uma adaptação dos valores </a:t>
            </a: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 do </a:t>
            </a: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estilo de </a:t>
            </a: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vida existentes.</a:t>
            </a: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040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228600"/>
            <a:ext cx="7834312" cy="1219200"/>
          </a:xfrm>
        </p:spPr>
        <p:txBody>
          <a:bodyPr/>
          <a:lstStyle/>
          <a:p>
            <a:pPr eaLnBrk="1" hangingPunct="1"/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Relacionamentos sociais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8"/>
            <a:ext cx="7772400" cy="5124450"/>
          </a:xfrm>
        </p:spPr>
        <p:txBody>
          <a:bodyPr/>
          <a:lstStyle/>
          <a:p>
            <a:pPr eaLnBrk="1" hangingPunct="1"/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Mesmo pessoas altamente educadas não são influenciadas por especialistas, mas são  influenciadas por amigos.</a:t>
            </a:r>
            <a:b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pt-B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/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 que isso significa?</a:t>
            </a:r>
          </a:p>
          <a:p>
            <a:pPr lvl="1" algn="just" eaLnBrk="1" hangingPunct="1"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Não espere que as pessoas sejam influenciadas por você.</a:t>
            </a:r>
          </a:p>
          <a:p>
            <a:pPr lvl="1" algn="just" eaLnBrk="1" hangingPunct="1"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Seja um amigo.</a:t>
            </a:r>
          </a:p>
          <a:p>
            <a:pPr lvl="1" algn="just" eaLnBrk="1" hangingPunct="1"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Tome muitos cafés com as pessoas.</a:t>
            </a:r>
          </a:p>
          <a:p>
            <a:pPr lvl="1" algn="just" eaLnBrk="1" hangingPunct="1">
              <a:buFontTx/>
              <a:buChar char="-"/>
            </a:pPr>
            <a:r>
              <a:rPr lang="pt-B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Isso vai levar tempo.</a:t>
            </a:r>
          </a:p>
        </p:txBody>
      </p:sp>
    </p:spTree>
    <p:extLst>
      <p:ext uri="{BB962C8B-B14F-4D97-AF65-F5344CB8AC3E}">
        <p14:creationId xmlns="" xmlns:p14="http://schemas.microsoft.com/office/powerpoint/2010/main" val="1620653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3071813"/>
          </a:xfrm>
        </p:spPr>
        <p:txBody>
          <a:bodyPr/>
          <a:lstStyle/>
          <a:p>
            <a:pPr algn="ctr" eaLnBrk="1" hangingPunct="1"/>
            <a:r>
              <a:rPr lang="pt-BR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Compreendendo Inovações</a:t>
            </a:r>
          </a:p>
        </p:txBody>
      </p:sp>
    </p:spTree>
    <p:extLst>
      <p:ext uri="{BB962C8B-B14F-4D97-AF65-F5344CB8AC3E}">
        <p14:creationId xmlns="" xmlns:p14="http://schemas.microsoft.com/office/powerpoint/2010/main" val="130500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62100"/>
            <a:ext cx="7772400" cy="4216400"/>
          </a:xfrm>
        </p:spPr>
        <p:txBody>
          <a:bodyPr/>
          <a:lstStyle/>
          <a:p>
            <a:pPr algn="ctr" eaLnBrk="1" hangingPunct="1"/>
            <a:r>
              <a:rPr lang="pt-BR" dirty="0">
                <a:latin typeface="Arial Black" charset="0"/>
              </a:rPr>
              <a:t>O papel da liderança é ENCORAJAR durante todo o processo de mudança.</a:t>
            </a:r>
            <a:br>
              <a:rPr lang="pt-BR" dirty="0">
                <a:latin typeface="Arial Black" charset="0"/>
              </a:rPr>
            </a:br>
            <a:endParaRPr lang="pt-BR" dirty="0">
              <a:solidFill>
                <a:schemeClr val="tx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936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 Black" charset="0"/>
              </a:rPr>
              <a:t>A Anatomia da Inovação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971800" y="1562100"/>
            <a:ext cx="5867400" cy="4191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1913" y="1555750"/>
            <a:ext cx="23272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0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Otimismo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88" y="5106988"/>
            <a:ext cx="29702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0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Pessimismo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957513" y="5746750"/>
            <a:ext cx="5651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0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Tempo em anos</a:t>
            </a:r>
          </a:p>
        </p:txBody>
      </p:sp>
    </p:spTree>
    <p:extLst>
      <p:ext uri="{BB962C8B-B14F-4D97-AF65-F5344CB8AC3E}">
        <p14:creationId xmlns="" xmlns:p14="http://schemas.microsoft.com/office/powerpoint/2010/main" val="3871780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387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277217196 w 5021"/>
              <a:gd name="T1" fmla="*/ 2147483647 h 2302"/>
              <a:gd name="T2" fmla="*/ 524192527 w 5021"/>
              <a:gd name="T3" fmla="*/ 2076608663 h 2302"/>
              <a:gd name="T4" fmla="*/ 803930574 w 5021"/>
              <a:gd name="T5" fmla="*/ 1643141575 h 2302"/>
              <a:gd name="T6" fmla="*/ 990420686 w 5021"/>
              <a:gd name="T7" fmla="*/ 1333163281 h 2302"/>
              <a:gd name="T8" fmla="*/ 1237395918 w 5021"/>
              <a:gd name="T9" fmla="*/ 929936865 h 2302"/>
              <a:gd name="T10" fmla="*/ 1547375830 w 5021"/>
              <a:gd name="T11" fmla="*/ 650200235 h 2302"/>
              <a:gd name="T12" fmla="*/ 1796872407 w 5021"/>
              <a:gd name="T13" fmla="*/ 433466890 h 2302"/>
              <a:gd name="T14" fmla="*/ 2137092596 w 5021"/>
              <a:gd name="T15" fmla="*/ 463708752 h 2302"/>
              <a:gd name="T16" fmla="*/ 2147483647 w 5021"/>
              <a:gd name="T17" fmla="*/ 806449856 h 2302"/>
              <a:gd name="T18" fmla="*/ 2147483647 w 5021"/>
              <a:gd name="T19" fmla="*/ 1209674884 h 2302"/>
              <a:gd name="T20" fmla="*/ 2147483647 w 5021"/>
              <a:gd name="T21" fmla="*/ 1703625696 h 2302"/>
              <a:gd name="T22" fmla="*/ 2147483647 w 5021"/>
              <a:gd name="T23" fmla="*/ 2106850525 h 2302"/>
              <a:gd name="T24" fmla="*/ 2147483647 w 5021"/>
              <a:gd name="T25" fmla="*/ 2147483647 h 2302"/>
              <a:gd name="T26" fmla="*/ 2147483647 w 5021"/>
              <a:gd name="T27" fmla="*/ 2147483647 h 2302"/>
              <a:gd name="T28" fmla="*/ 2147483647 w 5021"/>
              <a:gd name="T29" fmla="*/ 1983362127 h 2302"/>
              <a:gd name="T30" fmla="*/ 2147483647 w 5021"/>
              <a:gd name="T31" fmla="*/ 2147483647 h 2302"/>
              <a:gd name="T32" fmla="*/ 2147483647 w 5021"/>
              <a:gd name="T33" fmla="*/ 2147483647 h 2302"/>
              <a:gd name="T34" fmla="*/ 2147483647 w 5021"/>
              <a:gd name="T35" fmla="*/ 2147483647 h 2302"/>
              <a:gd name="T36" fmla="*/ 2147483647 w 5021"/>
              <a:gd name="T37" fmla="*/ 2147483647 h 2302"/>
              <a:gd name="T38" fmla="*/ 2147483647 w 5021"/>
              <a:gd name="T39" fmla="*/ 2147483647 h 2302"/>
              <a:gd name="T40" fmla="*/ 2147483647 w 5021"/>
              <a:gd name="T41" fmla="*/ 2147483647 h 2302"/>
              <a:gd name="T42" fmla="*/ 2147483647 w 5021"/>
              <a:gd name="T43" fmla="*/ 2147483647 h 2302"/>
              <a:gd name="T44" fmla="*/ 2147483647 w 5021"/>
              <a:gd name="T45" fmla="*/ 2147483647 h 2302"/>
              <a:gd name="T46" fmla="*/ 2147483647 w 5021"/>
              <a:gd name="T47" fmla="*/ 2147483647 h 2302"/>
              <a:gd name="T48" fmla="*/ 2147483647 w 5021"/>
              <a:gd name="T49" fmla="*/ 2147483647 h 2302"/>
              <a:gd name="T50" fmla="*/ 2147483647 w 5021"/>
              <a:gd name="T51" fmla="*/ 2147483647 h 2302"/>
              <a:gd name="T52" fmla="*/ 2147483647 w 5021"/>
              <a:gd name="T53" fmla="*/ 2147483647 h 2302"/>
              <a:gd name="T54" fmla="*/ 2147483647 w 5021"/>
              <a:gd name="T55" fmla="*/ 2147483647 h 2302"/>
              <a:gd name="T56" fmla="*/ 2147483647 w 5021"/>
              <a:gd name="T57" fmla="*/ 2147483647 h 2302"/>
              <a:gd name="T58" fmla="*/ 2147483647 w 5021"/>
              <a:gd name="T59" fmla="*/ 2147483647 h 2302"/>
              <a:gd name="T60" fmla="*/ 2147483647 w 5021"/>
              <a:gd name="T61" fmla="*/ 2147483647 h 2302"/>
              <a:gd name="T62" fmla="*/ 2147483647 w 5021"/>
              <a:gd name="T63" fmla="*/ 2147483647 h 2302"/>
              <a:gd name="T64" fmla="*/ 2147483647 w 5021"/>
              <a:gd name="T65" fmla="*/ 2147483647 h 2302"/>
              <a:gd name="T66" fmla="*/ 2147483647 w 5021"/>
              <a:gd name="T67" fmla="*/ 2147483647 h 2302"/>
              <a:gd name="T68" fmla="*/ 2147483647 w 5021"/>
              <a:gd name="T69" fmla="*/ 2147483647 h 2302"/>
              <a:gd name="T70" fmla="*/ 2147483647 w 5021"/>
              <a:gd name="T71" fmla="*/ 2147483647 h 2302"/>
              <a:gd name="T72" fmla="*/ 2147483647 w 5021"/>
              <a:gd name="T73" fmla="*/ 2147483647 h 2302"/>
              <a:gd name="T74" fmla="*/ 2147483647 w 5021"/>
              <a:gd name="T75" fmla="*/ 2147483647 h 2302"/>
              <a:gd name="T76" fmla="*/ 2147483647 w 5021"/>
              <a:gd name="T77" fmla="*/ 2147483647 h 2302"/>
              <a:gd name="T78" fmla="*/ 2147483647 w 5021"/>
              <a:gd name="T79" fmla="*/ 2147483647 h 2302"/>
              <a:gd name="T80" fmla="*/ 2147483647 w 5021"/>
              <a:gd name="T81" fmla="*/ 2147483647 h 2302"/>
              <a:gd name="T82" fmla="*/ 2147483647 w 5021"/>
              <a:gd name="T83" fmla="*/ 2147483647 h 2302"/>
              <a:gd name="T84" fmla="*/ 2147483647 w 5021"/>
              <a:gd name="T85" fmla="*/ 2147483647 h 2302"/>
              <a:gd name="T86" fmla="*/ 2147483647 w 5021"/>
              <a:gd name="T87" fmla="*/ 2147483647 h 2302"/>
              <a:gd name="T88" fmla="*/ 2147483647 w 5021"/>
              <a:gd name="T89" fmla="*/ 1829633455 h 2302"/>
              <a:gd name="T90" fmla="*/ 2147483647 w 5021"/>
              <a:gd name="T91" fmla="*/ 1363405143 h 2302"/>
              <a:gd name="T92" fmla="*/ 2147483647 w 5021"/>
              <a:gd name="T93" fmla="*/ 1146670210 h 2302"/>
              <a:gd name="T94" fmla="*/ 2147483647 w 5021"/>
              <a:gd name="T95" fmla="*/ 1363405143 h 2302"/>
              <a:gd name="T96" fmla="*/ 2147483647 w 5021"/>
              <a:gd name="T97" fmla="*/ 1456650091 h 2302"/>
              <a:gd name="T98" fmla="*/ 2147483647 w 5021"/>
              <a:gd name="T99" fmla="*/ 1053425262 h 2302"/>
              <a:gd name="T100" fmla="*/ 2147483647 w 5021"/>
              <a:gd name="T101" fmla="*/ 309978393 h 2302"/>
              <a:gd name="T102" fmla="*/ 2147483647 w 5021"/>
              <a:gd name="T103" fmla="*/ 90725611 h 23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21"/>
              <a:gd name="T157" fmla="*/ 0 h 2302"/>
              <a:gd name="T158" fmla="*/ 5021 w 5021"/>
              <a:gd name="T159" fmla="*/ 2302 h 23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00313" y="260350"/>
            <a:ext cx="47371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4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Cético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977900" y="4254500"/>
            <a:ext cx="939800" cy="10160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595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277217196 w 5021"/>
              <a:gd name="T1" fmla="*/ 2147483647 h 2302"/>
              <a:gd name="T2" fmla="*/ 524192527 w 5021"/>
              <a:gd name="T3" fmla="*/ 2076608663 h 2302"/>
              <a:gd name="T4" fmla="*/ 803930574 w 5021"/>
              <a:gd name="T5" fmla="*/ 1643141575 h 2302"/>
              <a:gd name="T6" fmla="*/ 990420686 w 5021"/>
              <a:gd name="T7" fmla="*/ 1333163281 h 2302"/>
              <a:gd name="T8" fmla="*/ 1237395918 w 5021"/>
              <a:gd name="T9" fmla="*/ 929936865 h 2302"/>
              <a:gd name="T10" fmla="*/ 1547375830 w 5021"/>
              <a:gd name="T11" fmla="*/ 650200235 h 2302"/>
              <a:gd name="T12" fmla="*/ 1796872407 w 5021"/>
              <a:gd name="T13" fmla="*/ 433466890 h 2302"/>
              <a:gd name="T14" fmla="*/ 2137092596 w 5021"/>
              <a:gd name="T15" fmla="*/ 463708752 h 2302"/>
              <a:gd name="T16" fmla="*/ 2147483647 w 5021"/>
              <a:gd name="T17" fmla="*/ 806449856 h 2302"/>
              <a:gd name="T18" fmla="*/ 2147483647 w 5021"/>
              <a:gd name="T19" fmla="*/ 1209674884 h 2302"/>
              <a:gd name="T20" fmla="*/ 2147483647 w 5021"/>
              <a:gd name="T21" fmla="*/ 1703625696 h 2302"/>
              <a:gd name="T22" fmla="*/ 2147483647 w 5021"/>
              <a:gd name="T23" fmla="*/ 2106850525 h 2302"/>
              <a:gd name="T24" fmla="*/ 2147483647 w 5021"/>
              <a:gd name="T25" fmla="*/ 2147483647 h 2302"/>
              <a:gd name="T26" fmla="*/ 2147483647 w 5021"/>
              <a:gd name="T27" fmla="*/ 2147483647 h 2302"/>
              <a:gd name="T28" fmla="*/ 2147483647 w 5021"/>
              <a:gd name="T29" fmla="*/ 1983362127 h 2302"/>
              <a:gd name="T30" fmla="*/ 2147483647 w 5021"/>
              <a:gd name="T31" fmla="*/ 2147483647 h 2302"/>
              <a:gd name="T32" fmla="*/ 2147483647 w 5021"/>
              <a:gd name="T33" fmla="*/ 2147483647 h 2302"/>
              <a:gd name="T34" fmla="*/ 2147483647 w 5021"/>
              <a:gd name="T35" fmla="*/ 2147483647 h 2302"/>
              <a:gd name="T36" fmla="*/ 2147483647 w 5021"/>
              <a:gd name="T37" fmla="*/ 2147483647 h 2302"/>
              <a:gd name="T38" fmla="*/ 2147483647 w 5021"/>
              <a:gd name="T39" fmla="*/ 2147483647 h 2302"/>
              <a:gd name="T40" fmla="*/ 2147483647 w 5021"/>
              <a:gd name="T41" fmla="*/ 2147483647 h 2302"/>
              <a:gd name="T42" fmla="*/ 2147483647 w 5021"/>
              <a:gd name="T43" fmla="*/ 2147483647 h 2302"/>
              <a:gd name="T44" fmla="*/ 2147483647 w 5021"/>
              <a:gd name="T45" fmla="*/ 2147483647 h 2302"/>
              <a:gd name="T46" fmla="*/ 2147483647 w 5021"/>
              <a:gd name="T47" fmla="*/ 2147483647 h 2302"/>
              <a:gd name="T48" fmla="*/ 2147483647 w 5021"/>
              <a:gd name="T49" fmla="*/ 2147483647 h 2302"/>
              <a:gd name="T50" fmla="*/ 2147483647 w 5021"/>
              <a:gd name="T51" fmla="*/ 2147483647 h 2302"/>
              <a:gd name="T52" fmla="*/ 2147483647 w 5021"/>
              <a:gd name="T53" fmla="*/ 2147483647 h 2302"/>
              <a:gd name="T54" fmla="*/ 2147483647 w 5021"/>
              <a:gd name="T55" fmla="*/ 2147483647 h 2302"/>
              <a:gd name="T56" fmla="*/ 2147483647 w 5021"/>
              <a:gd name="T57" fmla="*/ 2147483647 h 2302"/>
              <a:gd name="T58" fmla="*/ 2147483647 w 5021"/>
              <a:gd name="T59" fmla="*/ 2147483647 h 2302"/>
              <a:gd name="T60" fmla="*/ 2147483647 w 5021"/>
              <a:gd name="T61" fmla="*/ 2147483647 h 2302"/>
              <a:gd name="T62" fmla="*/ 2147483647 w 5021"/>
              <a:gd name="T63" fmla="*/ 2147483647 h 2302"/>
              <a:gd name="T64" fmla="*/ 2147483647 w 5021"/>
              <a:gd name="T65" fmla="*/ 2147483647 h 2302"/>
              <a:gd name="T66" fmla="*/ 2147483647 w 5021"/>
              <a:gd name="T67" fmla="*/ 2147483647 h 2302"/>
              <a:gd name="T68" fmla="*/ 2147483647 w 5021"/>
              <a:gd name="T69" fmla="*/ 2147483647 h 2302"/>
              <a:gd name="T70" fmla="*/ 2147483647 w 5021"/>
              <a:gd name="T71" fmla="*/ 2147483647 h 2302"/>
              <a:gd name="T72" fmla="*/ 2147483647 w 5021"/>
              <a:gd name="T73" fmla="*/ 2147483647 h 2302"/>
              <a:gd name="T74" fmla="*/ 2147483647 w 5021"/>
              <a:gd name="T75" fmla="*/ 2147483647 h 2302"/>
              <a:gd name="T76" fmla="*/ 2147483647 w 5021"/>
              <a:gd name="T77" fmla="*/ 2147483647 h 2302"/>
              <a:gd name="T78" fmla="*/ 2147483647 w 5021"/>
              <a:gd name="T79" fmla="*/ 2147483647 h 2302"/>
              <a:gd name="T80" fmla="*/ 2147483647 w 5021"/>
              <a:gd name="T81" fmla="*/ 2147483647 h 2302"/>
              <a:gd name="T82" fmla="*/ 2147483647 w 5021"/>
              <a:gd name="T83" fmla="*/ 2147483647 h 2302"/>
              <a:gd name="T84" fmla="*/ 2147483647 w 5021"/>
              <a:gd name="T85" fmla="*/ 2147483647 h 2302"/>
              <a:gd name="T86" fmla="*/ 2147483647 w 5021"/>
              <a:gd name="T87" fmla="*/ 2147483647 h 2302"/>
              <a:gd name="T88" fmla="*/ 2147483647 w 5021"/>
              <a:gd name="T89" fmla="*/ 1829633455 h 2302"/>
              <a:gd name="T90" fmla="*/ 2147483647 w 5021"/>
              <a:gd name="T91" fmla="*/ 1363405143 h 2302"/>
              <a:gd name="T92" fmla="*/ 2147483647 w 5021"/>
              <a:gd name="T93" fmla="*/ 1146670210 h 2302"/>
              <a:gd name="T94" fmla="*/ 2147483647 w 5021"/>
              <a:gd name="T95" fmla="*/ 1363405143 h 2302"/>
              <a:gd name="T96" fmla="*/ 2147483647 w 5021"/>
              <a:gd name="T97" fmla="*/ 1456650091 h 2302"/>
              <a:gd name="T98" fmla="*/ 2147483647 w 5021"/>
              <a:gd name="T99" fmla="*/ 1053425262 h 2302"/>
              <a:gd name="T100" fmla="*/ 2147483647 w 5021"/>
              <a:gd name="T101" fmla="*/ 309978393 h 2302"/>
              <a:gd name="T102" fmla="*/ 2147483647 w 5021"/>
              <a:gd name="T103" fmla="*/ 90725611 h 23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21"/>
              <a:gd name="T157" fmla="*/ 0 h 2302"/>
              <a:gd name="T158" fmla="*/ 5021 w 5021"/>
              <a:gd name="T159" fmla="*/ 2302 h 23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00313" y="260350"/>
            <a:ext cx="47371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400">
                <a:solidFill>
                  <a:srgbClr val="E6E6FF"/>
                </a:solidFill>
                <a:latin typeface="Arial" charset="0"/>
                <a:ea typeface="ＭＳ Ｐゴシック" charset="0"/>
              </a:rPr>
              <a:t>Entusiasmo!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511300" y="3568700"/>
            <a:ext cx="1092200" cy="939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10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Reflexão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2320925"/>
            <a:ext cx="6562725" cy="370046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-109" charset="0"/>
                <a:cs typeface="Times New Roman" pitchFamily="-109" charset="0"/>
              </a:rPr>
              <a:t>Imagine que a cirurgia não tivesse dado certo. Você continuaria tentando?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Times New Roman" pitchFamily="-109" charset="0"/>
              <a:cs typeface="Times New Roman" pitchFamily="-10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1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277217196 w 5021"/>
              <a:gd name="T1" fmla="*/ 2147483647 h 2302"/>
              <a:gd name="T2" fmla="*/ 524192527 w 5021"/>
              <a:gd name="T3" fmla="*/ 2076608663 h 2302"/>
              <a:gd name="T4" fmla="*/ 803930574 w 5021"/>
              <a:gd name="T5" fmla="*/ 1643141575 h 2302"/>
              <a:gd name="T6" fmla="*/ 990420686 w 5021"/>
              <a:gd name="T7" fmla="*/ 1333163281 h 2302"/>
              <a:gd name="T8" fmla="*/ 1237395918 w 5021"/>
              <a:gd name="T9" fmla="*/ 929936865 h 2302"/>
              <a:gd name="T10" fmla="*/ 1547375830 w 5021"/>
              <a:gd name="T11" fmla="*/ 650200235 h 2302"/>
              <a:gd name="T12" fmla="*/ 1796872407 w 5021"/>
              <a:gd name="T13" fmla="*/ 433466890 h 2302"/>
              <a:gd name="T14" fmla="*/ 2137092596 w 5021"/>
              <a:gd name="T15" fmla="*/ 463708752 h 2302"/>
              <a:gd name="T16" fmla="*/ 2147483647 w 5021"/>
              <a:gd name="T17" fmla="*/ 806449856 h 2302"/>
              <a:gd name="T18" fmla="*/ 2147483647 w 5021"/>
              <a:gd name="T19" fmla="*/ 1209674884 h 2302"/>
              <a:gd name="T20" fmla="*/ 2147483647 w 5021"/>
              <a:gd name="T21" fmla="*/ 1703625696 h 2302"/>
              <a:gd name="T22" fmla="*/ 2147483647 w 5021"/>
              <a:gd name="T23" fmla="*/ 2106850525 h 2302"/>
              <a:gd name="T24" fmla="*/ 2147483647 w 5021"/>
              <a:gd name="T25" fmla="*/ 2147483647 h 2302"/>
              <a:gd name="T26" fmla="*/ 2147483647 w 5021"/>
              <a:gd name="T27" fmla="*/ 2147483647 h 2302"/>
              <a:gd name="T28" fmla="*/ 2147483647 w 5021"/>
              <a:gd name="T29" fmla="*/ 1983362127 h 2302"/>
              <a:gd name="T30" fmla="*/ 2147483647 w 5021"/>
              <a:gd name="T31" fmla="*/ 2147483647 h 2302"/>
              <a:gd name="T32" fmla="*/ 2147483647 w 5021"/>
              <a:gd name="T33" fmla="*/ 2147483647 h 2302"/>
              <a:gd name="T34" fmla="*/ 2147483647 w 5021"/>
              <a:gd name="T35" fmla="*/ 2147483647 h 2302"/>
              <a:gd name="T36" fmla="*/ 2147483647 w 5021"/>
              <a:gd name="T37" fmla="*/ 2147483647 h 2302"/>
              <a:gd name="T38" fmla="*/ 2147483647 w 5021"/>
              <a:gd name="T39" fmla="*/ 2147483647 h 2302"/>
              <a:gd name="T40" fmla="*/ 2147483647 w 5021"/>
              <a:gd name="T41" fmla="*/ 2147483647 h 2302"/>
              <a:gd name="T42" fmla="*/ 2147483647 w 5021"/>
              <a:gd name="T43" fmla="*/ 2147483647 h 2302"/>
              <a:gd name="T44" fmla="*/ 2147483647 w 5021"/>
              <a:gd name="T45" fmla="*/ 2147483647 h 2302"/>
              <a:gd name="T46" fmla="*/ 2147483647 w 5021"/>
              <a:gd name="T47" fmla="*/ 2147483647 h 2302"/>
              <a:gd name="T48" fmla="*/ 2147483647 w 5021"/>
              <a:gd name="T49" fmla="*/ 2147483647 h 2302"/>
              <a:gd name="T50" fmla="*/ 2147483647 w 5021"/>
              <a:gd name="T51" fmla="*/ 2147483647 h 2302"/>
              <a:gd name="T52" fmla="*/ 2147483647 w 5021"/>
              <a:gd name="T53" fmla="*/ 2147483647 h 2302"/>
              <a:gd name="T54" fmla="*/ 2147483647 w 5021"/>
              <a:gd name="T55" fmla="*/ 2147483647 h 2302"/>
              <a:gd name="T56" fmla="*/ 2147483647 w 5021"/>
              <a:gd name="T57" fmla="*/ 2147483647 h 2302"/>
              <a:gd name="T58" fmla="*/ 2147483647 w 5021"/>
              <a:gd name="T59" fmla="*/ 2147483647 h 2302"/>
              <a:gd name="T60" fmla="*/ 2147483647 w 5021"/>
              <a:gd name="T61" fmla="*/ 2147483647 h 2302"/>
              <a:gd name="T62" fmla="*/ 2147483647 w 5021"/>
              <a:gd name="T63" fmla="*/ 2147483647 h 2302"/>
              <a:gd name="T64" fmla="*/ 2147483647 w 5021"/>
              <a:gd name="T65" fmla="*/ 2147483647 h 2302"/>
              <a:gd name="T66" fmla="*/ 2147483647 w 5021"/>
              <a:gd name="T67" fmla="*/ 2147483647 h 2302"/>
              <a:gd name="T68" fmla="*/ 2147483647 w 5021"/>
              <a:gd name="T69" fmla="*/ 2147483647 h 2302"/>
              <a:gd name="T70" fmla="*/ 2147483647 w 5021"/>
              <a:gd name="T71" fmla="*/ 2147483647 h 2302"/>
              <a:gd name="T72" fmla="*/ 2147483647 w 5021"/>
              <a:gd name="T73" fmla="*/ 2147483647 h 2302"/>
              <a:gd name="T74" fmla="*/ 2147483647 w 5021"/>
              <a:gd name="T75" fmla="*/ 2147483647 h 2302"/>
              <a:gd name="T76" fmla="*/ 2147483647 w 5021"/>
              <a:gd name="T77" fmla="*/ 2147483647 h 2302"/>
              <a:gd name="T78" fmla="*/ 2147483647 w 5021"/>
              <a:gd name="T79" fmla="*/ 2147483647 h 2302"/>
              <a:gd name="T80" fmla="*/ 2147483647 w 5021"/>
              <a:gd name="T81" fmla="*/ 2147483647 h 2302"/>
              <a:gd name="T82" fmla="*/ 2147483647 w 5021"/>
              <a:gd name="T83" fmla="*/ 2147483647 h 2302"/>
              <a:gd name="T84" fmla="*/ 2147483647 w 5021"/>
              <a:gd name="T85" fmla="*/ 2147483647 h 2302"/>
              <a:gd name="T86" fmla="*/ 2147483647 w 5021"/>
              <a:gd name="T87" fmla="*/ 2147483647 h 2302"/>
              <a:gd name="T88" fmla="*/ 2147483647 w 5021"/>
              <a:gd name="T89" fmla="*/ 1829633455 h 2302"/>
              <a:gd name="T90" fmla="*/ 2147483647 w 5021"/>
              <a:gd name="T91" fmla="*/ 1363405143 h 2302"/>
              <a:gd name="T92" fmla="*/ 2147483647 w 5021"/>
              <a:gd name="T93" fmla="*/ 1146670210 h 2302"/>
              <a:gd name="T94" fmla="*/ 2147483647 w 5021"/>
              <a:gd name="T95" fmla="*/ 1363405143 h 2302"/>
              <a:gd name="T96" fmla="*/ 2147483647 w 5021"/>
              <a:gd name="T97" fmla="*/ 1456650091 h 2302"/>
              <a:gd name="T98" fmla="*/ 2147483647 w 5021"/>
              <a:gd name="T99" fmla="*/ 1053425262 h 2302"/>
              <a:gd name="T100" fmla="*/ 2147483647 w 5021"/>
              <a:gd name="T101" fmla="*/ 309978393 h 2302"/>
              <a:gd name="T102" fmla="*/ 2147483647 w 5021"/>
              <a:gd name="T103" fmla="*/ 90725611 h 23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21"/>
              <a:gd name="T157" fmla="*/ 0 h 2302"/>
              <a:gd name="T158" fmla="*/ 5021 w 5021"/>
              <a:gd name="T159" fmla="*/ 2302 h 23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0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Bandas de música &amp; Fogos de artifício</a:t>
            </a:r>
            <a:endParaRPr lang="pt-BR" sz="4400" smtClean="0">
              <a:solidFill>
                <a:srgbClr val="E6E6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2197100" y="2298700"/>
            <a:ext cx="1549400" cy="355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453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277217196 w 5021"/>
              <a:gd name="T1" fmla="*/ 2147483647 h 2302"/>
              <a:gd name="T2" fmla="*/ 524192527 w 5021"/>
              <a:gd name="T3" fmla="*/ 2076608663 h 2302"/>
              <a:gd name="T4" fmla="*/ 803930574 w 5021"/>
              <a:gd name="T5" fmla="*/ 1643141575 h 2302"/>
              <a:gd name="T6" fmla="*/ 990420686 w 5021"/>
              <a:gd name="T7" fmla="*/ 1333163281 h 2302"/>
              <a:gd name="T8" fmla="*/ 1237395918 w 5021"/>
              <a:gd name="T9" fmla="*/ 929936865 h 2302"/>
              <a:gd name="T10" fmla="*/ 1547375830 w 5021"/>
              <a:gd name="T11" fmla="*/ 650200235 h 2302"/>
              <a:gd name="T12" fmla="*/ 1796872407 w 5021"/>
              <a:gd name="T13" fmla="*/ 433466890 h 2302"/>
              <a:gd name="T14" fmla="*/ 2137092596 w 5021"/>
              <a:gd name="T15" fmla="*/ 463708752 h 2302"/>
              <a:gd name="T16" fmla="*/ 2147483647 w 5021"/>
              <a:gd name="T17" fmla="*/ 806449856 h 2302"/>
              <a:gd name="T18" fmla="*/ 2147483647 w 5021"/>
              <a:gd name="T19" fmla="*/ 1209674884 h 2302"/>
              <a:gd name="T20" fmla="*/ 2147483647 w 5021"/>
              <a:gd name="T21" fmla="*/ 1703625696 h 2302"/>
              <a:gd name="T22" fmla="*/ 2147483647 w 5021"/>
              <a:gd name="T23" fmla="*/ 2106850525 h 2302"/>
              <a:gd name="T24" fmla="*/ 2147483647 w 5021"/>
              <a:gd name="T25" fmla="*/ 2147483647 h 2302"/>
              <a:gd name="T26" fmla="*/ 2147483647 w 5021"/>
              <a:gd name="T27" fmla="*/ 2147483647 h 2302"/>
              <a:gd name="T28" fmla="*/ 2147483647 w 5021"/>
              <a:gd name="T29" fmla="*/ 1983362127 h 2302"/>
              <a:gd name="T30" fmla="*/ 2147483647 w 5021"/>
              <a:gd name="T31" fmla="*/ 2147483647 h 2302"/>
              <a:gd name="T32" fmla="*/ 2147483647 w 5021"/>
              <a:gd name="T33" fmla="*/ 2147483647 h 2302"/>
              <a:gd name="T34" fmla="*/ 2147483647 w 5021"/>
              <a:gd name="T35" fmla="*/ 2147483647 h 2302"/>
              <a:gd name="T36" fmla="*/ 2147483647 w 5021"/>
              <a:gd name="T37" fmla="*/ 2147483647 h 2302"/>
              <a:gd name="T38" fmla="*/ 2147483647 w 5021"/>
              <a:gd name="T39" fmla="*/ 2147483647 h 2302"/>
              <a:gd name="T40" fmla="*/ 2147483647 w 5021"/>
              <a:gd name="T41" fmla="*/ 2147483647 h 2302"/>
              <a:gd name="T42" fmla="*/ 2147483647 w 5021"/>
              <a:gd name="T43" fmla="*/ 2147483647 h 2302"/>
              <a:gd name="T44" fmla="*/ 2147483647 w 5021"/>
              <a:gd name="T45" fmla="*/ 2147483647 h 2302"/>
              <a:gd name="T46" fmla="*/ 2147483647 w 5021"/>
              <a:gd name="T47" fmla="*/ 2147483647 h 2302"/>
              <a:gd name="T48" fmla="*/ 2147483647 w 5021"/>
              <a:gd name="T49" fmla="*/ 2147483647 h 2302"/>
              <a:gd name="T50" fmla="*/ 2147483647 w 5021"/>
              <a:gd name="T51" fmla="*/ 2147483647 h 2302"/>
              <a:gd name="T52" fmla="*/ 2147483647 w 5021"/>
              <a:gd name="T53" fmla="*/ 2147483647 h 2302"/>
              <a:gd name="T54" fmla="*/ 2147483647 w 5021"/>
              <a:gd name="T55" fmla="*/ 2147483647 h 2302"/>
              <a:gd name="T56" fmla="*/ 2147483647 w 5021"/>
              <a:gd name="T57" fmla="*/ 2147483647 h 2302"/>
              <a:gd name="T58" fmla="*/ 2147483647 w 5021"/>
              <a:gd name="T59" fmla="*/ 2147483647 h 2302"/>
              <a:gd name="T60" fmla="*/ 2147483647 w 5021"/>
              <a:gd name="T61" fmla="*/ 2147483647 h 2302"/>
              <a:gd name="T62" fmla="*/ 2147483647 w 5021"/>
              <a:gd name="T63" fmla="*/ 2147483647 h 2302"/>
              <a:gd name="T64" fmla="*/ 2147483647 w 5021"/>
              <a:gd name="T65" fmla="*/ 2147483647 h 2302"/>
              <a:gd name="T66" fmla="*/ 2147483647 w 5021"/>
              <a:gd name="T67" fmla="*/ 2147483647 h 2302"/>
              <a:gd name="T68" fmla="*/ 2147483647 w 5021"/>
              <a:gd name="T69" fmla="*/ 2147483647 h 2302"/>
              <a:gd name="T70" fmla="*/ 2147483647 w 5021"/>
              <a:gd name="T71" fmla="*/ 2147483647 h 2302"/>
              <a:gd name="T72" fmla="*/ 2147483647 w 5021"/>
              <a:gd name="T73" fmla="*/ 2147483647 h 2302"/>
              <a:gd name="T74" fmla="*/ 2147483647 w 5021"/>
              <a:gd name="T75" fmla="*/ 2147483647 h 2302"/>
              <a:gd name="T76" fmla="*/ 2147483647 w 5021"/>
              <a:gd name="T77" fmla="*/ 2147483647 h 2302"/>
              <a:gd name="T78" fmla="*/ 2147483647 w 5021"/>
              <a:gd name="T79" fmla="*/ 2147483647 h 2302"/>
              <a:gd name="T80" fmla="*/ 2147483647 w 5021"/>
              <a:gd name="T81" fmla="*/ 2147483647 h 2302"/>
              <a:gd name="T82" fmla="*/ 2147483647 w 5021"/>
              <a:gd name="T83" fmla="*/ 2147483647 h 2302"/>
              <a:gd name="T84" fmla="*/ 2147483647 w 5021"/>
              <a:gd name="T85" fmla="*/ 2147483647 h 2302"/>
              <a:gd name="T86" fmla="*/ 2147483647 w 5021"/>
              <a:gd name="T87" fmla="*/ 2147483647 h 2302"/>
              <a:gd name="T88" fmla="*/ 2147483647 w 5021"/>
              <a:gd name="T89" fmla="*/ 1829633455 h 2302"/>
              <a:gd name="T90" fmla="*/ 2147483647 w 5021"/>
              <a:gd name="T91" fmla="*/ 1363405143 h 2302"/>
              <a:gd name="T92" fmla="*/ 2147483647 w 5021"/>
              <a:gd name="T93" fmla="*/ 1146670210 h 2302"/>
              <a:gd name="T94" fmla="*/ 2147483647 w 5021"/>
              <a:gd name="T95" fmla="*/ 1363405143 h 2302"/>
              <a:gd name="T96" fmla="*/ 2147483647 w 5021"/>
              <a:gd name="T97" fmla="*/ 1456650091 h 2302"/>
              <a:gd name="T98" fmla="*/ 2147483647 w 5021"/>
              <a:gd name="T99" fmla="*/ 1053425262 h 2302"/>
              <a:gd name="T100" fmla="*/ 2147483647 w 5021"/>
              <a:gd name="T101" fmla="*/ 309978393 h 2302"/>
              <a:gd name="T102" fmla="*/ 2147483647 w 5021"/>
              <a:gd name="T103" fmla="*/ 90725611 h 23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21"/>
              <a:gd name="T157" fmla="*/ 0 h 2302"/>
              <a:gd name="T158" fmla="*/ 5021 w 5021"/>
              <a:gd name="T159" fmla="*/ 2302 h 23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433513" y="260350"/>
            <a:ext cx="68707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pt-BR" sz="44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“</a:t>
            </a:r>
            <a:r>
              <a:rPr lang="pt-BR" sz="44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Isso vai levar tempo</a:t>
            </a:r>
            <a:r>
              <a:rPr lang="ja-JP" altLang="pt-BR" sz="44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”</a:t>
            </a:r>
            <a:endParaRPr lang="pt-BR" sz="4400" smtClean="0">
              <a:solidFill>
                <a:srgbClr val="E6E6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2501900" y="2603500"/>
            <a:ext cx="1244600" cy="9652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517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0483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277217196 w 5021"/>
              <a:gd name="T1" fmla="*/ 2147483647 h 2302"/>
              <a:gd name="T2" fmla="*/ 524192527 w 5021"/>
              <a:gd name="T3" fmla="*/ 2076608663 h 2302"/>
              <a:gd name="T4" fmla="*/ 803930574 w 5021"/>
              <a:gd name="T5" fmla="*/ 1643141575 h 2302"/>
              <a:gd name="T6" fmla="*/ 990420686 w 5021"/>
              <a:gd name="T7" fmla="*/ 1333163281 h 2302"/>
              <a:gd name="T8" fmla="*/ 1237395918 w 5021"/>
              <a:gd name="T9" fmla="*/ 929936865 h 2302"/>
              <a:gd name="T10" fmla="*/ 1547375830 w 5021"/>
              <a:gd name="T11" fmla="*/ 650200235 h 2302"/>
              <a:gd name="T12" fmla="*/ 1796872407 w 5021"/>
              <a:gd name="T13" fmla="*/ 433466890 h 2302"/>
              <a:gd name="T14" fmla="*/ 2137092596 w 5021"/>
              <a:gd name="T15" fmla="*/ 463708752 h 2302"/>
              <a:gd name="T16" fmla="*/ 2147483647 w 5021"/>
              <a:gd name="T17" fmla="*/ 806449856 h 2302"/>
              <a:gd name="T18" fmla="*/ 2147483647 w 5021"/>
              <a:gd name="T19" fmla="*/ 1209674884 h 2302"/>
              <a:gd name="T20" fmla="*/ 2147483647 w 5021"/>
              <a:gd name="T21" fmla="*/ 1703625696 h 2302"/>
              <a:gd name="T22" fmla="*/ 2147483647 w 5021"/>
              <a:gd name="T23" fmla="*/ 2106850525 h 2302"/>
              <a:gd name="T24" fmla="*/ 2147483647 w 5021"/>
              <a:gd name="T25" fmla="*/ 2147483647 h 2302"/>
              <a:gd name="T26" fmla="*/ 2147483647 w 5021"/>
              <a:gd name="T27" fmla="*/ 2147483647 h 2302"/>
              <a:gd name="T28" fmla="*/ 2147483647 w 5021"/>
              <a:gd name="T29" fmla="*/ 1983362127 h 2302"/>
              <a:gd name="T30" fmla="*/ 2147483647 w 5021"/>
              <a:gd name="T31" fmla="*/ 2147483647 h 2302"/>
              <a:gd name="T32" fmla="*/ 2147483647 w 5021"/>
              <a:gd name="T33" fmla="*/ 2147483647 h 2302"/>
              <a:gd name="T34" fmla="*/ 2147483647 w 5021"/>
              <a:gd name="T35" fmla="*/ 2147483647 h 2302"/>
              <a:gd name="T36" fmla="*/ 2147483647 w 5021"/>
              <a:gd name="T37" fmla="*/ 2147483647 h 2302"/>
              <a:gd name="T38" fmla="*/ 2147483647 w 5021"/>
              <a:gd name="T39" fmla="*/ 2147483647 h 2302"/>
              <a:gd name="T40" fmla="*/ 2147483647 w 5021"/>
              <a:gd name="T41" fmla="*/ 2147483647 h 2302"/>
              <a:gd name="T42" fmla="*/ 2147483647 w 5021"/>
              <a:gd name="T43" fmla="*/ 2147483647 h 2302"/>
              <a:gd name="T44" fmla="*/ 2147483647 w 5021"/>
              <a:gd name="T45" fmla="*/ 2147483647 h 2302"/>
              <a:gd name="T46" fmla="*/ 2147483647 w 5021"/>
              <a:gd name="T47" fmla="*/ 2147483647 h 2302"/>
              <a:gd name="T48" fmla="*/ 2147483647 w 5021"/>
              <a:gd name="T49" fmla="*/ 2147483647 h 2302"/>
              <a:gd name="T50" fmla="*/ 2147483647 w 5021"/>
              <a:gd name="T51" fmla="*/ 2147483647 h 2302"/>
              <a:gd name="T52" fmla="*/ 2147483647 w 5021"/>
              <a:gd name="T53" fmla="*/ 2147483647 h 2302"/>
              <a:gd name="T54" fmla="*/ 2147483647 w 5021"/>
              <a:gd name="T55" fmla="*/ 2147483647 h 2302"/>
              <a:gd name="T56" fmla="*/ 2147483647 w 5021"/>
              <a:gd name="T57" fmla="*/ 2147483647 h 2302"/>
              <a:gd name="T58" fmla="*/ 2147483647 w 5021"/>
              <a:gd name="T59" fmla="*/ 2147483647 h 2302"/>
              <a:gd name="T60" fmla="*/ 2147483647 w 5021"/>
              <a:gd name="T61" fmla="*/ 2147483647 h 2302"/>
              <a:gd name="T62" fmla="*/ 2147483647 w 5021"/>
              <a:gd name="T63" fmla="*/ 2147483647 h 2302"/>
              <a:gd name="T64" fmla="*/ 2147483647 w 5021"/>
              <a:gd name="T65" fmla="*/ 2147483647 h 2302"/>
              <a:gd name="T66" fmla="*/ 2147483647 w 5021"/>
              <a:gd name="T67" fmla="*/ 2147483647 h 2302"/>
              <a:gd name="T68" fmla="*/ 2147483647 w 5021"/>
              <a:gd name="T69" fmla="*/ 2147483647 h 2302"/>
              <a:gd name="T70" fmla="*/ 2147483647 w 5021"/>
              <a:gd name="T71" fmla="*/ 2147483647 h 2302"/>
              <a:gd name="T72" fmla="*/ 2147483647 w 5021"/>
              <a:gd name="T73" fmla="*/ 2147483647 h 2302"/>
              <a:gd name="T74" fmla="*/ 2147483647 w 5021"/>
              <a:gd name="T75" fmla="*/ 2147483647 h 2302"/>
              <a:gd name="T76" fmla="*/ 2147483647 w 5021"/>
              <a:gd name="T77" fmla="*/ 2147483647 h 2302"/>
              <a:gd name="T78" fmla="*/ 2147483647 w 5021"/>
              <a:gd name="T79" fmla="*/ 2147483647 h 2302"/>
              <a:gd name="T80" fmla="*/ 2147483647 w 5021"/>
              <a:gd name="T81" fmla="*/ 2147483647 h 2302"/>
              <a:gd name="T82" fmla="*/ 2147483647 w 5021"/>
              <a:gd name="T83" fmla="*/ 2147483647 h 2302"/>
              <a:gd name="T84" fmla="*/ 2147483647 w 5021"/>
              <a:gd name="T85" fmla="*/ 2147483647 h 2302"/>
              <a:gd name="T86" fmla="*/ 2147483647 w 5021"/>
              <a:gd name="T87" fmla="*/ 2147483647 h 2302"/>
              <a:gd name="T88" fmla="*/ 2147483647 w 5021"/>
              <a:gd name="T89" fmla="*/ 1829633455 h 2302"/>
              <a:gd name="T90" fmla="*/ 2147483647 w 5021"/>
              <a:gd name="T91" fmla="*/ 1363405143 h 2302"/>
              <a:gd name="T92" fmla="*/ 2147483647 w 5021"/>
              <a:gd name="T93" fmla="*/ 1146670210 h 2302"/>
              <a:gd name="T94" fmla="*/ 2147483647 w 5021"/>
              <a:gd name="T95" fmla="*/ 1363405143 h 2302"/>
              <a:gd name="T96" fmla="*/ 2147483647 w 5021"/>
              <a:gd name="T97" fmla="*/ 1456650091 h 2302"/>
              <a:gd name="T98" fmla="*/ 2147483647 w 5021"/>
              <a:gd name="T99" fmla="*/ 1053425262 h 2302"/>
              <a:gd name="T100" fmla="*/ 2147483647 w 5021"/>
              <a:gd name="T101" fmla="*/ 309978393 h 2302"/>
              <a:gd name="T102" fmla="*/ 2147483647 w 5021"/>
              <a:gd name="T103" fmla="*/ 90725611 h 23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21"/>
              <a:gd name="T157" fmla="*/ 0 h 2302"/>
              <a:gd name="T158" fmla="*/ 5021 w 5021"/>
              <a:gd name="T159" fmla="*/ 2302 h 23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28600" y="260350"/>
            <a:ext cx="89154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pt-BR" sz="44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“</a:t>
            </a:r>
            <a:r>
              <a:rPr lang="pt-BR" sz="44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Os resultados não estão visíveis</a:t>
            </a:r>
            <a:r>
              <a:rPr lang="ja-JP" altLang="pt-BR" sz="44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”</a:t>
            </a:r>
            <a:endParaRPr lang="pt-BR" sz="4400" smtClean="0">
              <a:solidFill>
                <a:srgbClr val="E6E6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3568700" y="3822700"/>
            <a:ext cx="1092200" cy="6604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593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277217196 w 5021"/>
              <a:gd name="T1" fmla="*/ 2147483647 h 2302"/>
              <a:gd name="T2" fmla="*/ 524192527 w 5021"/>
              <a:gd name="T3" fmla="*/ 2076608663 h 2302"/>
              <a:gd name="T4" fmla="*/ 803930574 w 5021"/>
              <a:gd name="T5" fmla="*/ 1643141575 h 2302"/>
              <a:gd name="T6" fmla="*/ 990420686 w 5021"/>
              <a:gd name="T7" fmla="*/ 1333163281 h 2302"/>
              <a:gd name="T8" fmla="*/ 1237395918 w 5021"/>
              <a:gd name="T9" fmla="*/ 929936865 h 2302"/>
              <a:gd name="T10" fmla="*/ 1547375830 w 5021"/>
              <a:gd name="T11" fmla="*/ 650200235 h 2302"/>
              <a:gd name="T12" fmla="*/ 1796872407 w 5021"/>
              <a:gd name="T13" fmla="*/ 433466890 h 2302"/>
              <a:gd name="T14" fmla="*/ 2137092596 w 5021"/>
              <a:gd name="T15" fmla="*/ 463708752 h 2302"/>
              <a:gd name="T16" fmla="*/ 2147483647 w 5021"/>
              <a:gd name="T17" fmla="*/ 806449856 h 2302"/>
              <a:gd name="T18" fmla="*/ 2147483647 w 5021"/>
              <a:gd name="T19" fmla="*/ 1209674884 h 2302"/>
              <a:gd name="T20" fmla="*/ 2147483647 w 5021"/>
              <a:gd name="T21" fmla="*/ 1703625696 h 2302"/>
              <a:gd name="T22" fmla="*/ 2147483647 w 5021"/>
              <a:gd name="T23" fmla="*/ 2106850525 h 2302"/>
              <a:gd name="T24" fmla="*/ 2147483647 w 5021"/>
              <a:gd name="T25" fmla="*/ 2147483647 h 2302"/>
              <a:gd name="T26" fmla="*/ 2147483647 w 5021"/>
              <a:gd name="T27" fmla="*/ 2147483647 h 2302"/>
              <a:gd name="T28" fmla="*/ 2147483647 w 5021"/>
              <a:gd name="T29" fmla="*/ 1983362127 h 2302"/>
              <a:gd name="T30" fmla="*/ 2147483647 w 5021"/>
              <a:gd name="T31" fmla="*/ 2147483647 h 2302"/>
              <a:gd name="T32" fmla="*/ 2147483647 w 5021"/>
              <a:gd name="T33" fmla="*/ 2147483647 h 2302"/>
              <a:gd name="T34" fmla="*/ 2147483647 w 5021"/>
              <a:gd name="T35" fmla="*/ 2147483647 h 2302"/>
              <a:gd name="T36" fmla="*/ 2147483647 w 5021"/>
              <a:gd name="T37" fmla="*/ 2147483647 h 2302"/>
              <a:gd name="T38" fmla="*/ 2147483647 w 5021"/>
              <a:gd name="T39" fmla="*/ 2147483647 h 2302"/>
              <a:gd name="T40" fmla="*/ 2147483647 w 5021"/>
              <a:gd name="T41" fmla="*/ 2147483647 h 2302"/>
              <a:gd name="T42" fmla="*/ 2147483647 w 5021"/>
              <a:gd name="T43" fmla="*/ 2147483647 h 2302"/>
              <a:gd name="T44" fmla="*/ 2147483647 w 5021"/>
              <a:gd name="T45" fmla="*/ 2147483647 h 2302"/>
              <a:gd name="T46" fmla="*/ 2147483647 w 5021"/>
              <a:gd name="T47" fmla="*/ 2147483647 h 2302"/>
              <a:gd name="T48" fmla="*/ 2147483647 w 5021"/>
              <a:gd name="T49" fmla="*/ 2147483647 h 2302"/>
              <a:gd name="T50" fmla="*/ 2147483647 w 5021"/>
              <a:gd name="T51" fmla="*/ 2147483647 h 2302"/>
              <a:gd name="T52" fmla="*/ 2147483647 w 5021"/>
              <a:gd name="T53" fmla="*/ 2147483647 h 2302"/>
              <a:gd name="T54" fmla="*/ 2147483647 w 5021"/>
              <a:gd name="T55" fmla="*/ 2147483647 h 2302"/>
              <a:gd name="T56" fmla="*/ 2147483647 w 5021"/>
              <a:gd name="T57" fmla="*/ 2147483647 h 2302"/>
              <a:gd name="T58" fmla="*/ 2147483647 w 5021"/>
              <a:gd name="T59" fmla="*/ 2147483647 h 2302"/>
              <a:gd name="T60" fmla="*/ 2147483647 w 5021"/>
              <a:gd name="T61" fmla="*/ 2147483647 h 2302"/>
              <a:gd name="T62" fmla="*/ 2147483647 w 5021"/>
              <a:gd name="T63" fmla="*/ 2147483647 h 2302"/>
              <a:gd name="T64" fmla="*/ 2147483647 w 5021"/>
              <a:gd name="T65" fmla="*/ 2147483647 h 2302"/>
              <a:gd name="T66" fmla="*/ 2147483647 w 5021"/>
              <a:gd name="T67" fmla="*/ 2147483647 h 2302"/>
              <a:gd name="T68" fmla="*/ 2147483647 w 5021"/>
              <a:gd name="T69" fmla="*/ 2147483647 h 2302"/>
              <a:gd name="T70" fmla="*/ 2147483647 w 5021"/>
              <a:gd name="T71" fmla="*/ 2147483647 h 2302"/>
              <a:gd name="T72" fmla="*/ 2147483647 w 5021"/>
              <a:gd name="T73" fmla="*/ 2147483647 h 2302"/>
              <a:gd name="T74" fmla="*/ 2147483647 w 5021"/>
              <a:gd name="T75" fmla="*/ 2147483647 h 2302"/>
              <a:gd name="T76" fmla="*/ 2147483647 w 5021"/>
              <a:gd name="T77" fmla="*/ 2147483647 h 2302"/>
              <a:gd name="T78" fmla="*/ 2147483647 w 5021"/>
              <a:gd name="T79" fmla="*/ 2147483647 h 2302"/>
              <a:gd name="T80" fmla="*/ 2147483647 w 5021"/>
              <a:gd name="T81" fmla="*/ 2147483647 h 2302"/>
              <a:gd name="T82" fmla="*/ 2147483647 w 5021"/>
              <a:gd name="T83" fmla="*/ 2147483647 h 2302"/>
              <a:gd name="T84" fmla="*/ 2147483647 w 5021"/>
              <a:gd name="T85" fmla="*/ 2147483647 h 2302"/>
              <a:gd name="T86" fmla="*/ 2147483647 w 5021"/>
              <a:gd name="T87" fmla="*/ 2147483647 h 2302"/>
              <a:gd name="T88" fmla="*/ 2147483647 w 5021"/>
              <a:gd name="T89" fmla="*/ 1829633455 h 2302"/>
              <a:gd name="T90" fmla="*/ 2147483647 w 5021"/>
              <a:gd name="T91" fmla="*/ 1363405143 h 2302"/>
              <a:gd name="T92" fmla="*/ 2147483647 w 5021"/>
              <a:gd name="T93" fmla="*/ 1146670210 h 2302"/>
              <a:gd name="T94" fmla="*/ 2147483647 w 5021"/>
              <a:gd name="T95" fmla="*/ 1363405143 h 2302"/>
              <a:gd name="T96" fmla="*/ 2147483647 w 5021"/>
              <a:gd name="T97" fmla="*/ 1456650091 h 2302"/>
              <a:gd name="T98" fmla="*/ 2147483647 w 5021"/>
              <a:gd name="T99" fmla="*/ 1053425262 h 2302"/>
              <a:gd name="T100" fmla="*/ 2147483647 w 5021"/>
              <a:gd name="T101" fmla="*/ 309978393 h 2302"/>
              <a:gd name="T102" fmla="*/ 2147483647 w 5021"/>
              <a:gd name="T103" fmla="*/ 90725611 h 23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21"/>
              <a:gd name="T157" fmla="*/ 0 h 2302"/>
              <a:gd name="T158" fmla="*/ 5021 w 5021"/>
              <a:gd name="T159" fmla="*/ 2302 h 23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44588" y="260350"/>
            <a:ext cx="73120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4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O trabalho é penoso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2222500" y="5334000"/>
            <a:ext cx="14224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8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277217196 w 5021"/>
              <a:gd name="T1" fmla="*/ 2147483647 h 2302"/>
              <a:gd name="T2" fmla="*/ 524192527 w 5021"/>
              <a:gd name="T3" fmla="*/ 2076608663 h 2302"/>
              <a:gd name="T4" fmla="*/ 803930574 w 5021"/>
              <a:gd name="T5" fmla="*/ 1643141575 h 2302"/>
              <a:gd name="T6" fmla="*/ 990420686 w 5021"/>
              <a:gd name="T7" fmla="*/ 1333163281 h 2302"/>
              <a:gd name="T8" fmla="*/ 1237395918 w 5021"/>
              <a:gd name="T9" fmla="*/ 929936865 h 2302"/>
              <a:gd name="T10" fmla="*/ 1547375830 w 5021"/>
              <a:gd name="T11" fmla="*/ 650200235 h 2302"/>
              <a:gd name="T12" fmla="*/ 1796872407 w 5021"/>
              <a:gd name="T13" fmla="*/ 433466890 h 2302"/>
              <a:gd name="T14" fmla="*/ 2137092596 w 5021"/>
              <a:gd name="T15" fmla="*/ 463708752 h 2302"/>
              <a:gd name="T16" fmla="*/ 2147483647 w 5021"/>
              <a:gd name="T17" fmla="*/ 806449856 h 2302"/>
              <a:gd name="T18" fmla="*/ 2147483647 w 5021"/>
              <a:gd name="T19" fmla="*/ 1209674884 h 2302"/>
              <a:gd name="T20" fmla="*/ 2147483647 w 5021"/>
              <a:gd name="T21" fmla="*/ 1703625696 h 2302"/>
              <a:gd name="T22" fmla="*/ 2147483647 w 5021"/>
              <a:gd name="T23" fmla="*/ 2106850525 h 2302"/>
              <a:gd name="T24" fmla="*/ 2147483647 w 5021"/>
              <a:gd name="T25" fmla="*/ 2147483647 h 2302"/>
              <a:gd name="T26" fmla="*/ 2147483647 w 5021"/>
              <a:gd name="T27" fmla="*/ 2147483647 h 2302"/>
              <a:gd name="T28" fmla="*/ 2147483647 w 5021"/>
              <a:gd name="T29" fmla="*/ 1983362127 h 2302"/>
              <a:gd name="T30" fmla="*/ 2147483647 w 5021"/>
              <a:gd name="T31" fmla="*/ 2147483647 h 2302"/>
              <a:gd name="T32" fmla="*/ 2147483647 w 5021"/>
              <a:gd name="T33" fmla="*/ 2147483647 h 2302"/>
              <a:gd name="T34" fmla="*/ 2147483647 w 5021"/>
              <a:gd name="T35" fmla="*/ 2147483647 h 2302"/>
              <a:gd name="T36" fmla="*/ 2147483647 w 5021"/>
              <a:gd name="T37" fmla="*/ 2147483647 h 2302"/>
              <a:gd name="T38" fmla="*/ 2147483647 w 5021"/>
              <a:gd name="T39" fmla="*/ 2147483647 h 2302"/>
              <a:gd name="T40" fmla="*/ 2147483647 w 5021"/>
              <a:gd name="T41" fmla="*/ 2147483647 h 2302"/>
              <a:gd name="T42" fmla="*/ 2147483647 w 5021"/>
              <a:gd name="T43" fmla="*/ 2147483647 h 2302"/>
              <a:gd name="T44" fmla="*/ 2147483647 w 5021"/>
              <a:gd name="T45" fmla="*/ 2147483647 h 2302"/>
              <a:gd name="T46" fmla="*/ 2147483647 w 5021"/>
              <a:gd name="T47" fmla="*/ 2147483647 h 2302"/>
              <a:gd name="T48" fmla="*/ 2147483647 w 5021"/>
              <a:gd name="T49" fmla="*/ 2147483647 h 2302"/>
              <a:gd name="T50" fmla="*/ 2147483647 w 5021"/>
              <a:gd name="T51" fmla="*/ 2147483647 h 2302"/>
              <a:gd name="T52" fmla="*/ 2147483647 w 5021"/>
              <a:gd name="T53" fmla="*/ 2147483647 h 2302"/>
              <a:gd name="T54" fmla="*/ 2147483647 w 5021"/>
              <a:gd name="T55" fmla="*/ 2147483647 h 2302"/>
              <a:gd name="T56" fmla="*/ 2147483647 w 5021"/>
              <a:gd name="T57" fmla="*/ 2147483647 h 2302"/>
              <a:gd name="T58" fmla="*/ 2147483647 w 5021"/>
              <a:gd name="T59" fmla="*/ 2147483647 h 2302"/>
              <a:gd name="T60" fmla="*/ 2147483647 w 5021"/>
              <a:gd name="T61" fmla="*/ 2147483647 h 2302"/>
              <a:gd name="T62" fmla="*/ 2147483647 w 5021"/>
              <a:gd name="T63" fmla="*/ 2147483647 h 2302"/>
              <a:gd name="T64" fmla="*/ 2147483647 w 5021"/>
              <a:gd name="T65" fmla="*/ 2147483647 h 2302"/>
              <a:gd name="T66" fmla="*/ 2147483647 w 5021"/>
              <a:gd name="T67" fmla="*/ 2147483647 h 2302"/>
              <a:gd name="T68" fmla="*/ 2147483647 w 5021"/>
              <a:gd name="T69" fmla="*/ 2147483647 h 2302"/>
              <a:gd name="T70" fmla="*/ 2147483647 w 5021"/>
              <a:gd name="T71" fmla="*/ 2147483647 h 2302"/>
              <a:gd name="T72" fmla="*/ 2147483647 w 5021"/>
              <a:gd name="T73" fmla="*/ 2147483647 h 2302"/>
              <a:gd name="T74" fmla="*/ 2147483647 w 5021"/>
              <a:gd name="T75" fmla="*/ 2147483647 h 2302"/>
              <a:gd name="T76" fmla="*/ 2147483647 w 5021"/>
              <a:gd name="T77" fmla="*/ 2147483647 h 2302"/>
              <a:gd name="T78" fmla="*/ 2147483647 w 5021"/>
              <a:gd name="T79" fmla="*/ 2147483647 h 2302"/>
              <a:gd name="T80" fmla="*/ 2147483647 w 5021"/>
              <a:gd name="T81" fmla="*/ 2147483647 h 2302"/>
              <a:gd name="T82" fmla="*/ 2147483647 w 5021"/>
              <a:gd name="T83" fmla="*/ 2147483647 h 2302"/>
              <a:gd name="T84" fmla="*/ 2147483647 w 5021"/>
              <a:gd name="T85" fmla="*/ 2147483647 h 2302"/>
              <a:gd name="T86" fmla="*/ 2147483647 w 5021"/>
              <a:gd name="T87" fmla="*/ 2147483647 h 2302"/>
              <a:gd name="T88" fmla="*/ 2147483647 w 5021"/>
              <a:gd name="T89" fmla="*/ 1829633455 h 2302"/>
              <a:gd name="T90" fmla="*/ 2147483647 w 5021"/>
              <a:gd name="T91" fmla="*/ 1363405143 h 2302"/>
              <a:gd name="T92" fmla="*/ 2147483647 w 5021"/>
              <a:gd name="T93" fmla="*/ 1146670210 h 2302"/>
              <a:gd name="T94" fmla="*/ 2147483647 w 5021"/>
              <a:gd name="T95" fmla="*/ 1363405143 h 2302"/>
              <a:gd name="T96" fmla="*/ 2147483647 w 5021"/>
              <a:gd name="T97" fmla="*/ 1456650091 h 2302"/>
              <a:gd name="T98" fmla="*/ 2147483647 w 5021"/>
              <a:gd name="T99" fmla="*/ 1053425262 h 2302"/>
              <a:gd name="T100" fmla="*/ 2147483647 w 5021"/>
              <a:gd name="T101" fmla="*/ 309978393 h 2302"/>
              <a:gd name="T102" fmla="*/ 2147483647 w 5021"/>
              <a:gd name="T103" fmla="*/ 90725611 h 23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21"/>
              <a:gd name="T157" fmla="*/ 0 h 2302"/>
              <a:gd name="T158" fmla="*/ 5021 w 5021"/>
              <a:gd name="T159" fmla="*/ 2302 h 23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14400" y="260350"/>
            <a:ext cx="6704013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pt-BR" sz="44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“</a:t>
            </a:r>
            <a:r>
              <a:rPr lang="pt-BR" sz="44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Será que vale a pena?</a:t>
            </a:r>
            <a:r>
              <a:rPr lang="ja-JP" altLang="pt-BR" sz="44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”</a:t>
            </a:r>
            <a:endParaRPr lang="pt-BR" sz="4400" smtClean="0">
              <a:solidFill>
                <a:srgbClr val="E6E6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4635500" y="4432300"/>
            <a:ext cx="1092200" cy="812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330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277217196 w 5021"/>
              <a:gd name="T1" fmla="*/ 2147483647 h 2302"/>
              <a:gd name="T2" fmla="*/ 524192527 w 5021"/>
              <a:gd name="T3" fmla="*/ 2076608663 h 2302"/>
              <a:gd name="T4" fmla="*/ 803930574 w 5021"/>
              <a:gd name="T5" fmla="*/ 1643141575 h 2302"/>
              <a:gd name="T6" fmla="*/ 990420686 w 5021"/>
              <a:gd name="T7" fmla="*/ 1333163281 h 2302"/>
              <a:gd name="T8" fmla="*/ 1237395918 w 5021"/>
              <a:gd name="T9" fmla="*/ 929936865 h 2302"/>
              <a:gd name="T10" fmla="*/ 1547375830 w 5021"/>
              <a:gd name="T11" fmla="*/ 650200235 h 2302"/>
              <a:gd name="T12" fmla="*/ 1796872407 w 5021"/>
              <a:gd name="T13" fmla="*/ 433466890 h 2302"/>
              <a:gd name="T14" fmla="*/ 2137092596 w 5021"/>
              <a:gd name="T15" fmla="*/ 463708752 h 2302"/>
              <a:gd name="T16" fmla="*/ 2147483647 w 5021"/>
              <a:gd name="T17" fmla="*/ 806449856 h 2302"/>
              <a:gd name="T18" fmla="*/ 2147483647 w 5021"/>
              <a:gd name="T19" fmla="*/ 1209674884 h 2302"/>
              <a:gd name="T20" fmla="*/ 2147483647 w 5021"/>
              <a:gd name="T21" fmla="*/ 1703625696 h 2302"/>
              <a:gd name="T22" fmla="*/ 2147483647 w 5021"/>
              <a:gd name="T23" fmla="*/ 2106850525 h 2302"/>
              <a:gd name="T24" fmla="*/ 2147483647 w 5021"/>
              <a:gd name="T25" fmla="*/ 2147483647 h 2302"/>
              <a:gd name="T26" fmla="*/ 2147483647 w 5021"/>
              <a:gd name="T27" fmla="*/ 2147483647 h 2302"/>
              <a:gd name="T28" fmla="*/ 2147483647 w 5021"/>
              <a:gd name="T29" fmla="*/ 1983362127 h 2302"/>
              <a:gd name="T30" fmla="*/ 2147483647 w 5021"/>
              <a:gd name="T31" fmla="*/ 2147483647 h 2302"/>
              <a:gd name="T32" fmla="*/ 2147483647 w 5021"/>
              <a:gd name="T33" fmla="*/ 2147483647 h 2302"/>
              <a:gd name="T34" fmla="*/ 2147483647 w 5021"/>
              <a:gd name="T35" fmla="*/ 2147483647 h 2302"/>
              <a:gd name="T36" fmla="*/ 2147483647 w 5021"/>
              <a:gd name="T37" fmla="*/ 2147483647 h 2302"/>
              <a:gd name="T38" fmla="*/ 2147483647 w 5021"/>
              <a:gd name="T39" fmla="*/ 2147483647 h 2302"/>
              <a:gd name="T40" fmla="*/ 2147483647 w 5021"/>
              <a:gd name="T41" fmla="*/ 2147483647 h 2302"/>
              <a:gd name="T42" fmla="*/ 2147483647 w 5021"/>
              <a:gd name="T43" fmla="*/ 2147483647 h 2302"/>
              <a:gd name="T44" fmla="*/ 2147483647 w 5021"/>
              <a:gd name="T45" fmla="*/ 2147483647 h 2302"/>
              <a:gd name="T46" fmla="*/ 2147483647 w 5021"/>
              <a:gd name="T47" fmla="*/ 2147483647 h 2302"/>
              <a:gd name="T48" fmla="*/ 2147483647 w 5021"/>
              <a:gd name="T49" fmla="*/ 2147483647 h 2302"/>
              <a:gd name="T50" fmla="*/ 2147483647 w 5021"/>
              <a:gd name="T51" fmla="*/ 2147483647 h 2302"/>
              <a:gd name="T52" fmla="*/ 2147483647 w 5021"/>
              <a:gd name="T53" fmla="*/ 2147483647 h 2302"/>
              <a:gd name="T54" fmla="*/ 2147483647 w 5021"/>
              <a:gd name="T55" fmla="*/ 2147483647 h 2302"/>
              <a:gd name="T56" fmla="*/ 2147483647 w 5021"/>
              <a:gd name="T57" fmla="*/ 2147483647 h 2302"/>
              <a:gd name="T58" fmla="*/ 2147483647 w 5021"/>
              <a:gd name="T59" fmla="*/ 2147483647 h 2302"/>
              <a:gd name="T60" fmla="*/ 2147483647 w 5021"/>
              <a:gd name="T61" fmla="*/ 2147483647 h 2302"/>
              <a:gd name="T62" fmla="*/ 2147483647 w 5021"/>
              <a:gd name="T63" fmla="*/ 2147483647 h 2302"/>
              <a:gd name="T64" fmla="*/ 2147483647 w 5021"/>
              <a:gd name="T65" fmla="*/ 2147483647 h 2302"/>
              <a:gd name="T66" fmla="*/ 2147483647 w 5021"/>
              <a:gd name="T67" fmla="*/ 2147483647 h 2302"/>
              <a:gd name="T68" fmla="*/ 2147483647 w 5021"/>
              <a:gd name="T69" fmla="*/ 2147483647 h 2302"/>
              <a:gd name="T70" fmla="*/ 2147483647 w 5021"/>
              <a:gd name="T71" fmla="*/ 2147483647 h 2302"/>
              <a:gd name="T72" fmla="*/ 2147483647 w 5021"/>
              <a:gd name="T73" fmla="*/ 2147483647 h 2302"/>
              <a:gd name="T74" fmla="*/ 2147483647 w 5021"/>
              <a:gd name="T75" fmla="*/ 2147483647 h 2302"/>
              <a:gd name="T76" fmla="*/ 2147483647 w 5021"/>
              <a:gd name="T77" fmla="*/ 2147483647 h 2302"/>
              <a:gd name="T78" fmla="*/ 2147483647 w 5021"/>
              <a:gd name="T79" fmla="*/ 2147483647 h 2302"/>
              <a:gd name="T80" fmla="*/ 2147483647 w 5021"/>
              <a:gd name="T81" fmla="*/ 2147483647 h 2302"/>
              <a:gd name="T82" fmla="*/ 2147483647 w 5021"/>
              <a:gd name="T83" fmla="*/ 2147483647 h 2302"/>
              <a:gd name="T84" fmla="*/ 2147483647 w 5021"/>
              <a:gd name="T85" fmla="*/ 2147483647 h 2302"/>
              <a:gd name="T86" fmla="*/ 2147483647 w 5021"/>
              <a:gd name="T87" fmla="*/ 2147483647 h 2302"/>
              <a:gd name="T88" fmla="*/ 2147483647 w 5021"/>
              <a:gd name="T89" fmla="*/ 1829633455 h 2302"/>
              <a:gd name="T90" fmla="*/ 2147483647 w 5021"/>
              <a:gd name="T91" fmla="*/ 1363405143 h 2302"/>
              <a:gd name="T92" fmla="*/ 2147483647 w 5021"/>
              <a:gd name="T93" fmla="*/ 1146670210 h 2302"/>
              <a:gd name="T94" fmla="*/ 2147483647 w 5021"/>
              <a:gd name="T95" fmla="*/ 1363405143 h 2302"/>
              <a:gd name="T96" fmla="*/ 2147483647 w 5021"/>
              <a:gd name="T97" fmla="*/ 1456650091 h 2302"/>
              <a:gd name="T98" fmla="*/ 2147483647 w 5021"/>
              <a:gd name="T99" fmla="*/ 1053425262 h 2302"/>
              <a:gd name="T100" fmla="*/ 2147483647 w 5021"/>
              <a:gd name="T101" fmla="*/ 309978393 h 2302"/>
              <a:gd name="T102" fmla="*/ 2147483647 w 5021"/>
              <a:gd name="T103" fmla="*/ 90725611 h 23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21"/>
              <a:gd name="T157" fmla="*/ 0 h 2302"/>
              <a:gd name="T158" fmla="*/ 5021 w 5021"/>
              <a:gd name="T159" fmla="*/ 2302 h 23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7788" y="260350"/>
            <a:ext cx="904875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400">
                <a:solidFill>
                  <a:srgbClr val="E6E6FF"/>
                </a:solidFill>
                <a:latin typeface="Arial" charset="0"/>
                <a:ea typeface="ＭＳ Ｐゴシック" charset="0"/>
              </a:rPr>
              <a:t>A noite escura do inovador 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5257800" y="4660900"/>
            <a:ext cx="0" cy="134620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971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277217196 w 5021"/>
              <a:gd name="T1" fmla="*/ 2147483647 h 2302"/>
              <a:gd name="T2" fmla="*/ 524192527 w 5021"/>
              <a:gd name="T3" fmla="*/ 2076608663 h 2302"/>
              <a:gd name="T4" fmla="*/ 803930574 w 5021"/>
              <a:gd name="T5" fmla="*/ 1643141575 h 2302"/>
              <a:gd name="T6" fmla="*/ 990420686 w 5021"/>
              <a:gd name="T7" fmla="*/ 1333163281 h 2302"/>
              <a:gd name="T8" fmla="*/ 1237395918 w 5021"/>
              <a:gd name="T9" fmla="*/ 929936865 h 2302"/>
              <a:gd name="T10" fmla="*/ 1547375830 w 5021"/>
              <a:gd name="T11" fmla="*/ 650200235 h 2302"/>
              <a:gd name="T12" fmla="*/ 1796872407 w 5021"/>
              <a:gd name="T13" fmla="*/ 433466890 h 2302"/>
              <a:gd name="T14" fmla="*/ 2137092596 w 5021"/>
              <a:gd name="T15" fmla="*/ 463708752 h 2302"/>
              <a:gd name="T16" fmla="*/ 2147483647 w 5021"/>
              <a:gd name="T17" fmla="*/ 806449856 h 2302"/>
              <a:gd name="T18" fmla="*/ 2147483647 w 5021"/>
              <a:gd name="T19" fmla="*/ 1209674884 h 2302"/>
              <a:gd name="T20" fmla="*/ 2147483647 w 5021"/>
              <a:gd name="T21" fmla="*/ 1703625696 h 2302"/>
              <a:gd name="T22" fmla="*/ 2147483647 w 5021"/>
              <a:gd name="T23" fmla="*/ 2106850525 h 2302"/>
              <a:gd name="T24" fmla="*/ 2147483647 w 5021"/>
              <a:gd name="T25" fmla="*/ 2147483647 h 2302"/>
              <a:gd name="T26" fmla="*/ 2147483647 w 5021"/>
              <a:gd name="T27" fmla="*/ 2147483647 h 2302"/>
              <a:gd name="T28" fmla="*/ 2147483647 w 5021"/>
              <a:gd name="T29" fmla="*/ 1983362127 h 2302"/>
              <a:gd name="T30" fmla="*/ 2147483647 w 5021"/>
              <a:gd name="T31" fmla="*/ 2147483647 h 2302"/>
              <a:gd name="T32" fmla="*/ 2147483647 w 5021"/>
              <a:gd name="T33" fmla="*/ 2147483647 h 2302"/>
              <a:gd name="T34" fmla="*/ 2147483647 w 5021"/>
              <a:gd name="T35" fmla="*/ 2147483647 h 2302"/>
              <a:gd name="T36" fmla="*/ 2147483647 w 5021"/>
              <a:gd name="T37" fmla="*/ 2147483647 h 2302"/>
              <a:gd name="T38" fmla="*/ 2147483647 w 5021"/>
              <a:gd name="T39" fmla="*/ 2147483647 h 2302"/>
              <a:gd name="T40" fmla="*/ 2147483647 w 5021"/>
              <a:gd name="T41" fmla="*/ 2147483647 h 2302"/>
              <a:gd name="T42" fmla="*/ 2147483647 w 5021"/>
              <a:gd name="T43" fmla="*/ 2147483647 h 2302"/>
              <a:gd name="T44" fmla="*/ 2147483647 w 5021"/>
              <a:gd name="T45" fmla="*/ 2147483647 h 2302"/>
              <a:gd name="T46" fmla="*/ 2147483647 w 5021"/>
              <a:gd name="T47" fmla="*/ 2147483647 h 2302"/>
              <a:gd name="T48" fmla="*/ 2147483647 w 5021"/>
              <a:gd name="T49" fmla="*/ 2147483647 h 2302"/>
              <a:gd name="T50" fmla="*/ 2147483647 w 5021"/>
              <a:gd name="T51" fmla="*/ 2147483647 h 2302"/>
              <a:gd name="T52" fmla="*/ 2147483647 w 5021"/>
              <a:gd name="T53" fmla="*/ 2147483647 h 2302"/>
              <a:gd name="T54" fmla="*/ 2147483647 w 5021"/>
              <a:gd name="T55" fmla="*/ 2147483647 h 2302"/>
              <a:gd name="T56" fmla="*/ 2147483647 w 5021"/>
              <a:gd name="T57" fmla="*/ 2147483647 h 2302"/>
              <a:gd name="T58" fmla="*/ 2147483647 w 5021"/>
              <a:gd name="T59" fmla="*/ 2147483647 h 2302"/>
              <a:gd name="T60" fmla="*/ 2147483647 w 5021"/>
              <a:gd name="T61" fmla="*/ 2147483647 h 2302"/>
              <a:gd name="T62" fmla="*/ 2147483647 w 5021"/>
              <a:gd name="T63" fmla="*/ 2147483647 h 2302"/>
              <a:gd name="T64" fmla="*/ 2147483647 w 5021"/>
              <a:gd name="T65" fmla="*/ 2147483647 h 2302"/>
              <a:gd name="T66" fmla="*/ 2147483647 w 5021"/>
              <a:gd name="T67" fmla="*/ 2147483647 h 2302"/>
              <a:gd name="T68" fmla="*/ 2147483647 w 5021"/>
              <a:gd name="T69" fmla="*/ 2147483647 h 2302"/>
              <a:gd name="T70" fmla="*/ 2147483647 w 5021"/>
              <a:gd name="T71" fmla="*/ 2147483647 h 2302"/>
              <a:gd name="T72" fmla="*/ 2147483647 w 5021"/>
              <a:gd name="T73" fmla="*/ 2147483647 h 2302"/>
              <a:gd name="T74" fmla="*/ 2147483647 w 5021"/>
              <a:gd name="T75" fmla="*/ 2147483647 h 2302"/>
              <a:gd name="T76" fmla="*/ 2147483647 w 5021"/>
              <a:gd name="T77" fmla="*/ 2147483647 h 2302"/>
              <a:gd name="T78" fmla="*/ 2147483647 w 5021"/>
              <a:gd name="T79" fmla="*/ 2147483647 h 2302"/>
              <a:gd name="T80" fmla="*/ 2147483647 w 5021"/>
              <a:gd name="T81" fmla="*/ 2147483647 h 2302"/>
              <a:gd name="T82" fmla="*/ 2147483647 w 5021"/>
              <a:gd name="T83" fmla="*/ 2147483647 h 2302"/>
              <a:gd name="T84" fmla="*/ 2147483647 w 5021"/>
              <a:gd name="T85" fmla="*/ 2147483647 h 2302"/>
              <a:gd name="T86" fmla="*/ 2147483647 w 5021"/>
              <a:gd name="T87" fmla="*/ 2147483647 h 2302"/>
              <a:gd name="T88" fmla="*/ 2147483647 w 5021"/>
              <a:gd name="T89" fmla="*/ 1829633455 h 2302"/>
              <a:gd name="T90" fmla="*/ 2147483647 w 5021"/>
              <a:gd name="T91" fmla="*/ 1363405143 h 2302"/>
              <a:gd name="T92" fmla="*/ 2147483647 w 5021"/>
              <a:gd name="T93" fmla="*/ 1146670210 h 2302"/>
              <a:gd name="T94" fmla="*/ 2147483647 w 5021"/>
              <a:gd name="T95" fmla="*/ 1363405143 h 2302"/>
              <a:gd name="T96" fmla="*/ 2147483647 w 5021"/>
              <a:gd name="T97" fmla="*/ 1456650091 h 2302"/>
              <a:gd name="T98" fmla="*/ 2147483647 w 5021"/>
              <a:gd name="T99" fmla="*/ 1053425262 h 2302"/>
              <a:gd name="T100" fmla="*/ 2147483647 w 5021"/>
              <a:gd name="T101" fmla="*/ 309978393 h 2302"/>
              <a:gd name="T102" fmla="*/ 2147483647 w 5021"/>
              <a:gd name="T103" fmla="*/ 90725611 h 23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21"/>
              <a:gd name="T157" fmla="*/ 0 h 2302"/>
              <a:gd name="T158" fmla="*/ 5021 w 5021"/>
              <a:gd name="T159" fmla="*/ 2302 h 23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6311900" y="4940300"/>
            <a:ext cx="939800" cy="10160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63588" y="260350"/>
            <a:ext cx="790575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4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Começa a ver resultados</a:t>
            </a:r>
          </a:p>
        </p:txBody>
      </p:sp>
    </p:spTree>
    <p:extLst>
      <p:ext uri="{BB962C8B-B14F-4D97-AF65-F5344CB8AC3E}">
        <p14:creationId xmlns="" xmlns:p14="http://schemas.microsoft.com/office/powerpoint/2010/main" val="134319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277217196 w 5021"/>
              <a:gd name="T1" fmla="*/ 2147483647 h 2302"/>
              <a:gd name="T2" fmla="*/ 524192527 w 5021"/>
              <a:gd name="T3" fmla="*/ 2076608663 h 2302"/>
              <a:gd name="T4" fmla="*/ 803930574 w 5021"/>
              <a:gd name="T5" fmla="*/ 1643141575 h 2302"/>
              <a:gd name="T6" fmla="*/ 990420686 w 5021"/>
              <a:gd name="T7" fmla="*/ 1333163281 h 2302"/>
              <a:gd name="T8" fmla="*/ 1237395918 w 5021"/>
              <a:gd name="T9" fmla="*/ 929936865 h 2302"/>
              <a:gd name="T10" fmla="*/ 1547375830 w 5021"/>
              <a:gd name="T11" fmla="*/ 650200235 h 2302"/>
              <a:gd name="T12" fmla="*/ 1796872407 w 5021"/>
              <a:gd name="T13" fmla="*/ 433466890 h 2302"/>
              <a:gd name="T14" fmla="*/ 2137092596 w 5021"/>
              <a:gd name="T15" fmla="*/ 463708752 h 2302"/>
              <a:gd name="T16" fmla="*/ 2147483647 w 5021"/>
              <a:gd name="T17" fmla="*/ 806449856 h 2302"/>
              <a:gd name="T18" fmla="*/ 2147483647 w 5021"/>
              <a:gd name="T19" fmla="*/ 1209674884 h 2302"/>
              <a:gd name="T20" fmla="*/ 2147483647 w 5021"/>
              <a:gd name="T21" fmla="*/ 1703625696 h 2302"/>
              <a:gd name="T22" fmla="*/ 2147483647 w 5021"/>
              <a:gd name="T23" fmla="*/ 2106850525 h 2302"/>
              <a:gd name="T24" fmla="*/ 2147483647 w 5021"/>
              <a:gd name="T25" fmla="*/ 2147483647 h 2302"/>
              <a:gd name="T26" fmla="*/ 2147483647 w 5021"/>
              <a:gd name="T27" fmla="*/ 2147483647 h 2302"/>
              <a:gd name="T28" fmla="*/ 2147483647 w 5021"/>
              <a:gd name="T29" fmla="*/ 1983362127 h 2302"/>
              <a:gd name="T30" fmla="*/ 2147483647 w 5021"/>
              <a:gd name="T31" fmla="*/ 2147483647 h 2302"/>
              <a:gd name="T32" fmla="*/ 2147483647 w 5021"/>
              <a:gd name="T33" fmla="*/ 2147483647 h 2302"/>
              <a:gd name="T34" fmla="*/ 2147483647 w 5021"/>
              <a:gd name="T35" fmla="*/ 2147483647 h 2302"/>
              <a:gd name="T36" fmla="*/ 2147483647 w 5021"/>
              <a:gd name="T37" fmla="*/ 2147483647 h 2302"/>
              <a:gd name="T38" fmla="*/ 2147483647 w 5021"/>
              <a:gd name="T39" fmla="*/ 2147483647 h 2302"/>
              <a:gd name="T40" fmla="*/ 2147483647 w 5021"/>
              <a:gd name="T41" fmla="*/ 2147483647 h 2302"/>
              <a:gd name="T42" fmla="*/ 2147483647 w 5021"/>
              <a:gd name="T43" fmla="*/ 2147483647 h 2302"/>
              <a:gd name="T44" fmla="*/ 2147483647 w 5021"/>
              <a:gd name="T45" fmla="*/ 2147483647 h 2302"/>
              <a:gd name="T46" fmla="*/ 2147483647 w 5021"/>
              <a:gd name="T47" fmla="*/ 2147483647 h 2302"/>
              <a:gd name="T48" fmla="*/ 2147483647 w 5021"/>
              <a:gd name="T49" fmla="*/ 2147483647 h 2302"/>
              <a:gd name="T50" fmla="*/ 2147483647 w 5021"/>
              <a:gd name="T51" fmla="*/ 2147483647 h 2302"/>
              <a:gd name="T52" fmla="*/ 2147483647 w 5021"/>
              <a:gd name="T53" fmla="*/ 2147483647 h 2302"/>
              <a:gd name="T54" fmla="*/ 2147483647 w 5021"/>
              <a:gd name="T55" fmla="*/ 2147483647 h 2302"/>
              <a:gd name="T56" fmla="*/ 2147483647 w 5021"/>
              <a:gd name="T57" fmla="*/ 2147483647 h 2302"/>
              <a:gd name="T58" fmla="*/ 2147483647 w 5021"/>
              <a:gd name="T59" fmla="*/ 2147483647 h 2302"/>
              <a:gd name="T60" fmla="*/ 2147483647 w 5021"/>
              <a:gd name="T61" fmla="*/ 2147483647 h 2302"/>
              <a:gd name="T62" fmla="*/ 2147483647 w 5021"/>
              <a:gd name="T63" fmla="*/ 2147483647 h 2302"/>
              <a:gd name="T64" fmla="*/ 2147483647 w 5021"/>
              <a:gd name="T65" fmla="*/ 2147483647 h 2302"/>
              <a:gd name="T66" fmla="*/ 2147483647 w 5021"/>
              <a:gd name="T67" fmla="*/ 2147483647 h 2302"/>
              <a:gd name="T68" fmla="*/ 2147483647 w 5021"/>
              <a:gd name="T69" fmla="*/ 2147483647 h 2302"/>
              <a:gd name="T70" fmla="*/ 2147483647 w 5021"/>
              <a:gd name="T71" fmla="*/ 2147483647 h 2302"/>
              <a:gd name="T72" fmla="*/ 2147483647 w 5021"/>
              <a:gd name="T73" fmla="*/ 2147483647 h 2302"/>
              <a:gd name="T74" fmla="*/ 2147483647 w 5021"/>
              <a:gd name="T75" fmla="*/ 2147483647 h 2302"/>
              <a:gd name="T76" fmla="*/ 2147483647 w 5021"/>
              <a:gd name="T77" fmla="*/ 2147483647 h 2302"/>
              <a:gd name="T78" fmla="*/ 2147483647 w 5021"/>
              <a:gd name="T79" fmla="*/ 2147483647 h 2302"/>
              <a:gd name="T80" fmla="*/ 2147483647 w 5021"/>
              <a:gd name="T81" fmla="*/ 2147483647 h 2302"/>
              <a:gd name="T82" fmla="*/ 2147483647 w 5021"/>
              <a:gd name="T83" fmla="*/ 2147483647 h 2302"/>
              <a:gd name="T84" fmla="*/ 2147483647 w 5021"/>
              <a:gd name="T85" fmla="*/ 2147483647 h 2302"/>
              <a:gd name="T86" fmla="*/ 2147483647 w 5021"/>
              <a:gd name="T87" fmla="*/ 2147483647 h 2302"/>
              <a:gd name="T88" fmla="*/ 2147483647 w 5021"/>
              <a:gd name="T89" fmla="*/ 1829633455 h 2302"/>
              <a:gd name="T90" fmla="*/ 2147483647 w 5021"/>
              <a:gd name="T91" fmla="*/ 1363405143 h 2302"/>
              <a:gd name="T92" fmla="*/ 2147483647 w 5021"/>
              <a:gd name="T93" fmla="*/ 1146670210 h 2302"/>
              <a:gd name="T94" fmla="*/ 2147483647 w 5021"/>
              <a:gd name="T95" fmla="*/ 1363405143 h 2302"/>
              <a:gd name="T96" fmla="*/ 2147483647 w 5021"/>
              <a:gd name="T97" fmla="*/ 1456650091 h 2302"/>
              <a:gd name="T98" fmla="*/ 2147483647 w 5021"/>
              <a:gd name="T99" fmla="*/ 1053425262 h 2302"/>
              <a:gd name="T100" fmla="*/ 2147483647 w 5021"/>
              <a:gd name="T101" fmla="*/ 309978393 h 2302"/>
              <a:gd name="T102" fmla="*/ 2147483647 w 5021"/>
              <a:gd name="T103" fmla="*/ 90725611 h 23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21"/>
              <a:gd name="T157" fmla="*/ 0 h 2302"/>
              <a:gd name="T158" fmla="*/ 5021 w 5021"/>
              <a:gd name="T159" fmla="*/ 2302 h 23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93700" y="260350"/>
            <a:ext cx="80645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pt-BR" sz="4400" dirty="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“</a:t>
            </a:r>
            <a:r>
              <a:rPr lang="pt-BR" sz="4400" dirty="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Talvez seja uma boa </a:t>
            </a:r>
            <a:r>
              <a:rPr lang="pt-BR" sz="4400" dirty="0" err="1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idéia</a:t>
            </a:r>
            <a:r>
              <a:rPr lang="ja-JP" altLang="pt-BR" sz="4400" dirty="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”</a:t>
            </a:r>
            <a:endParaRPr lang="pt-BR" sz="4400" dirty="0" smtClean="0">
              <a:solidFill>
                <a:srgbClr val="E6E6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 flipV="1">
            <a:off x="5803900" y="2832100"/>
            <a:ext cx="1346200" cy="812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186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277217196 w 5021"/>
              <a:gd name="T1" fmla="*/ 2147483647 h 2302"/>
              <a:gd name="T2" fmla="*/ 524192527 w 5021"/>
              <a:gd name="T3" fmla="*/ 2076608663 h 2302"/>
              <a:gd name="T4" fmla="*/ 803930574 w 5021"/>
              <a:gd name="T5" fmla="*/ 1643141575 h 2302"/>
              <a:gd name="T6" fmla="*/ 990420686 w 5021"/>
              <a:gd name="T7" fmla="*/ 1333163281 h 2302"/>
              <a:gd name="T8" fmla="*/ 1237395918 w 5021"/>
              <a:gd name="T9" fmla="*/ 929936865 h 2302"/>
              <a:gd name="T10" fmla="*/ 1547375830 w 5021"/>
              <a:gd name="T11" fmla="*/ 650200235 h 2302"/>
              <a:gd name="T12" fmla="*/ 1796872407 w 5021"/>
              <a:gd name="T13" fmla="*/ 433466890 h 2302"/>
              <a:gd name="T14" fmla="*/ 2137092596 w 5021"/>
              <a:gd name="T15" fmla="*/ 463708752 h 2302"/>
              <a:gd name="T16" fmla="*/ 2147483647 w 5021"/>
              <a:gd name="T17" fmla="*/ 806449856 h 2302"/>
              <a:gd name="T18" fmla="*/ 2147483647 w 5021"/>
              <a:gd name="T19" fmla="*/ 1209674884 h 2302"/>
              <a:gd name="T20" fmla="*/ 2147483647 w 5021"/>
              <a:gd name="T21" fmla="*/ 1703625696 h 2302"/>
              <a:gd name="T22" fmla="*/ 2147483647 w 5021"/>
              <a:gd name="T23" fmla="*/ 2106850525 h 2302"/>
              <a:gd name="T24" fmla="*/ 2147483647 w 5021"/>
              <a:gd name="T25" fmla="*/ 2147483647 h 2302"/>
              <a:gd name="T26" fmla="*/ 2147483647 w 5021"/>
              <a:gd name="T27" fmla="*/ 2147483647 h 2302"/>
              <a:gd name="T28" fmla="*/ 2147483647 w 5021"/>
              <a:gd name="T29" fmla="*/ 1983362127 h 2302"/>
              <a:gd name="T30" fmla="*/ 2147483647 w 5021"/>
              <a:gd name="T31" fmla="*/ 2147483647 h 2302"/>
              <a:gd name="T32" fmla="*/ 2147483647 w 5021"/>
              <a:gd name="T33" fmla="*/ 2147483647 h 2302"/>
              <a:gd name="T34" fmla="*/ 2147483647 w 5021"/>
              <a:gd name="T35" fmla="*/ 2147483647 h 2302"/>
              <a:gd name="T36" fmla="*/ 2147483647 w 5021"/>
              <a:gd name="T37" fmla="*/ 2147483647 h 2302"/>
              <a:gd name="T38" fmla="*/ 2147483647 w 5021"/>
              <a:gd name="T39" fmla="*/ 2147483647 h 2302"/>
              <a:gd name="T40" fmla="*/ 2147483647 w 5021"/>
              <a:gd name="T41" fmla="*/ 2147483647 h 2302"/>
              <a:gd name="T42" fmla="*/ 2147483647 w 5021"/>
              <a:gd name="T43" fmla="*/ 2147483647 h 2302"/>
              <a:gd name="T44" fmla="*/ 2147483647 w 5021"/>
              <a:gd name="T45" fmla="*/ 2147483647 h 2302"/>
              <a:gd name="T46" fmla="*/ 2147483647 w 5021"/>
              <a:gd name="T47" fmla="*/ 2147483647 h 2302"/>
              <a:gd name="T48" fmla="*/ 2147483647 w 5021"/>
              <a:gd name="T49" fmla="*/ 2147483647 h 2302"/>
              <a:gd name="T50" fmla="*/ 2147483647 w 5021"/>
              <a:gd name="T51" fmla="*/ 2147483647 h 2302"/>
              <a:gd name="T52" fmla="*/ 2147483647 w 5021"/>
              <a:gd name="T53" fmla="*/ 2147483647 h 2302"/>
              <a:gd name="T54" fmla="*/ 2147483647 w 5021"/>
              <a:gd name="T55" fmla="*/ 2147483647 h 2302"/>
              <a:gd name="T56" fmla="*/ 2147483647 w 5021"/>
              <a:gd name="T57" fmla="*/ 2147483647 h 2302"/>
              <a:gd name="T58" fmla="*/ 2147483647 w 5021"/>
              <a:gd name="T59" fmla="*/ 2147483647 h 2302"/>
              <a:gd name="T60" fmla="*/ 2147483647 w 5021"/>
              <a:gd name="T61" fmla="*/ 2147483647 h 2302"/>
              <a:gd name="T62" fmla="*/ 2147483647 w 5021"/>
              <a:gd name="T63" fmla="*/ 2147483647 h 2302"/>
              <a:gd name="T64" fmla="*/ 2147483647 w 5021"/>
              <a:gd name="T65" fmla="*/ 2147483647 h 2302"/>
              <a:gd name="T66" fmla="*/ 2147483647 w 5021"/>
              <a:gd name="T67" fmla="*/ 2147483647 h 2302"/>
              <a:gd name="T68" fmla="*/ 2147483647 w 5021"/>
              <a:gd name="T69" fmla="*/ 2147483647 h 2302"/>
              <a:gd name="T70" fmla="*/ 2147483647 w 5021"/>
              <a:gd name="T71" fmla="*/ 2147483647 h 2302"/>
              <a:gd name="T72" fmla="*/ 2147483647 w 5021"/>
              <a:gd name="T73" fmla="*/ 2147483647 h 2302"/>
              <a:gd name="T74" fmla="*/ 2147483647 w 5021"/>
              <a:gd name="T75" fmla="*/ 2147483647 h 2302"/>
              <a:gd name="T76" fmla="*/ 2147483647 w 5021"/>
              <a:gd name="T77" fmla="*/ 2147483647 h 2302"/>
              <a:gd name="T78" fmla="*/ 2147483647 w 5021"/>
              <a:gd name="T79" fmla="*/ 2147483647 h 2302"/>
              <a:gd name="T80" fmla="*/ 2147483647 w 5021"/>
              <a:gd name="T81" fmla="*/ 2147483647 h 2302"/>
              <a:gd name="T82" fmla="*/ 2147483647 w 5021"/>
              <a:gd name="T83" fmla="*/ 2147483647 h 2302"/>
              <a:gd name="T84" fmla="*/ 2147483647 w 5021"/>
              <a:gd name="T85" fmla="*/ 2147483647 h 2302"/>
              <a:gd name="T86" fmla="*/ 2147483647 w 5021"/>
              <a:gd name="T87" fmla="*/ 2147483647 h 2302"/>
              <a:gd name="T88" fmla="*/ 2147483647 w 5021"/>
              <a:gd name="T89" fmla="*/ 1829633455 h 2302"/>
              <a:gd name="T90" fmla="*/ 2147483647 w 5021"/>
              <a:gd name="T91" fmla="*/ 1363405143 h 2302"/>
              <a:gd name="T92" fmla="*/ 2147483647 w 5021"/>
              <a:gd name="T93" fmla="*/ 1146670210 h 2302"/>
              <a:gd name="T94" fmla="*/ 2147483647 w 5021"/>
              <a:gd name="T95" fmla="*/ 1363405143 h 2302"/>
              <a:gd name="T96" fmla="*/ 2147483647 w 5021"/>
              <a:gd name="T97" fmla="*/ 1456650091 h 2302"/>
              <a:gd name="T98" fmla="*/ 2147483647 w 5021"/>
              <a:gd name="T99" fmla="*/ 1053425262 h 2302"/>
              <a:gd name="T100" fmla="*/ 2147483647 w 5021"/>
              <a:gd name="T101" fmla="*/ 309978393 h 2302"/>
              <a:gd name="T102" fmla="*/ 2147483647 w 5021"/>
              <a:gd name="T103" fmla="*/ 90725611 h 23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21"/>
              <a:gd name="T157" fmla="*/ 0 h 2302"/>
              <a:gd name="T158" fmla="*/ 5021 w 5021"/>
              <a:gd name="T159" fmla="*/ 2302 h 23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00113" y="260350"/>
            <a:ext cx="79375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4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Provável ponto de desistência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 flipV="1">
            <a:off x="7251700" y="2146300"/>
            <a:ext cx="812800" cy="1193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164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277217196 w 5021"/>
              <a:gd name="T1" fmla="*/ 2147483647 h 2302"/>
              <a:gd name="T2" fmla="*/ 524192527 w 5021"/>
              <a:gd name="T3" fmla="*/ 2076608663 h 2302"/>
              <a:gd name="T4" fmla="*/ 803930574 w 5021"/>
              <a:gd name="T5" fmla="*/ 1643141575 h 2302"/>
              <a:gd name="T6" fmla="*/ 990420686 w 5021"/>
              <a:gd name="T7" fmla="*/ 1333163281 h 2302"/>
              <a:gd name="T8" fmla="*/ 1237395918 w 5021"/>
              <a:gd name="T9" fmla="*/ 929936865 h 2302"/>
              <a:gd name="T10" fmla="*/ 1547375830 w 5021"/>
              <a:gd name="T11" fmla="*/ 650200235 h 2302"/>
              <a:gd name="T12" fmla="*/ 1796872407 w 5021"/>
              <a:gd name="T13" fmla="*/ 433466890 h 2302"/>
              <a:gd name="T14" fmla="*/ 2137092596 w 5021"/>
              <a:gd name="T15" fmla="*/ 463708752 h 2302"/>
              <a:gd name="T16" fmla="*/ 2147483647 w 5021"/>
              <a:gd name="T17" fmla="*/ 806449856 h 2302"/>
              <a:gd name="T18" fmla="*/ 2147483647 w 5021"/>
              <a:gd name="T19" fmla="*/ 1209674884 h 2302"/>
              <a:gd name="T20" fmla="*/ 2147483647 w 5021"/>
              <a:gd name="T21" fmla="*/ 1703625696 h 2302"/>
              <a:gd name="T22" fmla="*/ 2147483647 w 5021"/>
              <a:gd name="T23" fmla="*/ 2106850525 h 2302"/>
              <a:gd name="T24" fmla="*/ 2147483647 w 5021"/>
              <a:gd name="T25" fmla="*/ 2147483647 h 2302"/>
              <a:gd name="T26" fmla="*/ 2147483647 w 5021"/>
              <a:gd name="T27" fmla="*/ 2147483647 h 2302"/>
              <a:gd name="T28" fmla="*/ 2147483647 w 5021"/>
              <a:gd name="T29" fmla="*/ 1983362127 h 2302"/>
              <a:gd name="T30" fmla="*/ 2147483647 w 5021"/>
              <a:gd name="T31" fmla="*/ 2147483647 h 2302"/>
              <a:gd name="T32" fmla="*/ 2147483647 w 5021"/>
              <a:gd name="T33" fmla="*/ 2147483647 h 2302"/>
              <a:gd name="T34" fmla="*/ 2147483647 w 5021"/>
              <a:gd name="T35" fmla="*/ 2147483647 h 2302"/>
              <a:gd name="T36" fmla="*/ 2147483647 w 5021"/>
              <a:gd name="T37" fmla="*/ 2147483647 h 2302"/>
              <a:gd name="T38" fmla="*/ 2147483647 w 5021"/>
              <a:gd name="T39" fmla="*/ 2147483647 h 2302"/>
              <a:gd name="T40" fmla="*/ 2147483647 w 5021"/>
              <a:gd name="T41" fmla="*/ 2147483647 h 2302"/>
              <a:gd name="T42" fmla="*/ 2147483647 w 5021"/>
              <a:gd name="T43" fmla="*/ 2147483647 h 2302"/>
              <a:gd name="T44" fmla="*/ 2147483647 w 5021"/>
              <a:gd name="T45" fmla="*/ 2147483647 h 2302"/>
              <a:gd name="T46" fmla="*/ 2147483647 w 5021"/>
              <a:gd name="T47" fmla="*/ 2147483647 h 2302"/>
              <a:gd name="T48" fmla="*/ 2147483647 w 5021"/>
              <a:gd name="T49" fmla="*/ 2147483647 h 2302"/>
              <a:gd name="T50" fmla="*/ 2147483647 w 5021"/>
              <a:gd name="T51" fmla="*/ 2147483647 h 2302"/>
              <a:gd name="T52" fmla="*/ 2147483647 w 5021"/>
              <a:gd name="T53" fmla="*/ 2147483647 h 2302"/>
              <a:gd name="T54" fmla="*/ 2147483647 w 5021"/>
              <a:gd name="T55" fmla="*/ 2147483647 h 2302"/>
              <a:gd name="T56" fmla="*/ 2147483647 w 5021"/>
              <a:gd name="T57" fmla="*/ 2147483647 h 2302"/>
              <a:gd name="T58" fmla="*/ 2147483647 w 5021"/>
              <a:gd name="T59" fmla="*/ 2147483647 h 2302"/>
              <a:gd name="T60" fmla="*/ 2147483647 w 5021"/>
              <a:gd name="T61" fmla="*/ 2147483647 h 2302"/>
              <a:gd name="T62" fmla="*/ 2147483647 w 5021"/>
              <a:gd name="T63" fmla="*/ 2147483647 h 2302"/>
              <a:gd name="T64" fmla="*/ 2147483647 w 5021"/>
              <a:gd name="T65" fmla="*/ 2147483647 h 2302"/>
              <a:gd name="T66" fmla="*/ 2147483647 w 5021"/>
              <a:gd name="T67" fmla="*/ 2147483647 h 2302"/>
              <a:gd name="T68" fmla="*/ 2147483647 w 5021"/>
              <a:gd name="T69" fmla="*/ 2147483647 h 2302"/>
              <a:gd name="T70" fmla="*/ 2147483647 w 5021"/>
              <a:gd name="T71" fmla="*/ 2147483647 h 2302"/>
              <a:gd name="T72" fmla="*/ 2147483647 w 5021"/>
              <a:gd name="T73" fmla="*/ 2147483647 h 2302"/>
              <a:gd name="T74" fmla="*/ 2147483647 w 5021"/>
              <a:gd name="T75" fmla="*/ 2147483647 h 2302"/>
              <a:gd name="T76" fmla="*/ 2147483647 w 5021"/>
              <a:gd name="T77" fmla="*/ 2147483647 h 2302"/>
              <a:gd name="T78" fmla="*/ 2147483647 w 5021"/>
              <a:gd name="T79" fmla="*/ 2147483647 h 2302"/>
              <a:gd name="T80" fmla="*/ 2147483647 w 5021"/>
              <a:gd name="T81" fmla="*/ 2147483647 h 2302"/>
              <a:gd name="T82" fmla="*/ 2147483647 w 5021"/>
              <a:gd name="T83" fmla="*/ 2147483647 h 2302"/>
              <a:gd name="T84" fmla="*/ 2147483647 w 5021"/>
              <a:gd name="T85" fmla="*/ 2147483647 h 2302"/>
              <a:gd name="T86" fmla="*/ 2147483647 w 5021"/>
              <a:gd name="T87" fmla="*/ 2147483647 h 2302"/>
              <a:gd name="T88" fmla="*/ 2147483647 w 5021"/>
              <a:gd name="T89" fmla="*/ 1829633455 h 2302"/>
              <a:gd name="T90" fmla="*/ 2147483647 w 5021"/>
              <a:gd name="T91" fmla="*/ 1363405143 h 2302"/>
              <a:gd name="T92" fmla="*/ 2147483647 w 5021"/>
              <a:gd name="T93" fmla="*/ 1146670210 h 2302"/>
              <a:gd name="T94" fmla="*/ 2147483647 w 5021"/>
              <a:gd name="T95" fmla="*/ 1363405143 h 2302"/>
              <a:gd name="T96" fmla="*/ 2147483647 w 5021"/>
              <a:gd name="T97" fmla="*/ 1456650091 h 2302"/>
              <a:gd name="T98" fmla="*/ 2147483647 w 5021"/>
              <a:gd name="T99" fmla="*/ 1053425262 h 2302"/>
              <a:gd name="T100" fmla="*/ 2147483647 w 5021"/>
              <a:gd name="T101" fmla="*/ 309978393 h 2302"/>
              <a:gd name="T102" fmla="*/ 2147483647 w 5021"/>
              <a:gd name="T103" fmla="*/ 90725611 h 23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21"/>
              <a:gd name="T157" fmla="*/ 0 h 2302"/>
              <a:gd name="T158" fmla="*/ 5021 w 5021"/>
              <a:gd name="T159" fmla="*/ 2302 h 23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990600" y="260350"/>
            <a:ext cx="71628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pt-BR" sz="44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“</a:t>
            </a:r>
            <a:r>
              <a:rPr lang="pt-BR" sz="44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Isso realmente funciona!</a:t>
            </a:r>
            <a:r>
              <a:rPr lang="ja-JP" altLang="pt-BR" sz="4400" smtClean="0">
                <a:solidFill>
                  <a:srgbClr val="E6E6FF"/>
                </a:solidFill>
                <a:latin typeface="Arial" charset="0"/>
                <a:ea typeface="ＭＳ Ｐゴシック" charset="0"/>
              </a:rPr>
              <a:t>”</a:t>
            </a:r>
            <a:endParaRPr lang="pt-BR" sz="4400" smtClean="0">
              <a:solidFill>
                <a:srgbClr val="E6E6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 flipV="1">
            <a:off x="6946900" y="2146300"/>
            <a:ext cx="1422400" cy="5080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6E6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55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Para você pensar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1197" y="2320925"/>
            <a:ext cx="6215603" cy="370046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-109" charset="0"/>
                <a:cs typeface="Times New Roman" pitchFamily="-109" charset="0"/>
              </a:rPr>
              <a:t>Que passo ousado similar ao do médico seria possível dar no </a:t>
            </a:r>
            <a:r>
              <a:rPr lang="pt-BR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-109" charset="0"/>
                <a:cs typeface="Times New Roman" pitchFamily="-109" charset="0"/>
              </a:rPr>
              <a:t>seu ministério?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Times New Roman" pitchFamily="-109" charset="0"/>
              <a:cs typeface="Times New Roman" pitchFamily="-10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6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Dica 1</a:t>
            </a:r>
            <a:endParaRPr lang="pt-BR" sz="5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2320925"/>
            <a:ext cx="6562725" cy="370046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-109" charset="0"/>
                <a:cs typeface="Times New Roman" pitchFamily="-109" charset="0"/>
              </a:rPr>
              <a:t>Ao final de cada palestra, escolha uma frase ou uma palavra para colocar em pratica.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Times New Roman" pitchFamily="-109" charset="0"/>
              <a:cs typeface="Times New Roman" pitchFamily="-10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4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Dica 2</a:t>
            </a:r>
            <a:endParaRPr lang="pt-BR" sz="5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2631641"/>
            <a:ext cx="6562725" cy="338974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-109" charset="0"/>
                <a:cs typeface="Times New Roman" pitchFamily="-109" charset="0"/>
              </a:rPr>
              <a:t>Comece a fazer algo sobre o que escolheu nos próximos 5 dias.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Times New Roman" pitchFamily="-109" charset="0"/>
              <a:cs typeface="Times New Roman" pitchFamily="-10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7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5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O futuro visto hoje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2320925"/>
            <a:ext cx="6562725" cy="370046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-109" charset="0"/>
                <a:cs typeface="Times New Roman" pitchFamily="-109" charset="0"/>
              </a:rPr>
              <a:t>O que é impossível fazer hoje em minha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-109" charset="0"/>
                <a:cs typeface="Times New Roman" pitchFamily="-109" charset="0"/>
              </a:rPr>
              <a:t>igreja,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-109" charset="0"/>
                <a:cs typeface="Times New Roman" pitchFamily="-109" charset="0"/>
              </a:rPr>
              <a:t>mas se fosse possível mudaria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-109" charset="0"/>
                <a:cs typeface="Times New Roman" pitchFamily="-109" charset="0"/>
              </a:rPr>
              <a:t>a igreja?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Times New Roman" pitchFamily="-109" charset="0"/>
              <a:cs typeface="Times New Roman" pitchFamily="-10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WordArt 2"/>
          <p:cNvSpPr>
            <a:spLocks noChangeArrowheads="1" noChangeShapeType="1" noTextEdit="1"/>
          </p:cNvSpPr>
          <p:nvPr/>
        </p:nvSpPr>
        <p:spPr bwMode="auto">
          <a:xfrm>
            <a:off x="900113" y="1989138"/>
            <a:ext cx="7589837" cy="33099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Questões para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</a:t>
            </a:r>
            <a:r>
              <a:rPr lang="pt-BR" sz="3600" kern="10" dirty="0" err="1" smtClean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ensar</a:t>
            </a:r>
            <a:r>
              <a:rPr lang="pt-BR" sz="3600" kern="10" dirty="0" smtClean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com sua igreja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effectLst>
                <a:outerShdw blurRad="63500" dist="46662" dir="2115817" algn="ctr" rotWithShape="0">
                  <a:srgbClr val="00000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4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06700" y="2514600"/>
            <a:ext cx="5868988" cy="3657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00FF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Por que alguém deveria </a:t>
            </a:r>
            <a:r>
              <a:rPr lang="pt-BR" sz="6000" b="1" dirty="0" smtClean="0">
                <a:solidFill>
                  <a:srgbClr val="00FF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ser membro da sua igreja?</a:t>
            </a:r>
            <a:endParaRPr lang="pt-BR" sz="6000" b="1" dirty="0">
              <a:solidFill>
                <a:srgbClr val="00FFFF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5650" name="WordArt 3" descr="Vertical estreita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Legado</a:t>
            </a:r>
            <a:r>
              <a:rPr lang="en-US" sz="3600" b="1" kern="10" dirty="0" smtClean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da </a:t>
            </a:r>
            <a:r>
              <a:rPr lang="en-US" sz="3600" b="1" kern="10" dirty="0" err="1" smtClean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igreja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6662" dir="2115817" algn="ctr" rotWithShape="0">
                  <a:srgbClr val="00000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47875"/>
            <a:ext cx="2686050" cy="4048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113402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487241"/>
            <a:ext cx="3429000" cy="513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14600"/>
            <a:ext cx="6262688" cy="3657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00FF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O que há de mais profundo e melhor em </a:t>
            </a:r>
            <a:r>
              <a:rPr lang="pt-BR" sz="6000" b="1" dirty="0" smtClean="0">
                <a:solidFill>
                  <a:srgbClr val="00FF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sua igreja?</a:t>
            </a:r>
            <a:endParaRPr lang="pt-BR" sz="6000" b="1" dirty="0">
              <a:solidFill>
                <a:srgbClr val="00FFFF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7699" name="WordArt 3" descr="Vertical estreita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kern="10" dirty="0" smtClean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Legado da igreja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6662" dir="2115817" algn="ctr" rotWithShape="0">
                  <a:srgbClr val="00000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8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</p:bldLst>
  </p:timing>
</p:sld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roposta">
  <a:themeElements>
    <a:clrScheme name="Proposta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oposta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ta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ta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ta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ta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ta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ta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ta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ortina de seda">
  <a:themeElements>
    <a:clrScheme name="Cortina de sed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ortina de seda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ortina de sed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ina de sed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ina de sed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ina de sed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ina de sed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ina de sed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ina de sed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ina de sed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tina de sed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Apresentação de seminário de treinamento">
  <a:themeElements>
    <a:clrScheme name="Apresentação de seminário de treinament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de seminário de treinamen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presentação de seminário de treinament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de seminário de treinament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de seminário de treinament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de seminário de treinament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de seminário de treinament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de seminário de treinament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de seminário de treinament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ample presentation slides(3)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Metrô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Myriad Pro Black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  <a:cs typeface="Arial" charset="0"/>
          </a:defRPr>
        </a:defPPr>
      </a:lstStyle>
    </a:lnDef>
  </a:objectDefaults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rabalho em equipe">
  <a:themeElements>
    <a:clrScheme name="Trabalho em equipe 6">
      <a:dk1>
        <a:srgbClr val="005400"/>
      </a:dk1>
      <a:lt1>
        <a:srgbClr val="FFFFFF"/>
      </a:lt1>
      <a:dk2>
        <a:srgbClr val="004800"/>
      </a:dk2>
      <a:lt2>
        <a:srgbClr val="D6D8C0"/>
      </a:lt2>
      <a:accent1>
        <a:srgbClr val="339933"/>
      </a:accent1>
      <a:accent2>
        <a:srgbClr val="7D8C70"/>
      </a:accent2>
      <a:accent3>
        <a:srgbClr val="AAB1AA"/>
      </a:accent3>
      <a:accent4>
        <a:srgbClr val="DADADA"/>
      </a:accent4>
      <a:accent5>
        <a:srgbClr val="ADCAAD"/>
      </a:accent5>
      <a:accent6>
        <a:srgbClr val="717E65"/>
      </a:accent6>
      <a:hlink>
        <a:srgbClr val="CCCC00"/>
      </a:hlink>
      <a:folHlink>
        <a:srgbClr val="85B3B1"/>
      </a:folHlink>
    </a:clrScheme>
    <a:fontScheme name="Trabalho em equipe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abalho em equipe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lho em equipe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lho em equipe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lho em equipe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t-BR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t-BR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delo de design de bolas azuis e verdes">
  <a:themeElements>
    <a:clrScheme name="Modelo de design de bolas azuis e verdes 6">
      <a:dk1>
        <a:srgbClr val="3E3E5C"/>
      </a:dk1>
      <a:lt1>
        <a:srgbClr val="E6E6FF"/>
      </a:lt1>
      <a:dk2>
        <a:srgbClr val="0099CC"/>
      </a:dk2>
      <a:lt2>
        <a:srgbClr val="FFFFFF"/>
      </a:lt2>
      <a:accent1>
        <a:srgbClr val="246DB0"/>
      </a:accent1>
      <a:accent2>
        <a:srgbClr val="6666FF"/>
      </a:accent2>
      <a:accent3>
        <a:srgbClr val="AACAE2"/>
      </a:accent3>
      <a:accent4>
        <a:srgbClr val="C4C4DA"/>
      </a:accent4>
      <a:accent5>
        <a:srgbClr val="ACBAD4"/>
      </a:accent5>
      <a:accent6>
        <a:srgbClr val="5C5CE7"/>
      </a:accent6>
      <a:hlink>
        <a:srgbClr val="99CCFF"/>
      </a:hlink>
      <a:folHlink>
        <a:srgbClr val="CCECFF"/>
      </a:folHlink>
    </a:clrScheme>
    <a:fontScheme name="Modelo de design de bolas azuis e verd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design de bolas azuis e verdes 1">
        <a:dk1>
          <a:srgbClr val="808080"/>
        </a:dk1>
        <a:lt1>
          <a:srgbClr val="EBF5FF"/>
        </a:lt1>
        <a:dk2>
          <a:srgbClr val="BDDEFF"/>
        </a:dk2>
        <a:lt2>
          <a:srgbClr val="CCECFF"/>
        </a:lt2>
        <a:accent1>
          <a:srgbClr val="339966"/>
        </a:accent1>
        <a:accent2>
          <a:srgbClr val="333399"/>
        </a:accent2>
        <a:accent3>
          <a:srgbClr val="DBECFF"/>
        </a:accent3>
        <a:accent4>
          <a:srgbClr val="C9D1DA"/>
        </a:accent4>
        <a:accent5>
          <a:srgbClr val="ADCAB8"/>
        </a:accent5>
        <a:accent6>
          <a:srgbClr val="2D2D8A"/>
        </a:accent6>
        <a:hlink>
          <a:srgbClr val="66FFFF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de bolas azuis e verdes 2">
        <a:dk1>
          <a:srgbClr val="336699"/>
        </a:dk1>
        <a:lt1>
          <a:srgbClr val="FFFFFF"/>
        </a:lt1>
        <a:dk2>
          <a:srgbClr val="00B4F5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D6F9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de bolas azuis e verdes 3">
        <a:dk1>
          <a:srgbClr val="336699"/>
        </a:dk1>
        <a:lt1>
          <a:srgbClr val="FFFFFF"/>
        </a:lt1>
        <a:dk2>
          <a:srgbClr val="006699"/>
        </a:dk2>
        <a:lt2>
          <a:srgbClr val="E3EBF1"/>
        </a:lt2>
        <a:accent1>
          <a:srgbClr val="033497"/>
        </a:accent1>
        <a:accent2>
          <a:srgbClr val="00CC66"/>
        </a:accent2>
        <a:accent3>
          <a:srgbClr val="AAB8CA"/>
        </a:accent3>
        <a:accent4>
          <a:srgbClr val="DADADA"/>
        </a:accent4>
        <a:accent5>
          <a:srgbClr val="AAAEC9"/>
        </a:accent5>
        <a:accent6>
          <a:srgbClr val="00B95C"/>
        </a:accent6>
        <a:hlink>
          <a:srgbClr val="6CACFA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de bolas azuis e verdes 4">
        <a:dk1>
          <a:srgbClr val="90D697"/>
        </a:dk1>
        <a:lt1>
          <a:srgbClr val="FFFFFF"/>
        </a:lt1>
        <a:dk2>
          <a:srgbClr val="339966"/>
        </a:dk2>
        <a:lt2>
          <a:srgbClr val="969696"/>
        </a:lt2>
        <a:accent1>
          <a:srgbClr val="318DF3"/>
        </a:accent1>
        <a:accent2>
          <a:srgbClr val="CCECFF"/>
        </a:accent2>
        <a:accent3>
          <a:srgbClr val="FFFFFF"/>
        </a:accent3>
        <a:accent4>
          <a:srgbClr val="7AB780"/>
        </a:accent4>
        <a:accent5>
          <a:srgbClr val="ADC5F8"/>
        </a:accent5>
        <a:accent6>
          <a:srgbClr val="B9D6E7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de bolas azuis e verdes 5">
        <a:dk1>
          <a:srgbClr val="005A58"/>
        </a:dk1>
        <a:lt1>
          <a:srgbClr val="D2FFE6"/>
        </a:lt1>
        <a:dk2>
          <a:srgbClr val="C0C0C0"/>
        </a:dk2>
        <a:lt2>
          <a:srgbClr val="CCECFF"/>
        </a:lt2>
        <a:accent1>
          <a:srgbClr val="026A4A"/>
        </a:accent1>
        <a:accent2>
          <a:srgbClr val="528FC6"/>
        </a:accent2>
        <a:accent3>
          <a:srgbClr val="DCDCDC"/>
        </a:accent3>
        <a:accent4>
          <a:srgbClr val="B3DAC4"/>
        </a:accent4>
        <a:accent5>
          <a:srgbClr val="AAB9B1"/>
        </a:accent5>
        <a:accent6>
          <a:srgbClr val="4981B3"/>
        </a:accent6>
        <a:hlink>
          <a:srgbClr val="9FDAFF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de bolas azuis e verdes 6">
        <a:dk1>
          <a:srgbClr val="3E3E5C"/>
        </a:dk1>
        <a:lt1>
          <a:srgbClr val="E6E6FF"/>
        </a:lt1>
        <a:dk2>
          <a:srgbClr val="0099CC"/>
        </a:dk2>
        <a:lt2>
          <a:srgbClr val="FFFFFF"/>
        </a:lt2>
        <a:accent1>
          <a:srgbClr val="246DB0"/>
        </a:accent1>
        <a:accent2>
          <a:srgbClr val="6666FF"/>
        </a:accent2>
        <a:accent3>
          <a:srgbClr val="AACAE2"/>
        </a:accent3>
        <a:accent4>
          <a:srgbClr val="C4C4DA"/>
        </a:accent4>
        <a:accent5>
          <a:srgbClr val="ACBAD4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de bolas azuis e verdes 7">
        <a:dk1>
          <a:srgbClr val="C6D5E0"/>
        </a:dk1>
        <a:lt1>
          <a:srgbClr val="D7D7EB"/>
        </a:lt1>
        <a:dk2>
          <a:srgbClr val="7DC4FF"/>
        </a:dk2>
        <a:lt2>
          <a:srgbClr val="777777"/>
        </a:lt2>
        <a:accent1>
          <a:srgbClr val="2658A2"/>
        </a:accent1>
        <a:accent2>
          <a:srgbClr val="5F5FCB"/>
        </a:accent2>
        <a:accent3>
          <a:srgbClr val="E8E8F3"/>
        </a:accent3>
        <a:accent4>
          <a:srgbClr val="A9B6BF"/>
        </a:accent4>
        <a:accent5>
          <a:srgbClr val="ACB4CE"/>
        </a:accent5>
        <a:accent6>
          <a:srgbClr val="5555B8"/>
        </a:accent6>
        <a:hlink>
          <a:srgbClr val="A1E99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de bolas azuis e verdes 8">
        <a:dk1>
          <a:srgbClr val="00B3F2"/>
        </a:dk1>
        <a:lt1>
          <a:srgbClr val="DEF6F1"/>
        </a:lt1>
        <a:dk2>
          <a:srgbClr val="CEE7FE"/>
        </a:dk2>
        <a:lt2>
          <a:srgbClr val="969696"/>
        </a:lt2>
        <a:accent1>
          <a:srgbClr val="CCECFF"/>
        </a:accent1>
        <a:accent2>
          <a:srgbClr val="8DC6FF"/>
        </a:accent2>
        <a:accent3>
          <a:srgbClr val="ECFAF7"/>
        </a:accent3>
        <a:accent4>
          <a:srgbClr val="0098CF"/>
        </a:accent4>
        <a:accent5>
          <a:srgbClr val="E2F4FF"/>
        </a:accent5>
        <a:accent6>
          <a:srgbClr val="7FB3E7"/>
        </a:accent6>
        <a:hlink>
          <a:srgbClr val="0033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de bolas azuis e verdes 9">
        <a:dk1>
          <a:srgbClr val="969696"/>
        </a:dk1>
        <a:lt1>
          <a:srgbClr val="E6FFE6"/>
        </a:lt1>
        <a:dk2>
          <a:srgbClr val="9CE292"/>
        </a:dk2>
        <a:lt2>
          <a:srgbClr val="CEF1FE"/>
        </a:lt2>
        <a:accent1>
          <a:srgbClr val="EBB047"/>
        </a:accent1>
        <a:accent2>
          <a:srgbClr val="8DC6FF"/>
        </a:accent2>
        <a:accent3>
          <a:srgbClr val="CBEEC7"/>
        </a:accent3>
        <a:accent4>
          <a:srgbClr val="C4DAC4"/>
        </a:accent4>
        <a:accent5>
          <a:srgbClr val="F3D4B1"/>
        </a:accent5>
        <a:accent6>
          <a:srgbClr val="7FB3E7"/>
        </a:accent6>
        <a:hlink>
          <a:srgbClr val="0066FF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de bolas azuis e verdes 10">
        <a:dk1>
          <a:srgbClr val="DBFFD3"/>
        </a:dk1>
        <a:lt1>
          <a:srgbClr val="FFFFFF"/>
        </a:lt1>
        <a:dk2>
          <a:srgbClr val="CCECFF"/>
        </a:dk2>
        <a:lt2>
          <a:srgbClr val="808080"/>
        </a:lt2>
        <a:accent1>
          <a:srgbClr val="69B4FF"/>
        </a:accent1>
        <a:accent2>
          <a:srgbClr val="00CC00"/>
        </a:accent2>
        <a:accent3>
          <a:srgbClr val="FFFFFF"/>
        </a:accent3>
        <a:accent4>
          <a:srgbClr val="BBDAB4"/>
        </a:accent4>
        <a:accent5>
          <a:srgbClr val="B9D6FF"/>
        </a:accent5>
        <a:accent6>
          <a:srgbClr val="00B900"/>
        </a:accent6>
        <a:hlink>
          <a:srgbClr val="3333CC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3868</TotalTime>
  <Words>1478</Words>
  <Application>Microsoft Macintosh PowerPoint</Application>
  <PresentationFormat>Apresentação na tela (4:3)</PresentationFormat>
  <Paragraphs>303</Paragraphs>
  <Slides>62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14</vt:i4>
      </vt:variant>
      <vt:variant>
        <vt:lpstr>Títulos de slides</vt:lpstr>
      </vt:variant>
      <vt:variant>
        <vt:i4>62</vt:i4>
      </vt:variant>
    </vt:vector>
  </HeadingPairs>
  <TitlesOfParts>
    <vt:vector size="76" baseType="lpstr">
      <vt:lpstr>Urban Pop</vt:lpstr>
      <vt:lpstr>1_Sample presentation slides(3)</vt:lpstr>
      <vt:lpstr>1_Story</vt:lpstr>
      <vt:lpstr>1_Metrô</vt:lpstr>
      <vt:lpstr>Eco</vt:lpstr>
      <vt:lpstr>Trabalho em equipe</vt:lpstr>
      <vt:lpstr>Metro</vt:lpstr>
      <vt:lpstr>Design padrão</vt:lpstr>
      <vt:lpstr>Modelo de design de bolas azuis e verdes</vt:lpstr>
      <vt:lpstr>Proposta</vt:lpstr>
      <vt:lpstr>Cortina de seda</vt:lpstr>
      <vt:lpstr>1_Design padrão</vt:lpstr>
      <vt:lpstr>Apresentação de seminário de treinamento</vt:lpstr>
      <vt:lpstr>Story</vt:lpstr>
      <vt:lpstr>IPRB</vt:lpstr>
      <vt:lpstr>Objetivos deste encontro</vt:lpstr>
      <vt:lpstr>Implantação</vt:lpstr>
      <vt:lpstr>Reflexão 1</vt:lpstr>
      <vt:lpstr>Reflexão 2</vt:lpstr>
      <vt:lpstr>Para você pensar</vt:lpstr>
      <vt:lpstr>Slide 7</vt:lpstr>
      <vt:lpstr>Por que alguém deveria ser membro da sua igreja?</vt:lpstr>
      <vt:lpstr>O que há de mais profundo e melhor em sua igreja?</vt:lpstr>
      <vt:lpstr>O que é que mais me inspira sua igreja a existir?</vt:lpstr>
      <vt:lpstr>O que sua igreja poderia fazer que a tornaria irresistível? </vt:lpstr>
      <vt:lpstr>Processo IPRB</vt:lpstr>
      <vt:lpstr>Slide 13</vt:lpstr>
      <vt:lpstr>IPRB – Missão  A denominação que queremos ser...</vt:lpstr>
      <vt:lpstr>IPRB - Visão    Onde queremos chegar </vt:lpstr>
      <vt:lpstr>valores</vt:lpstr>
      <vt:lpstr>valores</vt:lpstr>
      <vt:lpstr>valores</vt:lpstr>
      <vt:lpstr>valores</vt:lpstr>
      <vt:lpstr>estratégiaS</vt:lpstr>
      <vt:lpstr>foco</vt:lpstr>
      <vt:lpstr>Slide 22</vt:lpstr>
      <vt:lpstr>Agenda 2015</vt:lpstr>
      <vt:lpstr>Agenda 2015</vt:lpstr>
      <vt:lpstr>Slide 25</vt:lpstr>
      <vt:lpstr>Planos de Ação</vt:lpstr>
      <vt:lpstr>Foco  2013/2015</vt:lpstr>
      <vt:lpstr>Prioridades 2013/2015</vt:lpstr>
      <vt:lpstr>Slide 29</vt:lpstr>
      <vt:lpstr>Ensino/Discipulado</vt:lpstr>
      <vt:lpstr>Slide 31</vt:lpstr>
      <vt:lpstr>Pequenos Grupos</vt:lpstr>
      <vt:lpstr>Slide 33</vt:lpstr>
      <vt:lpstr>Capacitar Líderes</vt:lpstr>
      <vt:lpstr>Slide 35</vt:lpstr>
      <vt:lpstr>Momentos de transição</vt:lpstr>
      <vt:lpstr>Momentos de transição</vt:lpstr>
      <vt:lpstr>Momentos de transição</vt:lpstr>
      <vt:lpstr>As fases da transição</vt:lpstr>
      <vt:lpstr>Slide 40</vt:lpstr>
      <vt:lpstr>Compreendendo e implementando mudanças</vt:lpstr>
      <vt:lpstr>Como acontece a mudança</vt:lpstr>
      <vt:lpstr>Compatibilidade</vt:lpstr>
      <vt:lpstr>Relacionamentos sociais</vt:lpstr>
      <vt:lpstr>Compreendendo Inovações</vt:lpstr>
      <vt:lpstr>O papel da liderança é ENCORAJAR durante todo o processo de mudança. </vt:lpstr>
      <vt:lpstr>A Anatomia da Inovação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Dica 1</vt:lpstr>
      <vt:lpstr>Dica 2</vt:lpstr>
      <vt:lpstr>O futuro visto hoje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IPRB</dc:title>
  <dc:creator>Josué Campanhã</dc:creator>
  <cp:lastModifiedBy>Cliente</cp:lastModifiedBy>
  <cp:revision>139</cp:revision>
  <dcterms:created xsi:type="dcterms:W3CDTF">2012-07-18T20:33:58Z</dcterms:created>
  <dcterms:modified xsi:type="dcterms:W3CDTF">2014-03-20T16:56:48Z</dcterms:modified>
</cp:coreProperties>
</file>