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  <p:sldMasterId id="2147483748" r:id="rId2"/>
    <p:sldMasterId id="2147483750" r:id="rId3"/>
  </p:sldMasterIdLst>
  <p:notesMasterIdLst>
    <p:notesMasterId r:id="rId20"/>
  </p:notesMasterIdLst>
  <p:sldIdLst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784B7A-8E87-4D61-93DE-0668863F92DD}" type="datetimeFigureOut">
              <a:rPr lang="pt-BR"/>
              <a:pPr>
                <a:defRPr/>
              </a:pPr>
              <a:t>20/3/2014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F5379A-D60D-4D71-8976-A4BB8A411F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2103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9AE29F-4B87-6043-B6DB-3F23FC99CC83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38BC0C-6BE1-584A-95A0-C6CD18040FE2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10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03BE64-CCB5-9046-AAE8-BD8D9FE530AB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11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07F03-CD48-3848-9F35-F9F8FAA52555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12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F1F481-CE28-4E4E-A6C1-44FF3B68B219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13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9F5F05-97FA-CA4C-B2EF-E5B4C067C73C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14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9F5F05-97FA-CA4C-B2EF-E5B4C067C73C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15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9F5F05-97FA-CA4C-B2EF-E5B4C067C73C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16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2BBC8-451D-E249-8DC6-D143BEFD4DB9}" type="slidenum">
              <a:rPr lang="pt-B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60AEF5-2309-B149-9869-0B0227B452EF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557B8B-FF29-1D44-BD3E-1CAA264F415C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4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79645D-56DC-6A46-B585-205BADADBE74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5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B0B6E2-95BB-7946-A986-8254841AFB0E}" type="slidenum">
              <a:rPr lang="pt-BR" sz="120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pt-B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</a:pPr>
            <a:fld id="{98D10648-B59E-5842-8BC9-39C8D5A44582}" type="slidenum">
              <a:rPr lang="pt-BR" sz="1200">
                <a:solidFill>
                  <a:srgbClr val="000000"/>
                </a:solidFill>
                <a:latin typeface="Comic Sans MS" charset="0"/>
                <a:cs typeface="Arial" charset="0"/>
              </a:rPr>
              <a:pPr algn="r" eaLnBrk="1" hangingPunct="1">
                <a:buSzPct val="100000"/>
              </a:pPr>
              <a:t>6</a:t>
            </a:fld>
            <a:endParaRPr lang="pt-BR" sz="12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571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solidFill>
            <a:srgbClr val="FFFFFF"/>
          </a:solidFill>
          <a:ln/>
        </p:spPr>
      </p:sp>
      <p:sp>
        <p:nvSpPr>
          <p:cNvPr id="1157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B8F74D-F0D5-B54E-9AC0-6E4AB08ADFA6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F8B252-CBCD-2B49-8CCC-F4AE3BD98385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8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8DE5D6-75F9-0D4B-A9E5-E063DAF9C5E4}" type="slidenum">
              <a:rPr lang="pt-BR" sz="1200">
                <a:solidFill>
                  <a:srgbClr val="000000"/>
                </a:solidFill>
                <a:cs typeface="Arial" charset="0"/>
              </a:rPr>
              <a:pPr eaLnBrk="1" hangingPunct="1"/>
              <a:t>9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6FAA20-8141-C04C-B49D-402A5E4A7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6614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0BF2A8-DCC2-E64A-958B-A545046584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08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35F8BF-C5D2-3944-A03C-A0A624E0FB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7789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38FCAF-E388-9F47-B592-B6AA9E405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826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03FB886B-E6FC-5147-B4EC-A48EDE8F83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7044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CD275899-5798-F345-955F-8B3855F633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1946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DA1084C4-3BA5-4748-8189-33B653EEF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974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10CFD6AA-194C-0B49-96C0-33C2CF5E3C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1722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07951B2E-C0B7-EE44-B796-1B31B33A4A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260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765E5F67-E393-9844-BE1A-3CCDBEC9C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65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9D979BC1-282B-BB49-9063-28A136C3CA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4479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96F85A-57A9-164E-81BB-109B0C69C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0834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EBB72790-096A-434A-95CC-24978FEA1F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5184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A3D4C9F4-2A3D-C146-97E1-56EE77DA64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656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91A6D100-1197-7448-94B7-EF5606192B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19604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80988"/>
            <a:ext cx="2170113" cy="57975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62700" cy="579755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ea typeface="ＭＳ Ｐゴシック"/>
              </a:defRPr>
            </a:lvl1pPr>
          </a:lstStyle>
          <a:p>
            <a:pPr>
              <a:defRPr/>
            </a:pPr>
            <a:fld id="{02604AD5-829B-C146-9C57-5E687D47A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720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white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4F8021-1813-3441-B5EA-03E8F40E3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6122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58F8E4-BFB1-D342-8A81-AD1755361C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264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6538B3-B39A-E14F-B101-C6FCDCC01E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01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79F34C-21A1-014C-B605-874C692A6C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053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F04A57-4F2A-4347-8CA2-1BFB8D3A3F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87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6FF371-60E2-D748-A7C0-F3E69271FA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249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8707E0-C157-6442-919D-87048CDED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10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8D75DF6-50D8-3246-BEBF-EC72F19D16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7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166189-9B89-AF4E-BC6E-EB3896FEBB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4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formato do texto da estrutura de tópicos</a:t>
            </a:r>
          </a:p>
          <a:p>
            <a:pPr lvl="1"/>
            <a:r>
              <a:rPr lang="en-US"/>
              <a:t>2.º Nível da estrutura de tópicos</a:t>
            </a:r>
          </a:p>
          <a:p>
            <a:pPr lvl="2"/>
            <a:r>
              <a:rPr lang="en-US"/>
              <a:t>3.º Nível da estrutura de tópicos</a:t>
            </a:r>
          </a:p>
          <a:p>
            <a:pPr lvl="3"/>
            <a:r>
              <a:rPr lang="en-US"/>
              <a:t>4.º Nível da estrutura de tópicos</a:t>
            </a:r>
          </a:p>
          <a:p>
            <a:pPr lvl="4"/>
            <a:r>
              <a:rPr lang="en-US"/>
              <a:t>5.º Nível da estrutura de tópicos</a:t>
            </a:r>
          </a:p>
          <a:p>
            <a:pPr lvl="4"/>
            <a:r>
              <a:rPr lang="en-US"/>
              <a:t>6.º Nível da estrutura de tópicos</a:t>
            </a:r>
          </a:p>
          <a:p>
            <a:pPr lvl="4"/>
            <a:r>
              <a:rPr lang="en-US"/>
              <a:t>7.º Nível da estrutura de tópicos</a:t>
            </a:r>
          </a:p>
          <a:p>
            <a:pPr lvl="4"/>
            <a:r>
              <a:rPr lang="en-US"/>
              <a:t>8.º Nível da estrutura de tópicos</a:t>
            </a:r>
          </a:p>
          <a:p>
            <a:pPr lvl="4"/>
            <a:r>
              <a:rPr lang="en-US"/>
              <a:t>9.º Nível da estrutura de tópicos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52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formato do texto do título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604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57200">
              <a:buClrTx/>
              <a:buSzPct val="100000"/>
              <a:buFontTx/>
              <a:buNone/>
              <a:defRPr sz="1200">
                <a:solidFill>
                  <a:srgbClr val="D38E27"/>
                </a:solidFill>
                <a:latin typeface="Times New Roman" charset="0"/>
                <a:cs typeface="Lucida Sans Unicode" charset="0"/>
              </a:defRPr>
            </a:lvl1pPr>
          </a:lstStyle>
          <a:p>
            <a:pPr eaLnBrk="1" hangingPunct="1">
              <a:defRPr/>
            </a:pPr>
            <a:fld id="{89D2349F-692E-BC44-8349-391B32795B82}" type="slidenum">
              <a:rPr lang="pt-BR">
                <a:ea typeface="ＭＳ Ｐゴシック" charset="0"/>
              </a:rPr>
              <a:pPr eaLnBrk="1" hangingPunct="1">
                <a:defRPr/>
              </a:pPr>
              <a:t>‹nº›</a:t>
            </a:fld>
            <a:endParaRPr lang="pt-BR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0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600">
          <a:solidFill>
            <a:srgbClr val="4E3B30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4E3B3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4E3B3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4E3B3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E3B3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>
          <a:solidFill>
            <a:srgbClr val="4E3B3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>
          <a:solidFill>
            <a:srgbClr val="4E3B3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>
          <a:solidFill>
            <a:srgbClr val="4E3B3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>
          <a:solidFill>
            <a:srgbClr val="4E3B3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71550" y="2057400"/>
            <a:ext cx="74104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Livros para Sua Vida e Família</a:t>
            </a:r>
          </a:p>
        </p:txBody>
      </p:sp>
    </p:spTree>
    <p:extLst>
      <p:ext uri="{BB962C8B-B14F-4D97-AF65-F5344CB8AC3E}">
        <p14:creationId xmlns="" xmlns:p14="http://schemas.microsoft.com/office/powerpoint/2010/main" val="175950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48200" y="984250"/>
            <a:ext cx="4495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Vida de Líder</a:t>
            </a:r>
            <a:endParaRPr lang="pt-BR" sz="28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endParaRPr lang="pt-BR" sz="28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000000"/>
                </a:solidFill>
                <a:ea typeface="Arial" charset="0"/>
                <a:cs typeface="Arial" charset="0"/>
              </a:rPr>
              <a:t>Desenvolvimento Estratégico</a:t>
            </a:r>
          </a:p>
          <a:p>
            <a:pPr>
              <a:defRPr/>
            </a:pPr>
            <a:r>
              <a:rPr lang="pt-BR" sz="3200" b="1" dirty="0">
                <a:solidFill>
                  <a:srgbClr val="000000"/>
                </a:solidFill>
                <a:ea typeface="Arial" charset="0"/>
                <a:cs typeface="Arial" charset="0"/>
              </a:rPr>
              <a:t>de líderes</a:t>
            </a:r>
          </a:p>
          <a:p>
            <a:pPr>
              <a:defRPr/>
            </a:pPr>
            <a:endParaRPr lang="pt-BR" sz="32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endParaRPr lang="pt-BR" sz="32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Editora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Hagnos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53251" name="Picture 3" descr="Vida_Líder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00" y="571480"/>
            <a:ext cx="3818299" cy="60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3780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744538"/>
            <a:ext cx="44688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Metáforas de Liderança</a:t>
            </a: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Hagnos</a:t>
            </a:r>
          </a:p>
        </p:txBody>
      </p:sp>
      <p:pic>
        <p:nvPicPr>
          <p:cNvPr id="4" name="Picture 3" descr="luzplanoacao0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68" y="432121"/>
            <a:ext cx="4064000" cy="598262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alpha val="75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55941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71550" y="2057400"/>
            <a:ext cx="74104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Livros para Sua </a:t>
            </a:r>
            <a:r>
              <a:rPr lang="pt-BR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g</a:t>
            </a:r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reja</a:t>
            </a:r>
          </a:p>
        </p:txBody>
      </p:sp>
    </p:spTree>
    <p:extLst>
      <p:ext uri="{BB962C8B-B14F-4D97-AF65-F5344CB8AC3E}">
        <p14:creationId xmlns="" xmlns:p14="http://schemas.microsoft.com/office/powerpoint/2010/main" val="336567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2425" y="650875"/>
            <a:ext cx="46769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Arial" charset="0"/>
                <a:cs typeface="Arial" charset="0"/>
              </a:rPr>
              <a:t>Administração </a:t>
            </a:r>
          </a:p>
          <a:p>
            <a:pPr>
              <a:defRPr/>
            </a:pPr>
            <a:r>
              <a:rPr lang="pt-B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Arial" charset="0"/>
                <a:cs typeface="Arial" charset="0"/>
              </a:rPr>
              <a:t>da Vida</a:t>
            </a:r>
          </a:p>
          <a:p>
            <a:pPr>
              <a:defRPr/>
            </a:pPr>
            <a:endParaRPr lang="pt-BR" sz="4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Arial" charset="0"/>
              <a:cs typeface="Arial" charset="0"/>
            </a:endParaRPr>
          </a:p>
          <a:p>
            <a:pPr>
              <a:defRPr/>
            </a:pPr>
            <a:endParaRPr lang="pt-BR" sz="4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Arial" charset="0"/>
              <a:cs typeface="Arial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" charset="0"/>
              <a:cs typeface="Arial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" charset="0"/>
              <a:cs typeface="Arial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pt-B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Arial" charset="0"/>
                <a:cs typeface="Arial" charset="0"/>
              </a:rPr>
              <a:t>Editora </a:t>
            </a:r>
            <a:r>
              <a:rPr lang="pt-BR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Arial" charset="0"/>
                <a:cs typeface="Arial" charset="0"/>
              </a:rPr>
              <a:t>Hagnos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" charset="0"/>
              <a:cs typeface="Arial" charset="0"/>
            </a:endParaRPr>
          </a:p>
        </p:txBody>
      </p:sp>
      <p:pic>
        <p:nvPicPr>
          <p:cNvPr id="59395" name="Picture 3" descr="Tome conta Capa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67300" y="681046"/>
            <a:ext cx="3752850" cy="5384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Hexagon 3"/>
          <p:cNvSpPr/>
          <p:nvPr/>
        </p:nvSpPr>
        <p:spPr>
          <a:xfrm>
            <a:off x="1066800" y="2438400"/>
            <a:ext cx="2590800" cy="2286000"/>
          </a:xfrm>
          <a:prstGeom prst="hexago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Prêmio </a:t>
            </a:r>
            <a:r>
              <a:rPr lang="pt-BR" sz="2800" b="1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Areté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de Literatura</a:t>
            </a:r>
          </a:p>
        </p:txBody>
      </p:sp>
    </p:spTree>
    <p:extLst>
      <p:ext uri="{BB962C8B-B14F-4D97-AF65-F5344CB8AC3E}">
        <p14:creationId xmlns="" xmlns:p14="http://schemas.microsoft.com/office/powerpoint/2010/main" val="147301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744538"/>
            <a:ext cx="3816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Como Vencer o Preconceito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Vida</a:t>
            </a:r>
          </a:p>
        </p:txBody>
      </p:sp>
      <p:pic>
        <p:nvPicPr>
          <p:cNvPr id="4" name="Picture 3" descr="luzplanoacao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4268" y="574684"/>
            <a:ext cx="4064000" cy="5697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37143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188640"/>
            <a:ext cx="8713092" cy="66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Como Liderar Surdos?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 algn="r"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 algn="r">
              <a:defRPr/>
            </a:pPr>
            <a:r>
              <a:rPr lang="pt-B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Livro + DVD</a:t>
            </a:r>
          </a:p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</a:t>
            </a:r>
            <a:r>
              <a:rPr lang="pt-BR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Hagnos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7" y="1268760"/>
            <a:ext cx="7162907" cy="4680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84456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744538"/>
            <a:ext cx="38163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endParaRPr lang="pt-BR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r>
              <a:rPr lang="pt-B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Fala Batuta</a:t>
            </a:r>
          </a:p>
          <a:p>
            <a:pPr algn="l" eaLnBrk="0" hangingPunct="0">
              <a:defRPr/>
            </a:pPr>
            <a:r>
              <a:rPr lang="pt-B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Ary Velloso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Editora </a:t>
            </a:r>
            <a:r>
              <a:rPr lang="pt-B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Hagnos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833" y="574684"/>
            <a:ext cx="3932869" cy="5697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7955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941388"/>
            <a:ext cx="35052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Família S/A</a:t>
            </a:r>
            <a:endParaRPr lang="pt-BR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Hagnos</a:t>
            </a:r>
          </a:p>
        </p:txBody>
      </p:sp>
      <p:pic>
        <p:nvPicPr>
          <p:cNvPr id="4" name="Picture 3" descr="Família_SA_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98086"/>
            <a:ext cx="4357690" cy="61884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94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85750" y="650875"/>
            <a:ext cx="426243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50 Segredos para o Líder</a:t>
            </a: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Hagnos</a:t>
            </a:r>
          </a:p>
        </p:txBody>
      </p:sp>
      <p:pic>
        <p:nvPicPr>
          <p:cNvPr id="4" name="Picture 3" descr="50_segredos lí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9287"/>
            <a:ext cx="4071966" cy="5791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Hexagon 4"/>
          <p:cNvSpPr/>
          <p:nvPr/>
        </p:nvSpPr>
        <p:spPr>
          <a:xfrm>
            <a:off x="1066800" y="2438400"/>
            <a:ext cx="2590800" cy="2286000"/>
          </a:xfrm>
          <a:prstGeom prst="hexagon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Prêmio </a:t>
            </a:r>
            <a:r>
              <a:rPr lang="pt-BR" sz="2800" b="1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Areté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de Literatura</a:t>
            </a:r>
          </a:p>
        </p:txBody>
      </p:sp>
    </p:spTree>
    <p:extLst>
      <p:ext uri="{BB962C8B-B14F-4D97-AF65-F5344CB8AC3E}">
        <p14:creationId xmlns="" xmlns:p14="http://schemas.microsoft.com/office/powerpoint/2010/main" val="164528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71550" y="2057400"/>
            <a:ext cx="74104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Livros para Seu M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i</a:t>
            </a:r>
            <a:r>
              <a:rPr lang="pt-BR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nistério</a:t>
            </a:r>
            <a:endParaRPr lang="pt-B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64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744538"/>
            <a:ext cx="381635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Luz! Plano! Ação!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Planejamento Estratégico</a:t>
            </a: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Hagnos</a:t>
            </a:r>
          </a:p>
        </p:txBody>
      </p:sp>
      <p:pic>
        <p:nvPicPr>
          <p:cNvPr id="4" name="Picture 3" descr="luzplanoacao0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68" y="141268"/>
            <a:ext cx="4064000" cy="6564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409559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79388" y="744538"/>
            <a:ext cx="4468812" cy="545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hangingPunct="1">
              <a:buSzPct val="100000"/>
              <a:defRPr/>
            </a:pPr>
            <a:r>
              <a:rPr lang="en-US" sz="440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Arial" charset="0"/>
              </a:rPr>
              <a:t>Grandes Igrejas,</a:t>
            </a:r>
          </a:p>
          <a:p>
            <a:pPr defTabSz="457200" eaLnBrk="1" hangingPunct="1">
              <a:buSzPct val="100000"/>
              <a:defRPr/>
            </a:pPr>
            <a:r>
              <a:rPr lang="en-US" sz="440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Arial" charset="0"/>
              </a:rPr>
              <a:t>PEQUENOS LÍDERES</a:t>
            </a:r>
          </a:p>
          <a:p>
            <a:pPr defTabSz="457200" eaLnBrk="1" hangingPunct="1">
              <a:buSzPct val="100000"/>
              <a:defRPr/>
            </a:pPr>
            <a:endParaRPr lang="pt-BR" sz="360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cs typeface="Arial" charset="0"/>
            </a:endParaRPr>
          </a:p>
          <a:p>
            <a:pPr defTabSz="457200" eaLnBrk="1" hangingPunct="1">
              <a:buSzPct val="100000"/>
              <a:defRPr/>
            </a:pPr>
            <a:endParaRPr lang="pt-BR" sz="360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cs typeface="Arial" charset="0"/>
            </a:endParaRPr>
          </a:p>
          <a:p>
            <a:pPr defTabSz="457200" eaLnBrk="1" hangingPunct="1">
              <a:buSzPct val="100000"/>
              <a:defRPr/>
            </a:pPr>
            <a:endParaRPr lang="pt-BR" sz="360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cs typeface="Arial" charset="0"/>
            </a:endParaRPr>
          </a:p>
          <a:p>
            <a:pPr defTabSz="457200" eaLnBrk="1" hangingPunct="1">
              <a:buSzPct val="100000"/>
              <a:defRPr/>
            </a:pPr>
            <a:endParaRPr lang="pt-BR" sz="360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cs typeface="Arial" charset="0"/>
            </a:endParaRPr>
          </a:p>
          <a:p>
            <a:pPr defTabSz="457200" eaLnBrk="1" hangingPunct="1">
              <a:buSzPct val="100000"/>
              <a:defRPr/>
            </a:pPr>
            <a:r>
              <a:rPr lang="pt-BR" sz="32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Arial" charset="0"/>
              </a:rPr>
              <a:t>Editora Hagnos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12725"/>
            <a:ext cx="3694113" cy="120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2530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388" y="744538"/>
            <a:ext cx="44688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Discipulado que Transforma</a:t>
            </a: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endParaRPr lang="pt-BR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Editora Hagnos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28" r="5103" b="7877"/>
          <a:stretch/>
        </p:blipFill>
        <p:spPr>
          <a:xfrm>
            <a:off x="4860032" y="404664"/>
            <a:ext cx="3528392" cy="553069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alpha val="75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98896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71550" y="2057400"/>
            <a:ext cx="74104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ＭＳ Ｐゴシック" charset="0"/>
                <a:cs typeface="Arial" pitchFamily="34" charset="0"/>
              </a:rPr>
              <a:t>Livros para Capacitar outros líderes</a:t>
            </a:r>
          </a:p>
        </p:txBody>
      </p:sp>
    </p:spTree>
    <p:extLst>
      <p:ext uri="{BB962C8B-B14F-4D97-AF65-F5344CB8AC3E}">
        <p14:creationId xmlns="" xmlns:p14="http://schemas.microsoft.com/office/powerpoint/2010/main" val="179850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984250"/>
            <a:ext cx="4495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Líder do Amanhã</a:t>
            </a:r>
            <a:endParaRPr lang="pt-BR" sz="28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endParaRPr lang="pt-BR" sz="28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000000"/>
                </a:solidFill>
                <a:ea typeface="Arial" charset="0"/>
                <a:cs typeface="Arial" charset="0"/>
              </a:rPr>
              <a:t>Desenvolvimento Estratégico</a:t>
            </a:r>
          </a:p>
          <a:p>
            <a:pPr>
              <a:defRPr/>
            </a:pPr>
            <a:r>
              <a:rPr lang="pt-BR" sz="3200" b="1" dirty="0">
                <a:solidFill>
                  <a:srgbClr val="000000"/>
                </a:solidFill>
                <a:ea typeface="Arial" charset="0"/>
                <a:cs typeface="Arial" charset="0"/>
              </a:rPr>
              <a:t>de líderes</a:t>
            </a:r>
          </a:p>
          <a:p>
            <a:pPr>
              <a:defRPr/>
            </a:pPr>
            <a:endParaRPr lang="pt-BR" sz="32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endParaRPr lang="pt-BR" sz="3200" b="1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Editora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Hagnos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52227" name="Picture 3" descr="Líder_Amanhã_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90095"/>
            <a:ext cx="3786216" cy="5882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90631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Medium"/>
        <a:ea typeface="ＭＳ Ｐゴシック"/>
        <a:cs typeface="ＭＳ Ｐゴシック"/>
      </a:majorFont>
      <a:minorFont>
        <a:latin typeface="Franklin Gothic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130</Words>
  <Application>Microsoft Macintosh PowerPoint</Application>
  <PresentationFormat>Apresentação na tela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3_Trek</vt:lpstr>
      <vt:lpstr>4_Trek</vt:lpstr>
      <vt:lpstr>10_Office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Deus une pessoas para um projeto</dc:title>
  <dc:creator>Josue</dc:creator>
  <cp:lastModifiedBy>Cliente</cp:lastModifiedBy>
  <cp:revision>34</cp:revision>
  <dcterms:created xsi:type="dcterms:W3CDTF">2011-09-17T12:30:24Z</dcterms:created>
  <dcterms:modified xsi:type="dcterms:W3CDTF">2014-03-20T17:44:33Z</dcterms:modified>
</cp:coreProperties>
</file>