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slideMasters/slideMaster7.xml" ContentType="application/vnd.openxmlformats-officedocument.presentationml.slideMaster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20" r:id="rId5"/>
    <p:sldMasterId id="2147483756" r:id="rId6"/>
    <p:sldMasterId id="2147483768" r:id="rId7"/>
  </p:sldMasterIdLst>
  <p:notesMasterIdLst>
    <p:notesMasterId r:id="rId66"/>
  </p:notesMasterIdLst>
  <p:sldIdLst>
    <p:sldId id="257" r:id="rId8"/>
    <p:sldId id="300" r:id="rId9"/>
    <p:sldId id="258" r:id="rId10"/>
    <p:sldId id="326" r:id="rId11"/>
    <p:sldId id="299" r:id="rId12"/>
    <p:sldId id="259" r:id="rId13"/>
    <p:sldId id="304" r:id="rId14"/>
    <p:sldId id="307" r:id="rId15"/>
    <p:sldId id="305" r:id="rId16"/>
    <p:sldId id="306" r:id="rId17"/>
    <p:sldId id="298" r:id="rId18"/>
    <p:sldId id="260" r:id="rId19"/>
    <p:sldId id="317" r:id="rId20"/>
    <p:sldId id="318" r:id="rId21"/>
    <p:sldId id="319" r:id="rId22"/>
    <p:sldId id="261" r:id="rId23"/>
    <p:sldId id="327" r:id="rId24"/>
    <p:sldId id="328" r:id="rId25"/>
    <p:sldId id="329" r:id="rId26"/>
    <p:sldId id="282" r:id="rId27"/>
    <p:sldId id="311" r:id="rId28"/>
    <p:sldId id="323" r:id="rId29"/>
    <p:sldId id="283" r:id="rId30"/>
    <p:sldId id="297" r:id="rId31"/>
    <p:sldId id="284" r:id="rId32"/>
    <p:sldId id="322" r:id="rId33"/>
    <p:sldId id="321" r:id="rId34"/>
    <p:sldId id="263" r:id="rId35"/>
    <p:sldId id="289" r:id="rId36"/>
    <p:sldId id="296" r:id="rId37"/>
    <p:sldId id="264" r:id="rId38"/>
    <p:sldId id="290" r:id="rId39"/>
    <p:sldId id="265" r:id="rId40"/>
    <p:sldId id="266" r:id="rId41"/>
    <p:sldId id="309" r:id="rId42"/>
    <p:sldId id="268" r:id="rId43"/>
    <p:sldId id="270" r:id="rId44"/>
    <p:sldId id="292" r:id="rId45"/>
    <p:sldId id="271" r:id="rId46"/>
    <p:sldId id="277" r:id="rId47"/>
    <p:sldId id="280" r:id="rId48"/>
    <p:sldId id="278" r:id="rId49"/>
    <p:sldId id="279" r:id="rId50"/>
    <p:sldId id="310" r:id="rId51"/>
    <p:sldId id="295" r:id="rId52"/>
    <p:sldId id="293" r:id="rId53"/>
    <p:sldId id="330" r:id="rId54"/>
    <p:sldId id="331" r:id="rId55"/>
    <p:sldId id="332" r:id="rId56"/>
    <p:sldId id="333" r:id="rId57"/>
    <p:sldId id="334" r:id="rId58"/>
    <p:sldId id="341" r:id="rId59"/>
    <p:sldId id="342" r:id="rId60"/>
    <p:sldId id="335" r:id="rId61"/>
    <p:sldId id="336" r:id="rId62"/>
    <p:sldId id="337" r:id="rId63"/>
    <p:sldId id="338" r:id="rId64"/>
    <p:sldId id="344" r:id="rId6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E311CD-F063-4CDE-BCA0-A571D08146F6}" type="doc">
      <dgm:prSet loTypeId="urn:microsoft.com/office/officeart/2011/layout/HexagonRadial" loCatId="cycle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59930AEA-EE37-46CD-B719-23C614C18624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Ensino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35D97F-5EF1-4D22-AAA5-5ED3DDCCFDB8}" type="parTrans" cxnId="{695057A4-B7D7-4164-9549-5CF80E122AB0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518B1E-7A51-410C-A478-2094B5A36F02}" type="sibTrans" cxnId="{695057A4-B7D7-4164-9549-5CF80E122AB0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B3B121-800B-4DFA-9461-4AE5BC573F2F}">
      <dgm:prSet phldrT="[Texto]" custT="1"/>
      <dgm:spPr/>
      <dgm:t>
        <a:bodyPr/>
        <a:lstStyle/>
        <a:p>
          <a:r>
            <a:rPr lang="pt-B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Mutuali-dade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204A65-7F4F-49AB-9230-BA70447969FD}" type="parTrans" cxnId="{B6E40134-5E9C-49B0-9021-453495422DDD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CE81BC-E9EB-4C87-A570-48951508BEEB}" type="sibTrans" cxnId="{B6E40134-5E9C-49B0-9021-453495422DDD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365DD1-406D-4B32-BC48-86AA5BC33C76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Serviço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2D53AF-949F-4620-9841-36FCDD33AA4B}" type="parTrans" cxnId="{6006C6EF-1163-46D7-BFDC-043A080C1157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241D4B-F5DE-40EC-A6C7-9B96C4BE8BC8}" type="sibTrans" cxnId="{6006C6EF-1163-46D7-BFDC-043A080C1157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FDB087-C503-4D87-B117-BC2303687B1A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Evangelismo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67BA11-B798-46ED-B632-37CA09CB3EDD}" type="parTrans" cxnId="{50598283-F810-4935-9BBA-34AC0BFAD2F5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3DA9B5-DF0B-4896-9493-DBB050F9C3B0}" type="sibTrans" cxnId="{50598283-F810-4935-9BBA-34AC0BFAD2F5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B0E5BD-03DB-4C96-9E3E-0FA7F2AC46B8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Amor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44D812-BD6F-44AB-A518-3A88599F54E5}" type="sibTrans" cxnId="{EC016355-4DA0-456C-90AA-2955C91D1168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4B485F-3FFF-4A89-9416-EA152EDF5437}" type="parTrans" cxnId="{EC016355-4DA0-456C-90AA-2955C91D1168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5FBFC-C09F-47E5-A57E-DACCAB48F94D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Adoração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21B77-F07D-40EC-A6D7-7653067A9F9A}" type="parTrans" cxnId="{F95AB4F4-98EB-4A6F-B976-131FDD797697}">
      <dgm:prSet/>
      <dgm:spPr/>
      <dgm:t>
        <a:bodyPr/>
        <a:lstStyle/>
        <a:p>
          <a:endParaRPr lang="pt-BR"/>
        </a:p>
      </dgm:t>
    </dgm:pt>
    <dgm:pt modelId="{8796281E-2FB7-4C6C-B4C3-33A350E3E239}" type="sibTrans" cxnId="{F95AB4F4-98EB-4A6F-B976-131FDD797697}">
      <dgm:prSet/>
      <dgm:spPr/>
      <dgm:t>
        <a:bodyPr/>
        <a:lstStyle/>
        <a:p>
          <a:endParaRPr lang="pt-BR"/>
        </a:p>
      </dgm:t>
    </dgm:pt>
    <dgm:pt modelId="{082DE86E-28A5-4823-B5BE-AEAA38F66071}">
      <dgm:prSet phldrT="[Texto]" custT="1"/>
      <dgm:spPr>
        <a:solidFill>
          <a:srgbClr val="002060"/>
        </a:solidFill>
      </dgm:spPr>
      <dgm:t>
        <a:bodyPr/>
        <a:lstStyle/>
        <a:p>
          <a:r>
            <a:rPr lang="pt-B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Mordo-mia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CFE895-761F-4DB3-9D19-EA7633B1F503}" type="parTrans" cxnId="{8CD6117B-A3E3-4154-B9BF-7C166CB56ADE}">
      <dgm:prSet/>
      <dgm:spPr/>
      <dgm:t>
        <a:bodyPr/>
        <a:lstStyle/>
        <a:p>
          <a:endParaRPr lang="pt-BR"/>
        </a:p>
      </dgm:t>
    </dgm:pt>
    <dgm:pt modelId="{51228FA9-245E-4CC5-8CE7-F78ECB67ECF6}" type="sibTrans" cxnId="{8CD6117B-A3E3-4154-B9BF-7C166CB56ADE}">
      <dgm:prSet/>
      <dgm:spPr/>
      <dgm:t>
        <a:bodyPr/>
        <a:lstStyle/>
        <a:p>
          <a:endParaRPr lang="pt-BR"/>
        </a:p>
      </dgm:t>
    </dgm:pt>
    <dgm:pt modelId="{8F7141B4-344C-48DE-A169-171042D56FCE}" type="pres">
      <dgm:prSet presAssocID="{1FE311CD-F063-4CDE-BCA0-A571D08146F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3A57E116-7479-41D1-BBC4-5FF45B747018}" type="pres">
      <dgm:prSet presAssocID="{F1B0E5BD-03DB-4C96-9E3E-0FA7F2AC46B8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pt-BR"/>
        </a:p>
      </dgm:t>
    </dgm:pt>
    <dgm:pt modelId="{67FC3D15-8D46-4A19-BDCB-D45EDA2493B8}" type="pres">
      <dgm:prSet presAssocID="{59930AEA-EE37-46CD-B719-23C614C18624}" presName="Accent1" presStyleCnt="0"/>
      <dgm:spPr/>
    </dgm:pt>
    <dgm:pt modelId="{BDEF431D-C7E3-4961-8C63-E6CBC4CF48F6}" type="pres">
      <dgm:prSet presAssocID="{59930AEA-EE37-46CD-B719-23C614C18624}" presName="Accent" presStyleLbl="bgShp" presStyleIdx="0" presStyleCnt="6"/>
      <dgm:spPr/>
    </dgm:pt>
    <dgm:pt modelId="{4E6A0E23-FBF0-430B-ADE9-0DAF75EEFA82}" type="pres">
      <dgm:prSet presAssocID="{59930AEA-EE37-46CD-B719-23C614C1862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A25CD7-F24E-48C7-8D49-059F13FC19A1}" type="pres">
      <dgm:prSet presAssocID="{1CB3B121-800B-4DFA-9461-4AE5BC573F2F}" presName="Accent2" presStyleCnt="0"/>
      <dgm:spPr/>
    </dgm:pt>
    <dgm:pt modelId="{72426C2C-DDE0-4412-BDEB-4A10BD10476C}" type="pres">
      <dgm:prSet presAssocID="{1CB3B121-800B-4DFA-9461-4AE5BC573F2F}" presName="Accent" presStyleLbl="bgShp" presStyleIdx="1" presStyleCnt="6"/>
      <dgm:spPr/>
    </dgm:pt>
    <dgm:pt modelId="{B18BC558-40B2-427B-A898-A4A0CD763BB8}" type="pres">
      <dgm:prSet presAssocID="{1CB3B121-800B-4DFA-9461-4AE5BC573F2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AD44D-9344-4F85-91FD-CEC7504227D3}" type="pres">
      <dgm:prSet presAssocID="{EA365DD1-406D-4B32-BC48-86AA5BC33C76}" presName="Accent3" presStyleCnt="0"/>
      <dgm:spPr/>
    </dgm:pt>
    <dgm:pt modelId="{53C77683-241B-4298-950E-82BABCC9F091}" type="pres">
      <dgm:prSet presAssocID="{EA365DD1-406D-4B32-BC48-86AA5BC33C76}" presName="Accent" presStyleLbl="bgShp" presStyleIdx="2" presStyleCnt="6"/>
      <dgm:spPr/>
    </dgm:pt>
    <dgm:pt modelId="{0A1C4309-1144-4534-A67B-27F8FBF79953}" type="pres">
      <dgm:prSet presAssocID="{EA365DD1-406D-4B32-BC48-86AA5BC33C76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6A7819-DDC2-4B60-82DB-5ACE1D33C037}" type="pres">
      <dgm:prSet presAssocID="{08FDB087-C503-4D87-B117-BC2303687B1A}" presName="Accent4" presStyleCnt="0"/>
      <dgm:spPr/>
    </dgm:pt>
    <dgm:pt modelId="{7D290CAC-C5DF-494D-BF91-D67AA7EA4468}" type="pres">
      <dgm:prSet presAssocID="{08FDB087-C503-4D87-B117-BC2303687B1A}" presName="Accent" presStyleLbl="bgShp" presStyleIdx="3" presStyleCnt="6"/>
      <dgm:spPr/>
    </dgm:pt>
    <dgm:pt modelId="{1492BDA6-6F94-4945-87EE-3A177CF12659}" type="pres">
      <dgm:prSet presAssocID="{08FDB087-C503-4D87-B117-BC2303687B1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55A350-5FED-4FFE-924E-530EBC089455}" type="pres">
      <dgm:prSet presAssocID="{0975FBFC-C09F-47E5-A57E-DACCAB48F94D}" presName="Accent5" presStyleCnt="0"/>
      <dgm:spPr/>
    </dgm:pt>
    <dgm:pt modelId="{B3F89F91-920C-4C36-87B4-F5E51B5D663B}" type="pres">
      <dgm:prSet presAssocID="{0975FBFC-C09F-47E5-A57E-DACCAB48F94D}" presName="Accent" presStyleLbl="bgShp" presStyleIdx="4" presStyleCnt="6"/>
      <dgm:spPr/>
    </dgm:pt>
    <dgm:pt modelId="{073C364E-15A1-48EB-8B67-BC2D5821B52C}" type="pres">
      <dgm:prSet presAssocID="{0975FBFC-C09F-47E5-A57E-DACCAB48F94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B507F3-BF1C-4A3F-B43A-CA40CC27C240}" type="pres">
      <dgm:prSet presAssocID="{082DE86E-28A5-4823-B5BE-AEAA38F66071}" presName="Accent6" presStyleCnt="0"/>
      <dgm:spPr/>
    </dgm:pt>
    <dgm:pt modelId="{73312F4F-8ABA-4693-9401-AE716C0DCC10}" type="pres">
      <dgm:prSet presAssocID="{082DE86E-28A5-4823-B5BE-AEAA38F66071}" presName="Accent" presStyleLbl="bgShp" presStyleIdx="5" presStyleCnt="6"/>
      <dgm:spPr/>
    </dgm:pt>
    <dgm:pt modelId="{70F8D756-ED16-4CDB-8F6C-662D0FAA3F49}" type="pres">
      <dgm:prSet presAssocID="{082DE86E-28A5-4823-B5BE-AEAA38F6607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C90BC4B-46D3-4136-B0E9-D66F39FF0D23}" type="presOf" srcId="{0975FBFC-C09F-47E5-A57E-DACCAB48F94D}" destId="{073C364E-15A1-48EB-8B67-BC2D5821B52C}" srcOrd="0" destOrd="0" presId="urn:microsoft.com/office/officeart/2011/layout/HexagonRadial"/>
    <dgm:cxn modelId="{A0B851A8-5A68-42CF-BCF8-9F6F2E9EB509}" type="presOf" srcId="{F1B0E5BD-03DB-4C96-9E3E-0FA7F2AC46B8}" destId="{3A57E116-7479-41D1-BBC4-5FF45B747018}" srcOrd="0" destOrd="0" presId="urn:microsoft.com/office/officeart/2011/layout/HexagonRadial"/>
    <dgm:cxn modelId="{41F7FADA-0FEA-4631-AB3D-120140671463}" type="presOf" srcId="{EA365DD1-406D-4B32-BC48-86AA5BC33C76}" destId="{0A1C4309-1144-4534-A67B-27F8FBF79953}" srcOrd="0" destOrd="0" presId="urn:microsoft.com/office/officeart/2011/layout/HexagonRadial"/>
    <dgm:cxn modelId="{50598283-F810-4935-9BBA-34AC0BFAD2F5}" srcId="{F1B0E5BD-03DB-4C96-9E3E-0FA7F2AC46B8}" destId="{08FDB087-C503-4D87-B117-BC2303687B1A}" srcOrd="3" destOrd="0" parTransId="{2067BA11-B798-46ED-B632-37CA09CB3EDD}" sibTransId="{D13DA9B5-DF0B-4896-9493-DBB050F9C3B0}"/>
    <dgm:cxn modelId="{946A82FF-3AA6-4276-8514-E6A86DA28085}" type="presOf" srcId="{082DE86E-28A5-4823-B5BE-AEAA38F66071}" destId="{70F8D756-ED16-4CDB-8F6C-662D0FAA3F49}" srcOrd="0" destOrd="0" presId="urn:microsoft.com/office/officeart/2011/layout/HexagonRadial"/>
    <dgm:cxn modelId="{6006C6EF-1163-46D7-BFDC-043A080C1157}" srcId="{F1B0E5BD-03DB-4C96-9E3E-0FA7F2AC46B8}" destId="{EA365DD1-406D-4B32-BC48-86AA5BC33C76}" srcOrd="2" destOrd="0" parTransId="{9E2D53AF-949F-4620-9841-36FCDD33AA4B}" sibTransId="{D1241D4B-F5DE-40EC-A6C7-9B96C4BE8BC8}"/>
    <dgm:cxn modelId="{6FB3AB45-4CE6-41FA-9248-6B0401B997C4}" type="presOf" srcId="{59930AEA-EE37-46CD-B719-23C614C18624}" destId="{4E6A0E23-FBF0-430B-ADE9-0DAF75EEFA82}" srcOrd="0" destOrd="0" presId="urn:microsoft.com/office/officeart/2011/layout/HexagonRadial"/>
    <dgm:cxn modelId="{695057A4-B7D7-4164-9549-5CF80E122AB0}" srcId="{F1B0E5BD-03DB-4C96-9E3E-0FA7F2AC46B8}" destId="{59930AEA-EE37-46CD-B719-23C614C18624}" srcOrd="0" destOrd="0" parTransId="{0835D97F-5EF1-4D22-AAA5-5ED3DDCCFDB8}" sibTransId="{62518B1E-7A51-410C-A478-2094B5A36F02}"/>
    <dgm:cxn modelId="{F95AB4F4-98EB-4A6F-B976-131FDD797697}" srcId="{F1B0E5BD-03DB-4C96-9E3E-0FA7F2AC46B8}" destId="{0975FBFC-C09F-47E5-A57E-DACCAB48F94D}" srcOrd="4" destOrd="0" parTransId="{B6C21B77-F07D-40EC-A6D7-7653067A9F9A}" sibTransId="{8796281E-2FB7-4C6C-B4C3-33A350E3E239}"/>
    <dgm:cxn modelId="{CDA140B1-54F8-4FC4-B09E-25F0E3EE07EA}" type="presOf" srcId="{1CB3B121-800B-4DFA-9461-4AE5BC573F2F}" destId="{B18BC558-40B2-427B-A898-A4A0CD763BB8}" srcOrd="0" destOrd="0" presId="urn:microsoft.com/office/officeart/2011/layout/HexagonRadial"/>
    <dgm:cxn modelId="{7496F571-D182-494D-8E09-4CB8D1A07D59}" type="presOf" srcId="{08FDB087-C503-4D87-B117-BC2303687B1A}" destId="{1492BDA6-6F94-4945-87EE-3A177CF12659}" srcOrd="0" destOrd="0" presId="urn:microsoft.com/office/officeart/2011/layout/HexagonRadial"/>
    <dgm:cxn modelId="{B6E40134-5E9C-49B0-9021-453495422DDD}" srcId="{F1B0E5BD-03DB-4C96-9E3E-0FA7F2AC46B8}" destId="{1CB3B121-800B-4DFA-9461-4AE5BC573F2F}" srcOrd="1" destOrd="0" parTransId="{FD204A65-7F4F-49AB-9230-BA70447969FD}" sibTransId="{06CE81BC-E9EB-4C87-A570-48951508BEEB}"/>
    <dgm:cxn modelId="{8CD6117B-A3E3-4154-B9BF-7C166CB56ADE}" srcId="{F1B0E5BD-03DB-4C96-9E3E-0FA7F2AC46B8}" destId="{082DE86E-28A5-4823-B5BE-AEAA38F66071}" srcOrd="5" destOrd="0" parTransId="{7DCFE895-761F-4DB3-9D19-EA7633B1F503}" sibTransId="{51228FA9-245E-4CC5-8CE7-F78ECB67ECF6}"/>
    <dgm:cxn modelId="{EC016355-4DA0-456C-90AA-2955C91D1168}" srcId="{1FE311CD-F063-4CDE-BCA0-A571D08146F6}" destId="{F1B0E5BD-03DB-4C96-9E3E-0FA7F2AC46B8}" srcOrd="0" destOrd="0" parTransId="{714B485F-3FFF-4A89-9416-EA152EDF5437}" sibTransId="{7B44D812-BD6F-44AB-A518-3A88599F54E5}"/>
    <dgm:cxn modelId="{F9E22C74-209A-4056-A28D-3D8C3B0B0E46}" type="presOf" srcId="{1FE311CD-F063-4CDE-BCA0-A571D08146F6}" destId="{8F7141B4-344C-48DE-A169-171042D56FCE}" srcOrd="0" destOrd="0" presId="urn:microsoft.com/office/officeart/2011/layout/HexagonRadial"/>
    <dgm:cxn modelId="{36FA7287-F36A-40BC-9F5B-75EF7CB24E59}" type="presParOf" srcId="{8F7141B4-344C-48DE-A169-171042D56FCE}" destId="{3A57E116-7479-41D1-BBC4-5FF45B747018}" srcOrd="0" destOrd="0" presId="urn:microsoft.com/office/officeart/2011/layout/HexagonRadial"/>
    <dgm:cxn modelId="{66F11BDF-7C87-4E45-AA70-96714B080EF5}" type="presParOf" srcId="{8F7141B4-344C-48DE-A169-171042D56FCE}" destId="{67FC3D15-8D46-4A19-BDCB-D45EDA2493B8}" srcOrd="1" destOrd="0" presId="urn:microsoft.com/office/officeart/2011/layout/HexagonRadial"/>
    <dgm:cxn modelId="{24A4A0B5-FF84-4562-9614-D3E25658885B}" type="presParOf" srcId="{67FC3D15-8D46-4A19-BDCB-D45EDA2493B8}" destId="{BDEF431D-C7E3-4961-8C63-E6CBC4CF48F6}" srcOrd="0" destOrd="0" presId="urn:microsoft.com/office/officeart/2011/layout/HexagonRadial"/>
    <dgm:cxn modelId="{F794422D-E581-42FC-B238-4B93F66F4B21}" type="presParOf" srcId="{8F7141B4-344C-48DE-A169-171042D56FCE}" destId="{4E6A0E23-FBF0-430B-ADE9-0DAF75EEFA82}" srcOrd="2" destOrd="0" presId="urn:microsoft.com/office/officeart/2011/layout/HexagonRadial"/>
    <dgm:cxn modelId="{5F82C50B-73E9-4429-BC4C-1BA4447740A5}" type="presParOf" srcId="{8F7141B4-344C-48DE-A169-171042D56FCE}" destId="{36A25CD7-F24E-48C7-8D49-059F13FC19A1}" srcOrd="3" destOrd="0" presId="urn:microsoft.com/office/officeart/2011/layout/HexagonRadial"/>
    <dgm:cxn modelId="{A7FDD262-30F5-440F-8B9C-9BBC94C09E6D}" type="presParOf" srcId="{36A25CD7-F24E-48C7-8D49-059F13FC19A1}" destId="{72426C2C-DDE0-4412-BDEB-4A10BD10476C}" srcOrd="0" destOrd="0" presId="urn:microsoft.com/office/officeart/2011/layout/HexagonRadial"/>
    <dgm:cxn modelId="{019B0EE8-8368-479C-BA0E-8E2F4919EDCE}" type="presParOf" srcId="{8F7141B4-344C-48DE-A169-171042D56FCE}" destId="{B18BC558-40B2-427B-A898-A4A0CD763BB8}" srcOrd="4" destOrd="0" presId="urn:microsoft.com/office/officeart/2011/layout/HexagonRadial"/>
    <dgm:cxn modelId="{AFD0918C-2BEC-4321-9526-A6FFC1478449}" type="presParOf" srcId="{8F7141B4-344C-48DE-A169-171042D56FCE}" destId="{735AD44D-9344-4F85-91FD-CEC7504227D3}" srcOrd="5" destOrd="0" presId="urn:microsoft.com/office/officeart/2011/layout/HexagonRadial"/>
    <dgm:cxn modelId="{065DE9E4-2773-4508-AF2F-DF56A86E8DDA}" type="presParOf" srcId="{735AD44D-9344-4F85-91FD-CEC7504227D3}" destId="{53C77683-241B-4298-950E-82BABCC9F091}" srcOrd="0" destOrd="0" presId="urn:microsoft.com/office/officeart/2011/layout/HexagonRadial"/>
    <dgm:cxn modelId="{1BDCA4F3-012B-40F1-B61F-71DC7E694AE2}" type="presParOf" srcId="{8F7141B4-344C-48DE-A169-171042D56FCE}" destId="{0A1C4309-1144-4534-A67B-27F8FBF79953}" srcOrd="6" destOrd="0" presId="urn:microsoft.com/office/officeart/2011/layout/HexagonRadial"/>
    <dgm:cxn modelId="{D512CAD3-01B4-4929-AC26-BACE5FDD1BD2}" type="presParOf" srcId="{8F7141B4-344C-48DE-A169-171042D56FCE}" destId="{626A7819-DDC2-4B60-82DB-5ACE1D33C037}" srcOrd="7" destOrd="0" presId="urn:microsoft.com/office/officeart/2011/layout/HexagonRadial"/>
    <dgm:cxn modelId="{B77B535A-7CCE-41C5-B4A7-7DFAD8CD9C88}" type="presParOf" srcId="{626A7819-DDC2-4B60-82DB-5ACE1D33C037}" destId="{7D290CAC-C5DF-494D-BF91-D67AA7EA4468}" srcOrd="0" destOrd="0" presId="urn:microsoft.com/office/officeart/2011/layout/HexagonRadial"/>
    <dgm:cxn modelId="{0AAE9909-9B05-48A1-8051-65CF1AC57532}" type="presParOf" srcId="{8F7141B4-344C-48DE-A169-171042D56FCE}" destId="{1492BDA6-6F94-4945-87EE-3A177CF12659}" srcOrd="8" destOrd="0" presId="urn:microsoft.com/office/officeart/2011/layout/HexagonRadial"/>
    <dgm:cxn modelId="{3A5F9E0D-6707-4400-BC02-CECE3183AFEF}" type="presParOf" srcId="{8F7141B4-344C-48DE-A169-171042D56FCE}" destId="{D655A350-5FED-4FFE-924E-530EBC089455}" srcOrd="9" destOrd="0" presId="urn:microsoft.com/office/officeart/2011/layout/HexagonRadial"/>
    <dgm:cxn modelId="{C0AD2462-C5B2-44C8-A5D9-B18818A748B0}" type="presParOf" srcId="{D655A350-5FED-4FFE-924E-530EBC089455}" destId="{B3F89F91-920C-4C36-87B4-F5E51B5D663B}" srcOrd="0" destOrd="0" presId="urn:microsoft.com/office/officeart/2011/layout/HexagonRadial"/>
    <dgm:cxn modelId="{EA65DB0C-D546-4BA8-A239-B449B9D89675}" type="presParOf" srcId="{8F7141B4-344C-48DE-A169-171042D56FCE}" destId="{073C364E-15A1-48EB-8B67-BC2D5821B52C}" srcOrd="10" destOrd="0" presId="urn:microsoft.com/office/officeart/2011/layout/HexagonRadial"/>
    <dgm:cxn modelId="{B3454666-B8EB-4572-9AC2-2B5E2383F2C8}" type="presParOf" srcId="{8F7141B4-344C-48DE-A169-171042D56FCE}" destId="{99B507F3-BF1C-4A3F-B43A-CA40CC27C240}" srcOrd="11" destOrd="0" presId="urn:microsoft.com/office/officeart/2011/layout/HexagonRadial"/>
    <dgm:cxn modelId="{E0C66470-71B0-430A-80AA-12F586522C59}" type="presParOf" srcId="{99B507F3-BF1C-4A3F-B43A-CA40CC27C240}" destId="{73312F4F-8ABA-4693-9401-AE716C0DCC10}" srcOrd="0" destOrd="0" presId="urn:microsoft.com/office/officeart/2011/layout/HexagonRadial"/>
    <dgm:cxn modelId="{096C5D93-48F4-44D9-B495-80526D24A5C6}" type="presParOf" srcId="{8F7141B4-344C-48DE-A169-171042D56FCE}" destId="{70F8D756-ED16-4CDB-8F6C-662D0FAA3F49}" srcOrd="12" destOrd="0" presId="urn:microsoft.com/office/officeart/2011/layout/HexagonRadial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5B77EB-38BB-48EC-A3BE-1076C1C9F260}" type="doc">
      <dgm:prSet loTypeId="urn:microsoft.com/office/officeart/2011/layout/InterconnectedBlock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F39A8DC7-4273-4153-B7EC-0D4E0C2B7CCB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Cristão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24B91E-29BB-40FF-AFBC-6B3C211BA782}" type="parTrans" cxnId="{3BBDD212-3FC6-4E0D-8685-5C6D1762178C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80E5E4-2A10-4023-B3D8-ECD9DB5FCDA5}" type="sibTrans" cxnId="{3BBDD212-3FC6-4E0D-8685-5C6D1762178C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A5EF2D-48CE-4204-9FA1-2CB54DB67DFE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Tendo uma paixão por Cristo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2F8A5F-D379-4BEC-BE0A-F431C51EBB5E}" type="parTrans" cxnId="{48321418-AEEB-4621-8B2E-46694B3A19E0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248BC4-E294-4DE2-BD5B-6D7B067B65FE}" type="sibTrans" cxnId="{48321418-AEEB-4621-8B2E-46694B3A19E0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61B7C5-B799-4266-86D6-F4FC5D303F22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Caráter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DEAE71-63C5-464D-9639-62E3CB358586}" type="parTrans" cxnId="{FBCADA60-9CDE-4391-834E-A77BC0C2FBC8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13B5F2-504C-4CDA-8F15-838B38CAC3B4}" type="sibTrans" cxnId="{FBCADA60-9CDE-4391-834E-A77BC0C2FBC8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E227C6-C4F2-4F12-BB40-6794F3E38C7A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Dando atenção ao coração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208F9B-8150-4CD1-A1ED-A0D045AE0C38}" type="parTrans" cxnId="{D90099D2-403D-48FA-8DEB-56871881B784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1957C-8D11-4BE4-91AE-0A59F0D60001}" type="sibTrans" cxnId="{D90099D2-403D-48FA-8DEB-56871881B784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4FBF1D-CF9E-478B-852F-10F67DC86BB1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Chamado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503781-B761-4D52-B1DF-976FB4ED6A16}" type="parTrans" cxnId="{DF86E963-52A5-4558-B113-890540CEA09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E6C6F6-73A4-412B-A091-EC8D64CD6F8E}" type="sibTrans" cxnId="{DF86E963-52A5-4558-B113-890540CEA09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D8B05F-7C5C-4D02-9CFC-E4FED84373C5}">
      <dgm:prSet phldrT="[Texto]" custT="1"/>
      <dgm:spPr/>
      <dgm:t>
        <a:bodyPr/>
        <a:lstStyle/>
        <a:p>
          <a:r>
            <a:rPr lang="pt-B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Levanta-dos</a:t>
          </a:r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para cuidar do povo de Deus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1B17C1-305A-4CB7-9133-8A54E660773F}" type="parTrans" cxnId="{1F2F3E47-2AEC-4AB5-85ED-6FCB4A648311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B0AAD1-F98B-409C-A9CA-DA7E43AAD306}" type="sibTrans" cxnId="{1F2F3E47-2AEC-4AB5-85ED-6FCB4A648311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E0672A-FF0E-4D4D-A55E-E2026AA0D61E}">
      <dgm:prSet phldrT="[Texto]" custT="1"/>
      <dgm:spPr/>
      <dgm:t>
        <a:bodyPr/>
        <a:lstStyle/>
        <a:p>
          <a:r>
            <a:rPr lang="pt-B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Competên-cia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462EA6-5F00-457D-8494-7381867CCD05}" type="parTrans" cxnId="{45490001-F278-49FA-AF7C-F53146D2C917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3384AD-B797-422F-97E7-67B3D2DD2FE0}" type="sibTrans" cxnId="{45490001-F278-49FA-AF7C-F53146D2C917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9E66D8-C3F9-464E-BA10-1D9CCDBC8AB9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Habilidade para liderar e guiar um grupo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8B421D-F2B9-4AD2-88F2-CFD16DC20E49}" type="parTrans" cxnId="{E030F202-5F6B-4FD6-BB1E-228911C01724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72C6F-39AF-491E-91BF-53FCD6DBC615}" type="sibTrans" cxnId="{E030F202-5F6B-4FD6-BB1E-228911C01724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649EE2-856F-45F3-90AD-D8543160BF19}">
      <dgm:prSet phldrT="[Texto]" custT="1"/>
      <dgm:spPr/>
      <dgm:t>
        <a:bodyPr/>
        <a:lstStyle/>
        <a:p>
          <a:r>
            <a:rPr lang="pt-B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Compatibi-lidade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B0EA2-AB05-4A1A-8F03-BE3EBF478B53}" type="parTrans" cxnId="{CE945E5C-6461-42E6-9477-AE9FFFE3F66C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C11A78-1DC4-42A8-886E-8AB45C1AC7D9}" type="sibTrans" cxnId="{CE945E5C-6461-42E6-9477-AE9FFFE3F66C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9BD061-EF7B-4ACA-A157-FC94FF9A8BBA}">
      <dgm:prSet phldrT="[Texto]" custT="1"/>
      <dgm:spPr/>
      <dgm:t>
        <a:bodyPr/>
        <a:lstStyle/>
        <a:p>
          <a:r>
            <a:rPr lang="pt-B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Tempera-mento</a:t>
          </a:r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compaixão para Liderar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747D6C-E6F6-43BD-9F61-CD94AAF69D8B}" type="parTrans" cxnId="{9F13A834-471A-46DF-A9EB-5D5CA83C1431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428D3D-A214-42C1-9836-13172B855E87}" type="sibTrans" cxnId="{9F13A834-471A-46DF-A9EB-5D5CA83C1431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06CA1C-A377-49B1-8C2E-A44591572DF6}">
      <dgm:prSet phldrT="[Texto]" custT="1"/>
      <dgm:spPr/>
      <dgm:t>
        <a:bodyPr/>
        <a:lstStyle/>
        <a:p>
          <a:r>
            <a:rPr lang="pt-B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Compro-misso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F22E9-D3A9-40E9-BDE7-FCBFF905B496}" type="parTrans" cxnId="{958E4D1B-F17B-4256-93A7-120F9087F20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D6007B-7818-484D-AD4D-30C1EA1349E5}" type="sibTrans" cxnId="{958E4D1B-F17B-4256-93A7-120F9087F20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018BE-AF12-456D-B0D7-45128BDF1608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Fazer o que for necessário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7A46ED-A07A-4B16-BC94-FFEBB5519289}" type="parTrans" cxnId="{3F0B17FA-A34C-4A3B-8910-6EAEC1C65E2D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129A2-C8BD-47D3-B7B9-208B33D9AD52}" type="sibTrans" cxnId="{3F0B17FA-A34C-4A3B-8910-6EAEC1C65E2D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6B8978-E2FD-477F-B7E9-2680D5FD57A2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Capacidade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1092F7-7555-47BD-BD72-6F76B854B2B8}" type="parTrans" cxnId="{AC0D1842-3996-4B90-B58C-79FE33BC23D3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EE6FF1-3D5E-4239-8C97-542F9E0E5B03}" type="sibTrans" cxnId="{AC0D1842-3996-4B90-B58C-79FE33BC23D3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AE6C22-0DC8-472C-9E21-B26A3609EEEC}">
      <dgm:prSet phldrT="[Texto]" custT="1"/>
      <dgm:spPr/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Habilidade para servir e prover cuidado as pessoas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496744-6ECE-43F3-9D77-ED83B210847D}" type="parTrans" cxnId="{5A1B7912-996B-4F8A-BB40-527FC45AAE85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5A9-F0F1-4E5E-84D1-08E44FF3F451}" type="sibTrans" cxnId="{5A1B7912-996B-4F8A-BB40-527FC45AAE85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885087-350C-4AA4-927C-7F96F7A49431}" type="pres">
      <dgm:prSet presAssocID="{855B77EB-38BB-48EC-A3BE-1076C1C9F260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410D21CB-2935-42A9-AD6A-8178B5AA256D}" type="pres">
      <dgm:prSet presAssocID="{7C6B8978-E2FD-477F-B7E9-2680D5FD57A2}" presName="ChildAccent7" presStyleCnt="0"/>
      <dgm:spPr/>
    </dgm:pt>
    <dgm:pt modelId="{C0746BAC-0F8A-4740-B2FE-F66BC3BBE3C2}" type="pres">
      <dgm:prSet presAssocID="{7C6B8978-E2FD-477F-B7E9-2680D5FD57A2}" presName="ChildAccent" presStyleLbl="alignImgPlace1" presStyleIdx="0" presStyleCnt="7"/>
      <dgm:spPr/>
      <dgm:t>
        <a:bodyPr/>
        <a:lstStyle/>
        <a:p>
          <a:endParaRPr lang="pt-BR"/>
        </a:p>
      </dgm:t>
    </dgm:pt>
    <dgm:pt modelId="{EBB9C778-F3AF-4250-94B1-999C912CF9C2}" type="pres">
      <dgm:prSet presAssocID="{7C6B8978-E2FD-477F-B7E9-2680D5FD57A2}" presName="Child7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F3CE3A-35AA-452A-A7EA-77172C9DBBEF}" type="pres">
      <dgm:prSet presAssocID="{7C6B8978-E2FD-477F-B7E9-2680D5FD57A2}" presName="Parent7" presStyleLbl="node1" presStyleIdx="0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3D6DBF-F7C8-47E5-875C-9E57C7D4AA80}" type="pres">
      <dgm:prSet presAssocID="{EB06CA1C-A377-49B1-8C2E-A44591572DF6}" presName="ChildAccent6" presStyleCnt="0"/>
      <dgm:spPr/>
    </dgm:pt>
    <dgm:pt modelId="{C6047804-DE67-4C77-98C8-E8F4292B36C6}" type="pres">
      <dgm:prSet presAssocID="{EB06CA1C-A377-49B1-8C2E-A44591572DF6}" presName="ChildAccent" presStyleLbl="alignImgPlace1" presStyleIdx="1" presStyleCnt="7"/>
      <dgm:spPr/>
      <dgm:t>
        <a:bodyPr/>
        <a:lstStyle/>
        <a:p>
          <a:endParaRPr lang="pt-BR"/>
        </a:p>
      </dgm:t>
    </dgm:pt>
    <dgm:pt modelId="{FDA17AD8-854C-425A-A5A4-CB116BB3CD23}" type="pres">
      <dgm:prSet presAssocID="{EB06CA1C-A377-49B1-8C2E-A44591572DF6}" presName="Child6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681188-43C8-473C-B545-8CF4154740C6}" type="pres">
      <dgm:prSet presAssocID="{EB06CA1C-A377-49B1-8C2E-A44591572DF6}" presName="Parent6" presStyleLbl="node1" presStyleIdx="1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1207D6-220D-476A-9A61-80733079B138}" type="pres">
      <dgm:prSet presAssocID="{1A649EE2-856F-45F3-90AD-D8543160BF19}" presName="ChildAccent5" presStyleCnt="0"/>
      <dgm:spPr/>
    </dgm:pt>
    <dgm:pt modelId="{3D1B24FC-66BA-42BD-81A0-E61C7C4EAAA4}" type="pres">
      <dgm:prSet presAssocID="{1A649EE2-856F-45F3-90AD-D8543160BF19}" presName="ChildAccent" presStyleLbl="alignImgPlace1" presStyleIdx="2" presStyleCnt="7"/>
      <dgm:spPr/>
      <dgm:t>
        <a:bodyPr/>
        <a:lstStyle/>
        <a:p>
          <a:endParaRPr lang="pt-BR"/>
        </a:p>
      </dgm:t>
    </dgm:pt>
    <dgm:pt modelId="{D5B63482-9091-4F63-8670-ACCB4A2A1D5B}" type="pres">
      <dgm:prSet presAssocID="{1A649EE2-856F-45F3-90AD-D8543160BF19}" presName="Child5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A1E045-DC08-4E2A-8C31-A5BCA272B88F}" type="pres">
      <dgm:prSet presAssocID="{1A649EE2-856F-45F3-90AD-D8543160BF19}" presName="Parent5" presStyleLbl="node1" presStyleIdx="2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8E396A-CFA6-4711-AE3C-E7893A12CE28}" type="pres">
      <dgm:prSet presAssocID="{F6E0672A-FF0E-4D4D-A55E-E2026AA0D61E}" presName="ChildAccent4" presStyleCnt="0"/>
      <dgm:spPr/>
    </dgm:pt>
    <dgm:pt modelId="{8AECD401-838A-4163-B60C-685B367554E4}" type="pres">
      <dgm:prSet presAssocID="{F6E0672A-FF0E-4D4D-A55E-E2026AA0D61E}" presName="ChildAccent" presStyleLbl="alignImgPlace1" presStyleIdx="3" presStyleCnt="7"/>
      <dgm:spPr/>
      <dgm:t>
        <a:bodyPr/>
        <a:lstStyle/>
        <a:p>
          <a:endParaRPr lang="pt-BR"/>
        </a:p>
      </dgm:t>
    </dgm:pt>
    <dgm:pt modelId="{693F4D8F-41B9-4193-87E5-A0EC62DF0A0B}" type="pres">
      <dgm:prSet presAssocID="{F6E0672A-FF0E-4D4D-A55E-E2026AA0D61E}" presName="Child4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EE9BEA-124D-475A-929C-460D99AB2C54}" type="pres">
      <dgm:prSet presAssocID="{F6E0672A-FF0E-4D4D-A55E-E2026AA0D61E}" presName="Parent4" presStyleLbl="node1" presStyleIdx="3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E27AF7-7703-406D-A61C-2C5400367F23}" type="pres">
      <dgm:prSet presAssocID="{194FBF1D-CF9E-478B-852F-10F67DC86BB1}" presName="ChildAccent3" presStyleCnt="0"/>
      <dgm:spPr/>
    </dgm:pt>
    <dgm:pt modelId="{3430FC63-04E6-477E-9B2A-2EF5A28D787E}" type="pres">
      <dgm:prSet presAssocID="{194FBF1D-CF9E-478B-852F-10F67DC86BB1}" presName="ChildAccent" presStyleLbl="alignImgPlace1" presStyleIdx="4" presStyleCnt="7"/>
      <dgm:spPr/>
      <dgm:t>
        <a:bodyPr/>
        <a:lstStyle/>
        <a:p>
          <a:endParaRPr lang="pt-BR"/>
        </a:p>
      </dgm:t>
    </dgm:pt>
    <dgm:pt modelId="{88C42C16-D902-4362-9BFC-08B935D1FE41}" type="pres">
      <dgm:prSet presAssocID="{194FBF1D-CF9E-478B-852F-10F67DC86BB1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DCE996-72EA-424F-818F-2CF79F2CE0DA}" type="pres">
      <dgm:prSet presAssocID="{194FBF1D-CF9E-478B-852F-10F67DC86BB1}" presName="Parent3" presStyleLbl="node1" presStyleIdx="4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C362C25-DC5B-43D1-A65B-9B246B7011EF}" type="pres">
      <dgm:prSet presAssocID="{7261B7C5-B799-4266-86D6-F4FC5D303F22}" presName="ChildAccent2" presStyleCnt="0"/>
      <dgm:spPr/>
    </dgm:pt>
    <dgm:pt modelId="{57538454-6E41-4BC6-9467-0168BB6BA2D8}" type="pres">
      <dgm:prSet presAssocID="{7261B7C5-B799-4266-86D6-F4FC5D303F22}" presName="ChildAccent" presStyleLbl="alignImgPlace1" presStyleIdx="5" presStyleCnt="7"/>
      <dgm:spPr/>
      <dgm:t>
        <a:bodyPr/>
        <a:lstStyle/>
        <a:p>
          <a:endParaRPr lang="pt-BR"/>
        </a:p>
      </dgm:t>
    </dgm:pt>
    <dgm:pt modelId="{95A4FE41-76DC-4B5D-A68A-6C211503CDEA}" type="pres">
      <dgm:prSet presAssocID="{7261B7C5-B799-4266-86D6-F4FC5D303F2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5CC1D0-B521-4301-BC0E-419559300D1D}" type="pres">
      <dgm:prSet presAssocID="{7261B7C5-B799-4266-86D6-F4FC5D303F22}" presName="Parent2" presStyleLbl="node1" presStyleIdx="5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42425D-71E1-4BCB-AF41-1E9957A12DE0}" type="pres">
      <dgm:prSet presAssocID="{F39A8DC7-4273-4153-B7EC-0D4E0C2B7CCB}" presName="ChildAccent1" presStyleCnt="0"/>
      <dgm:spPr/>
    </dgm:pt>
    <dgm:pt modelId="{0852A99E-1A6F-4C51-816B-CEAF0D41FFC4}" type="pres">
      <dgm:prSet presAssocID="{F39A8DC7-4273-4153-B7EC-0D4E0C2B7CCB}" presName="ChildAccent" presStyleLbl="alignImgPlace1" presStyleIdx="6" presStyleCnt="7"/>
      <dgm:spPr/>
      <dgm:t>
        <a:bodyPr/>
        <a:lstStyle/>
        <a:p>
          <a:endParaRPr lang="pt-BR"/>
        </a:p>
      </dgm:t>
    </dgm:pt>
    <dgm:pt modelId="{499BEA28-F3EB-4928-901D-B62F0FEF920C}" type="pres">
      <dgm:prSet presAssocID="{F39A8DC7-4273-4153-B7EC-0D4E0C2B7CCB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BF7586-10E4-437A-927F-1580EC84796B}" type="pres">
      <dgm:prSet presAssocID="{F39A8DC7-4273-4153-B7EC-0D4E0C2B7CCB}" presName="Parent1" presStyleLbl="node1" presStyleIdx="6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82007CB-D592-4814-9ADD-C64A59102F3D}" type="presOf" srcId="{A4F018BE-AF12-456D-B0D7-45128BDF1608}" destId="{C6047804-DE67-4C77-98C8-E8F4292B36C6}" srcOrd="0" destOrd="0" presId="urn:microsoft.com/office/officeart/2011/layout/InterconnectedBlockProcess"/>
    <dgm:cxn modelId="{813789BA-0229-438D-A5BE-DB2C75F22E8B}" type="presOf" srcId="{A79E66D8-C3F9-464E-BA10-1D9CCDBC8AB9}" destId="{8AECD401-838A-4163-B60C-685B367554E4}" srcOrd="0" destOrd="0" presId="urn:microsoft.com/office/officeart/2011/layout/InterconnectedBlockProcess"/>
    <dgm:cxn modelId="{82EFC1B9-CB1D-4BF1-ADD7-6852ED0E8692}" type="presOf" srcId="{7261B7C5-B799-4266-86D6-F4FC5D303F22}" destId="{1D5CC1D0-B521-4301-BC0E-419559300D1D}" srcOrd="0" destOrd="0" presId="urn:microsoft.com/office/officeart/2011/layout/InterconnectedBlockProcess"/>
    <dgm:cxn modelId="{CE945E5C-6461-42E6-9477-AE9FFFE3F66C}" srcId="{855B77EB-38BB-48EC-A3BE-1076C1C9F260}" destId="{1A649EE2-856F-45F3-90AD-D8543160BF19}" srcOrd="4" destOrd="0" parTransId="{E30B0EA2-AB05-4A1A-8F03-BE3EBF478B53}" sibTransId="{87C11A78-1DC4-42A8-886E-8AB45C1AC7D9}"/>
    <dgm:cxn modelId="{87F1DBA7-AF66-4227-9921-DBF355CD49AF}" type="presOf" srcId="{7C6B8978-E2FD-477F-B7E9-2680D5FD57A2}" destId="{EBF3CE3A-35AA-452A-A7EA-77172C9DBBEF}" srcOrd="0" destOrd="0" presId="urn:microsoft.com/office/officeart/2011/layout/InterconnectedBlockProcess"/>
    <dgm:cxn modelId="{43059360-F44D-4198-AB2B-9C80D224C681}" type="presOf" srcId="{039BD061-EF7B-4ACA-A157-FC94FF9A8BBA}" destId="{D5B63482-9091-4F63-8670-ACCB4A2A1D5B}" srcOrd="1" destOrd="0" presId="urn:microsoft.com/office/officeart/2011/layout/InterconnectedBlockProcess"/>
    <dgm:cxn modelId="{D90099D2-403D-48FA-8DEB-56871881B784}" srcId="{7261B7C5-B799-4266-86D6-F4FC5D303F22}" destId="{68E227C6-C4F2-4F12-BB40-6794F3E38C7A}" srcOrd="0" destOrd="0" parTransId="{5E208F9B-8150-4CD1-A1ED-A0D045AE0C38}" sibTransId="{F691957C-8D11-4BE4-91AE-0A59F0D60001}"/>
    <dgm:cxn modelId="{912E2093-5443-41F8-9307-26348D54CEBF}" type="presOf" srcId="{EB06CA1C-A377-49B1-8C2E-A44591572DF6}" destId="{9B681188-43C8-473C-B545-8CF4154740C6}" srcOrd="0" destOrd="0" presId="urn:microsoft.com/office/officeart/2011/layout/InterconnectedBlockProcess"/>
    <dgm:cxn modelId="{1F2F3E47-2AEC-4AB5-85ED-6FCB4A648311}" srcId="{194FBF1D-CF9E-478B-852F-10F67DC86BB1}" destId="{C5D8B05F-7C5C-4D02-9CFC-E4FED84373C5}" srcOrd="0" destOrd="0" parTransId="{EC1B17C1-305A-4CB7-9133-8A54E660773F}" sibTransId="{49B0AAD1-F98B-409C-A9CA-DA7E43AAD306}"/>
    <dgm:cxn modelId="{4447C26C-9329-44F3-8949-762C24FB61D2}" type="presOf" srcId="{68E227C6-C4F2-4F12-BB40-6794F3E38C7A}" destId="{57538454-6E41-4BC6-9467-0168BB6BA2D8}" srcOrd="0" destOrd="0" presId="urn:microsoft.com/office/officeart/2011/layout/InterconnectedBlockProcess"/>
    <dgm:cxn modelId="{BBAB76B4-C5DE-439B-9931-32F054850D38}" type="presOf" srcId="{1A649EE2-856F-45F3-90AD-D8543160BF19}" destId="{F9A1E045-DC08-4E2A-8C31-A5BCA272B88F}" srcOrd="0" destOrd="0" presId="urn:microsoft.com/office/officeart/2011/layout/InterconnectedBlockProcess"/>
    <dgm:cxn modelId="{68113255-FA29-4D5D-AF3B-B5B2183413D3}" type="presOf" srcId="{F39A8DC7-4273-4153-B7EC-0D4E0C2B7CCB}" destId="{01BF7586-10E4-437A-927F-1580EC84796B}" srcOrd="0" destOrd="0" presId="urn:microsoft.com/office/officeart/2011/layout/InterconnectedBlockProcess"/>
    <dgm:cxn modelId="{6AA5D8D5-AF27-405B-B242-CFA2868219E8}" type="presOf" srcId="{A4F018BE-AF12-456D-B0D7-45128BDF1608}" destId="{FDA17AD8-854C-425A-A5A4-CB116BB3CD23}" srcOrd="1" destOrd="0" presId="urn:microsoft.com/office/officeart/2011/layout/InterconnectedBlockProcess"/>
    <dgm:cxn modelId="{E030F202-5F6B-4FD6-BB1E-228911C01724}" srcId="{F6E0672A-FF0E-4D4D-A55E-E2026AA0D61E}" destId="{A79E66D8-C3F9-464E-BA10-1D9CCDBC8AB9}" srcOrd="0" destOrd="0" parTransId="{8F8B421D-F2B9-4AD2-88F2-CFD16DC20E49}" sibTransId="{48B72C6F-39AF-491E-91BF-53FCD6DBC615}"/>
    <dgm:cxn modelId="{A1F49194-F51D-44B0-B5C7-0FD8735FF8CA}" type="presOf" srcId="{44AE6C22-0DC8-472C-9E21-B26A3609EEEC}" destId="{EBB9C778-F3AF-4250-94B1-999C912CF9C2}" srcOrd="1" destOrd="0" presId="urn:microsoft.com/office/officeart/2011/layout/InterconnectedBlockProcess"/>
    <dgm:cxn modelId="{DF86E963-52A5-4558-B113-890540CEA096}" srcId="{855B77EB-38BB-48EC-A3BE-1076C1C9F260}" destId="{194FBF1D-CF9E-478B-852F-10F67DC86BB1}" srcOrd="2" destOrd="0" parTransId="{D9503781-B761-4D52-B1DF-976FB4ED6A16}" sibTransId="{9CE6C6F6-73A4-412B-A091-EC8D64CD6F8E}"/>
    <dgm:cxn modelId="{AC0D1842-3996-4B90-B58C-79FE33BC23D3}" srcId="{855B77EB-38BB-48EC-A3BE-1076C1C9F260}" destId="{7C6B8978-E2FD-477F-B7E9-2680D5FD57A2}" srcOrd="6" destOrd="0" parTransId="{851092F7-7555-47BD-BD72-6F76B854B2B8}" sibTransId="{13EE6FF1-3D5E-4239-8C97-542F9E0E5B03}"/>
    <dgm:cxn modelId="{5B9E6800-B013-4B44-A94A-FAF9CDC3468B}" type="presOf" srcId="{855B77EB-38BB-48EC-A3BE-1076C1C9F260}" destId="{91885087-350C-4AA4-927C-7F96F7A49431}" srcOrd="0" destOrd="0" presId="urn:microsoft.com/office/officeart/2011/layout/InterconnectedBlockProcess"/>
    <dgm:cxn modelId="{0D38545E-D53B-47E7-8CCE-C6ED6C5A476B}" type="presOf" srcId="{C5D8B05F-7C5C-4D02-9CFC-E4FED84373C5}" destId="{3430FC63-04E6-477E-9B2A-2EF5A28D787E}" srcOrd="0" destOrd="0" presId="urn:microsoft.com/office/officeart/2011/layout/InterconnectedBlockProcess"/>
    <dgm:cxn modelId="{2D9A6680-DE34-43C0-93AF-30526FFA4A57}" type="presOf" srcId="{44AE6C22-0DC8-472C-9E21-B26A3609EEEC}" destId="{C0746BAC-0F8A-4740-B2FE-F66BC3BBE3C2}" srcOrd="0" destOrd="0" presId="urn:microsoft.com/office/officeart/2011/layout/InterconnectedBlockProcess"/>
    <dgm:cxn modelId="{DCCB0CDA-6234-4EA2-A5E1-0C4C4A523F54}" type="presOf" srcId="{194FBF1D-CF9E-478B-852F-10F67DC86BB1}" destId="{2BDCE996-72EA-424F-818F-2CF79F2CE0DA}" srcOrd="0" destOrd="0" presId="urn:microsoft.com/office/officeart/2011/layout/InterconnectedBlockProcess"/>
    <dgm:cxn modelId="{51CF69D0-7FC0-4590-896B-42A4D60527E9}" type="presOf" srcId="{A79E66D8-C3F9-464E-BA10-1D9CCDBC8AB9}" destId="{693F4D8F-41B9-4193-87E5-A0EC62DF0A0B}" srcOrd="1" destOrd="0" presId="urn:microsoft.com/office/officeart/2011/layout/InterconnectedBlockProcess"/>
    <dgm:cxn modelId="{63036428-4D72-4680-8626-963059C4C8B2}" type="presOf" srcId="{F5A5EF2D-48CE-4204-9FA1-2CB54DB67DFE}" destId="{0852A99E-1A6F-4C51-816B-CEAF0D41FFC4}" srcOrd="0" destOrd="0" presId="urn:microsoft.com/office/officeart/2011/layout/InterconnectedBlockProcess"/>
    <dgm:cxn modelId="{958E4D1B-F17B-4256-93A7-120F9087F206}" srcId="{855B77EB-38BB-48EC-A3BE-1076C1C9F260}" destId="{EB06CA1C-A377-49B1-8C2E-A44591572DF6}" srcOrd="5" destOrd="0" parTransId="{D25F22E9-D3A9-40E9-BDE7-FCBFF905B496}" sibTransId="{4BD6007B-7818-484D-AD4D-30C1EA1349E5}"/>
    <dgm:cxn modelId="{8CDC5A24-412F-4EDB-A359-042FE854F61B}" type="presOf" srcId="{039BD061-EF7B-4ACA-A157-FC94FF9A8BBA}" destId="{3D1B24FC-66BA-42BD-81A0-E61C7C4EAAA4}" srcOrd="0" destOrd="0" presId="urn:microsoft.com/office/officeart/2011/layout/InterconnectedBlockProcess"/>
    <dgm:cxn modelId="{1A1F16DB-7423-4AC8-8A2B-2D7BB93A0FF7}" type="presOf" srcId="{F5A5EF2D-48CE-4204-9FA1-2CB54DB67DFE}" destId="{499BEA28-F3EB-4928-901D-B62F0FEF920C}" srcOrd="1" destOrd="0" presId="urn:microsoft.com/office/officeart/2011/layout/InterconnectedBlockProcess"/>
    <dgm:cxn modelId="{5A1B7912-996B-4F8A-BB40-527FC45AAE85}" srcId="{7C6B8978-E2FD-477F-B7E9-2680D5FD57A2}" destId="{44AE6C22-0DC8-472C-9E21-B26A3609EEEC}" srcOrd="0" destOrd="0" parTransId="{86496744-6ECE-43F3-9D77-ED83B210847D}" sibTransId="{73AD35A9-F0F1-4E5E-84D1-08E44FF3F451}"/>
    <dgm:cxn modelId="{3BBDD212-3FC6-4E0D-8685-5C6D1762178C}" srcId="{855B77EB-38BB-48EC-A3BE-1076C1C9F260}" destId="{F39A8DC7-4273-4153-B7EC-0D4E0C2B7CCB}" srcOrd="0" destOrd="0" parTransId="{7324B91E-29BB-40FF-AFBC-6B3C211BA782}" sibTransId="{6B80E5E4-2A10-4023-B3D8-ECD9DB5FCDA5}"/>
    <dgm:cxn modelId="{45490001-F278-49FA-AF7C-F53146D2C917}" srcId="{855B77EB-38BB-48EC-A3BE-1076C1C9F260}" destId="{F6E0672A-FF0E-4D4D-A55E-E2026AA0D61E}" srcOrd="3" destOrd="0" parTransId="{8C462EA6-5F00-457D-8494-7381867CCD05}" sibTransId="{2D3384AD-B797-422F-97E7-67B3D2DD2FE0}"/>
    <dgm:cxn modelId="{48321418-AEEB-4621-8B2E-46694B3A19E0}" srcId="{F39A8DC7-4273-4153-B7EC-0D4E0C2B7CCB}" destId="{F5A5EF2D-48CE-4204-9FA1-2CB54DB67DFE}" srcOrd="0" destOrd="0" parTransId="{A92F8A5F-D379-4BEC-BE0A-F431C51EBB5E}" sibTransId="{34248BC4-E294-4DE2-BD5B-6D7B067B65FE}"/>
    <dgm:cxn modelId="{FBCADA60-9CDE-4391-834E-A77BC0C2FBC8}" srcId="{855B77EB-38BB-48EC-A3BE-1076C1C9F260}" destId="{7261B7C5-B799-4266-86D6-F4FC5D303F22}" srcOrd="1" destOrd="0" parTransId="{4EDEAE71-63C5-464D-9639-62E3CB358586}" sibTransId="{CF13B5F2-504C-4CDA-8F15-838B38CAC3B4}"/>
    <dgm:cxn modelId="{41C5B305-D492-4CF1-8EE4-6DD20092D72D}" type="presOf" srcId="{C5D8B05F-7C5C-4D02-9CFC-E4FED84373C5}" destId="{88C42C16-D902-4362-9BFC-08B935D1FE41}" srcOrd="1" destOrd="0" presId="urn:microsoft.com/office/officeart/2011/layout/InterconnectedBlockProcess"/>
    <dgm:cxn modelId="{24956E08-64F4-405F-BE10-F253FC78B892}" type="presOf" srcId="{68E227C6-C4F2-4F12-BB40-6794F3E38C7A}" destId="{95A4FE41-76DC-4B5D-A68A-6C211503CDEA}" srcOrd="1" destOrd="0" presId="urn:microsoft.com/office/officeart/2011/layout/InterconnectedBlockProcess"/>
    <dgm:cxn modelId="{9F13A834-471A-46DF-A9EB-5D5CA83C1431}" srcId="{1A649EE2-856F-45F3-90AD-D8543160BF19}" destId="{039BD061-EF7B-4ACA-A157-FC94FF9A8BBA}" srcOrd="0" destOrd="0" parTransId="{FC747D6C-E6F6-43BD-9F61-CD94AAF69D8B}" sibTransId="{21428D3D-A214-42C1-9836-13172B855E87}"/>
    <dgm:cxn modelId="{50061AED-6283-495C-8EAB-D1346E8B6C00}" type="presOf" srcId="{F6E0672A-FF0E-4D4D-A55E-E2026AA0D61E}" destId="{3AEE9BEA-124D-475A-929C-460D99AB2C54}" srcOrd="0" destOrd="0" presId="urn:microsoft.com/office/officeart/2011/layout/InterconnectedBlockProcess"/>
    <dgm:cxn modelId="{3F0B17FA-A34C-4A3B-8910-6EAEC1C65E2D}" srcId="{EB06CA1C-A377-49B1-8C2E-A44591572DF6}" destId="{A4F018BE-AF12-456D-B0D7-45128BDF1608}" srcOrd="0" destOrd="0" parTransId="{037A46ED-A07A-4B16-BC94-FFEBB5519289}" sibTransId="{78D129A2-C8BD-47D3-B7B9-208B33D9AD52}"/>
    <dgm:cxn modelId="{B2918C30-FF49-4623-98CC-08583303124C}" type="presParOf" srcId="{91885087-350C-4AA4-927C-7F96F7A49431}" destId="{410D21CB-2935-42A9-AD6A-8178B5AA256D}" srcOrd="0" destOrd="0" presId="urn:microsoft.com/office/officeart/2011/layout/InterconnectedBlockProcess"/>
    <dgm:cxn modelId="{BF5B3530-208C-440A-ACC8-D88ACC9084FE}" type="presParOf" srcId="{410D21CB-2935-42A9-AD6A-8178B5AA256D}" destId="{C0746BAC-0F8A-4740-B2FE-F66BC3BBE3C2}" srcOrd="0" destOrd="0" presId="urn:microsoft.com/office/officeart/2011/layout/InterconnectedBlockProcess"/>
    <dgm:cxn modelId="{42F54AA2-B51C-4F00-9DAE-A1F953E43A20}" type="presParOf" srcId="{91885087-350C-4AA4-927C-7F96F7A49431}" destId="{EBB9C778-F3AF-4250-94B1-999C912CF9C2}" srcOrd="1" destOrd="0" presId="urn:microsoft.com/office/officeart/2011/layout/InterconnectedBlockProcess"/>
    <dgm:cxn modelId="{F6885FCC-F0EC-4B7E-AA9C-2716725DEEEE}" type="presParOf" srcId="{91885087-350C-4AA4-927C-7F96F7A49431}" destId="{EBF3CE3A-35AA-452A-A7EA-77172C9DBBEF}" srcOrd="2" destOrd="0" presId="urn:microsoft.com/office/officeart/2011/layout/InterconnectedBlockProcess"/>
    <dgm:cxn modelId="{C9432A97-04F4-4D14-B6EE-0D09B7E1036B}" type="presParOf" srcId="{91885087-350C-4AA4-927C-7F96F7A49431}" destId="{3E3D6DBF-F7C8-47E5-875C-9E57C7D4AA80}" srcOrd="3" destOrd="0" presId="urn:microsoft.com/office/officeart/2011/layout/InterconnectedBlockProcess"/>
    <dgm:cxn modelId="{0F37B6FA-358E-4D87-AD7E-6A29EAD2B5BD}" type="presParOf" srcId="{3E3D6DBF-F7C8-47E5-875C-9E57C7D4AA80}" destId="{C6047804-DE67-4C77-98C8-E8F4292B36C6}" srcOrd="0" destOrd="0" presId="urn:microsoft.com/office/officeart/2011/layout/InterconnectedBlockProcess"/>
    <dgm:cxn modelId="{0D836D44-531F-4F52-9025-CC601AF29078}" type="presParOf" srcId="{91885087-350C-4AA4-927C-7F96F7A49431}" destId="{FDA17AD8-854C-425A-A5A4-CB116BB3CD23}" srcOrd="4" destOrd="0" presId="urn:microsoft.com/office/officeart/2011/layout/InterconnectedBlockProcess"/>
    <dgm:cxn modelId="{EDBB1EC1-D34A-4C12-82E2-0E719787A02B}" type="presParOf" srcId="{91885087-350C-4AA4-927C-7F96F7A49431}" destId="{9B681188-43C8-473C-B545-8CF4154740C6}" srcOrd="5" destOrd="0" presId="urn:microsoft.com/office/officeart/2011/layout/InterconnectedBlockProcess"/>
    <dgm:cxn modelId="{26B30D75-60C3-4370-8EF1-E51141C0C563}" type="presParOf" srcId="{91885087-350C-4AA4-927C-7F96F7A49431}" destId="{601207D6-220D-476A-9A61-80733079B138}" srcOrd="6" destOrd="0" presId="urn:microsoft.com/office/officeart/2011/layout/InterconnectedBlockProcess"/>
    <dgm:cxn modelId="{56FF201D-69DD-4033-B286-59574FEC6738}" type="presParOf" srcId="{601207D6-220D-476A-9A61-80733079B138}" destId="{3D1B24FC-66BA-42BD-81A0-E61C7C4EAAA4}" srcOrd="0" destOrd="0" presId="urn:microsoft.com/office/officeart/2011/layout/InterconnectedBlockProcess"/>
    <dgm:cxn modelId="{76E11855-4D0E-4B09-A82E-7B3E080AB28A}" type="presParOf" srcId="{91885087-350C-4AA4-927C-7F96F7A49431}" destId="{D5B63482-9091-4F63-8670-ACCB4A2A1D5B}" srcOrd="7" destOrd="0" presId="urn:microsoft.com/office/officeart/2011/layout/InterconnectedBlockProcess"/>
    <dgm:cxn modelId="{AA33F484-2177-4D96-8C80-CBA854D39C6C}" type="presParOf" srcId="{91885087-350C-4AA4-927C-7F96F7A49431}" destId="{F9A1E045-DC08-4E2A-8C31-A5BCA272B88F}" srcOrd="8" destOrd="0" presId="urn:microsoft.com/office/officeart/2011/layout/InterconnectedBlockProcess"/>
    <dgm:cxn modelId="{41C42CD7-6BEE-4FB8-ADBF-155C9587F4E0}" type="presParOf" srcId="{91885087-350C-4AA4-927C-7F96F7A49431}" destId="{2E8E396A-CFA6-4711-AE3C-E7893A12CE28}" srcOrd="9" destOrd="0" presId="urn:microsoft.com/office/officeart/2011/layout/InterconnectedBlockProcess"/>
    <dgm:cxn modelId="{05EEC386-F05F-49D3-AE1F-79EF751C8285}" type="presParOf" srcId="{2E8E396A-CFA6-4711-AE3C-E7893A12CE28}" destId="{8AECD401-838A-4163-B60C-685B367554E4}" srcOrd="0" destOrd="0" presId="urn:microsoft.com/office/officeart/2011/layout/InterconnectedBlockProcess"/>
    <dgm:cxn modelId="{311E9D95-5EDE-4755-8959-EB6CA6159C29}" type="presParOf" srcId="{91885087-350C-4AA4-927C-7F96F7A49431}" destId="{693F4D8F-41B9-4193-87E5-A0EC62DF0A0B}" srcOrd="10" destOrd="0" presId="urn:microsoft.com/office/officeart/2011/layout/InterconnectedBlockProcess"/>
    <dgm:cxn modelId="{979D3194-7745-4E1A-9D12-01D0A9394C4C}" type="presParOf" srcId="{91885087-350C-4AA4-927C-7F96F7A49431}" destId="{3AEE9BEA-124D-475A-929C-460D99AB2C54}" srcOrd="11" destOrd="0" presId="urn:microsoft.com/office/officeart/2011/layout/InterconnectedBlockProcess"/>
    <dgm:cxn modelId="{788AD9C7-3671-440C-A126-91DCC3A67887}" type="presParOf" srcId="{91885087-350C-4AA4-927C-7F96F7A49431}" destId="{E4E27AF7-7703-406D-A61C-2C5400367F23}" srcOrd="12" destOrd="0" presId="urn:microsoft.com/office/officeart/2011/layout/InterconnectedBlockProcess"/>
    <dgm:cxn modelId="{02DE2AAF-300E-4DEA-8248-1D0D2F64A381}" type="presParOf" srcId="{E4E27AF7-7703-406D-A61C-2C5400367F23}" destId="{3430FC63-04E6-477E-9B2A-2EF5A28D787E}" srcOrd="0" destOrd="0" presId="urn:microsoft.com/office/officeart/2011/layout/InterconnectedBlockProcess"/>
    <dgm:cxn modelId="{584D4E28-B8D9-428B-A5BF-39A0BB31ED10}" type="presParOf" srcId="{91885087-350C-4AA4-927C-7F96F7A49431}" destId="{88C42C16-D902-4362-9BFC-08B935D1FE41}" srcOrd="13" destOrd="0" presId="urn:microsoft.com/office/officeart/2011/layout/InterconnectedBlockProcess"/>
    <dgm:cxn modelId="{0EF6EBD1-00C4-47A0-AB94-9EEF2922E0F2}" type="presParOf" srcId="{91885087-350C-4AA4-927C-7F96F7A49431}" destId="{2BDCE996-72EA-424F-818F-2CF79F2CE0DA}" srcOrd="14" destOrd="0" presId="urn:microsoft.com/office/officeart/2011/layout/InterconnectedBlockProcess"/>
    <dgm:cxn modelId="{CF3D51B7-AF03-4BD1-AF7A-72B1E7E6F5BA}" type="presParOf" srcId="{91885087-350C-4AA4-927C-7F96F7A49431}" destId="{7C362C25-DC5B-43D1-A65B-9B246B7011EF}" srcOrd="15" destOrd="0" presId="urn:microsoft.com/office/officeart/2011/layout/InterconnectedBlockProcess"/>
    <dgm:cxn modelId="{40450F38-FB49-4B38-82EF-AB8DA61C865F}" type="presParOf" srcId="{7C362C25-DC5B-43D1-A65B-9B246B7011EF}" destId="{57538454-6E41-4BC6-9467-0168BB6BA2D8}" srcOrd="0" destOrd="0" presId="urn:microsoft.com/office/officeart/2011/layout/InterconnectedBlockProcess"/>
    <dgm:cxn modelId="{0CDCD4A2-5ED1-454E-827F-F996814E0EF7}" type="presParOf" srcId="{91885087-350C-4AA4-927C-7F96F7A49431}" destId="{95A4FE41-76DC-4B5D-A68A-6C211503CDEA}" srcOrd="16" destOrd="0" presId="urn:microsoft.com/office/officeart/2011/layout/InterconnectedBlockProcess"/>
    <dgm:cxn modelId="{D2038DC5-F9CF-483F-BD94-669D6D285B43}" type="presParOf" srcId="{91885087-350C-4AA4-927C-7F96F7A49431}" destId="{1D5CC1D0-B521-4301-BC0E-419559300D1D}" srcOrd="17" destOrd="0" presId="urn:microsoft.com/office/officeart/2011/layout/InterconnectedBlockProcess"/>
    <dgm:cxn modelId="{D0AB83B5-C5F9-4E4C-B383-A950D9826A0D}" type="presParOf" srcId="{91885087-350C-4AA4-927C-7F96F7A49431}" destId="{7242425D-71E1-4BCB-AF41-1E9957A12DE0}" srcOrd="18" destOrd="0" presId="urn:microsoft.com/office/officeart/2011/layout/InterconnectedBlockProcess"/>
    <dgm:cxn modelId="{14F0F29E-FEEF-4A24-BDE8-1B572E919248}" type="presParOf" srcId="{7242425D-71E1-4BCB-AF41-1E9957A12DE0}" destId="{0852A99E-1A6F-4C51-816B-CEAF0D41FFC4}" srcOrd="0" destOrd="0" presId="urn:microsoft.com/office/officeart/2011/layout/InterconnectedBlockProcess"/>
    <dgm:cxn modelId="{B3DDBF79-1A30-4383-B6D0-63CCF0DDCE68}" type="presParOf" srcId="{91885087-350C-4AA4-927C-7F96F7A49431}" destId="{499BEA28-F3EB-4928-901D-B62F0FEF920C}" srcOrd="19" destOrd="0" presId="urn:microsoft.com/office/officeart/2011/layout/InterconnectedBlockProcess"/>
    <dgm:cxn modelId="{4B7045AA-08C8-4B91-8C5B-5CA4C51A4908}" type="presParOf" srcId="{91885087-350C-4AA4-927C-7F96F7A49431}" destId="{01BF7586-10E4-437A-927F-1580EC84796B}" srcOrd="20" destOrd="0" presId="urn:microsoft.com/office/officeart/2011/layout/InterconnectedBlock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E525828-30DA-4996-B87D-86FC966E8FA5}" type="doc">
      <dgm:prSet loTypeId="urn:microsoft.com/office/officeart/2011/layout/TabList" loCatId="list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pt-BR"/>
        </a:p>
      </dgm:t>
    </dgm:pt>
    <dgm:pt modelId="{EC6BA679-7799-4FF4-87C7-C7A1C3A4A69D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Propósito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51FECA-F360-498C-BD24-5F17C3EBC514}" type="parTrans" cxnId="{D755DA93-3634-4796-AF41-1F3EA5A4FF2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753A09-688E-4D03-A402-EDD68FD4C5FA}" type="sibTrans" cxnId="{D755DA93-3634-4796-AF41-1F3EA5A4FF2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678A2D-1C55-4059-8FB9-A69AFB270801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Saber, Sentir, Fazer e Planejar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6D0EF9-8B3E-49B1-B474-5A448D96B34E}" type="parTrans" cxnId="{A033BF1B-8F72-43F6-930D-32A2EA11D20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54BAF2-A7A9-4DB1-B432-5CF8E4A7AC59}" type="sibTrans" cxnId="{A033BF1B-8F72-43F6-930D-32A2EA11D20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76586-DE26-4DCF-9408-7116511D0426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Detalhes, Local e Crianças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CAF9FD-89D7-4AEC-94F2-A456F61A21C3}" type="parTrans" cxnId="{4AC7C4B9-1D5C-4B79-9AC6-857E16C2497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70D448-7710-4B74-A09E-D06E725F9B78}" type="sibTrans" cxnId="{4AC7C4B9-1D5C-4B79-9AC6-857E16C2497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0C22C-7D9D-45EA-ABD7-C5B9050284D0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Atividades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2B594C-83D3-4B03-BD1A-F1F3E06DAA2D}" type="parTrans" cxnId="{EF377B21-B651-4471-8463-5E2B7A5DD3F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3F1D6D-E50B-44AC-AB83-DC50D1129746}" type="sibTrans" cxnId="{EF377B21-B651-4471-8463-5E2B7A5DD3F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70A766-BFF7-493C-99EF-7B43915F030C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Quebra-gelo, </a:t>
          </a:r>
          <a:r>
            <a:rPr lang="pt-B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Sub-grupos</a:t>
          </a:r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Avisos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244A10-D743-487C-A3D6-8A1533FEBF58}" type="parTrans" cxnId="{5CE1651D-FC72-47C5-8A8E-AB54CBF1B79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57FD2-0814-4780-A878-456D08869BD9}" type="sibTrans" cxnId="{5CE1651D-FC72-47C5-8A8E-AB54CBF1B79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42656-B67E-41B9-9A2D-773E93D7829E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Logística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7C1656-DD8A-414F-AE85-62819C104BB7}" type="sibTrans" cxnId="{DE38A7E7-8223-4EE1-95C3-1A83F95038FC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E144D7-9983-40BF-B5FF-20FEEF5BCC3A}" type="parTrans" cxnId="{DE38A7E7-8223-4EE1-95C3-1A83F95038FC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5B5EC9-0824-4B6F-896A-B94935762F15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Necessidades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0F8613-742E-446F-8D27-32ED897B8AFB}" type="parTrans" cxnId="{E66B4F9B-D3AF-4346-BDC1-E0541E504BD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441860-6D60-4B22-BD41-2C445FAE91BD}" type="sibTrans" cxnId="{E66B4F9B-D3AF-4346-BDC1-E0541E504BD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A1C502-AF2B-4532-BDC7-2CC4F744D283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Especificas e Coletivas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323D0B-6445-4A72-BEA5-A4B54F96A555}" type="parTrans" cxnId="{2F40BC47-46C3-4168-95C4-2A795ED92F8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AA03FF-0676-4B4F-BEFD-A0A19E88CAC8}" type="sibTrans" cxnId="{2F40BC47-46C3-4168-95C4-2A795ED92F8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B4F84-56CE-4871-86C3-14DED81E44C7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Oração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8E85E-1344-4B01-9B38-0D69B74C820D}" type="parTrans" cxnId="{3D07A47E-D40C-4FD4-89F4-1285FB29C4F6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E9832-693D-4D40-8FBB-1FA8FB99D78E}" type="sibTrans" cxnId="{3D07A47E-D40C-4FD4-89F4-1285FB29C4F6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D3D9E9-7EA4-4CB6-A0EB-332A864D59FE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Antes, Durante e Depois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099E74-CD7B-4EA5-9ED0-3DD16C3CCE88}" type="parTrans" cxnId="{313EAAB2-6853-4E3F-BE64-70F85B32828F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805F41-B97C-490A-A4E5-CC455870F1B9}" type="sibTrans" cxnId="{313EAAB2-6853-4E3F-BE64-70F85B32828F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DF84E0-7219-4F41-9BD6-FFCBC522EE0C}" type="pres">
      <dgm:prSet presAssocID="{BE525828-30DA-4996-B87D-86FC966E8FA5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76AFCC3D-DE14-499A-82BE-D7A5F8B7225B}" type="pres">
      <dgm:prSet presAssocID="{EC6BA679-7799-4FF4-87C7-C7A1C3A4A69D}" presName="composite" presStyleCnt="0"/>
      <dgm:spPr/>
    </dgm:pt>
    <dgm:pt modelId="{A6C4FEB8-6867-40CC-BEA7-9F820912211F}" type="pres">
      <dgm:prSet presAssocID="{EC6BA679-7799-4FF4-87C7-C7A1C3A4A69D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F100A0-1DFE-4E85-BE3C-A60088EF05E1}" type="pres">
      <dgm:prSet presAssocID="{EC6BA679-7799-4FF4-87C7-C7A1C3A4A69D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460C3D-EBB6-4C68-9651-953FBF0720C4}" type="pres">
      <dgm:prSet presAssocID="{EC6BA679-7799-4FF4-87C7-C7A1C3A4A69D}" presName="Accent" presStyleLbl="parChTrans1D1" presStyleIdx="0" presStyleCnt="5"/>
      <dgm:spPr/>
    </dgm:pt>
    <dgm:pt modelId="{1E6889F9-8F53-418D-A185-0CDA0F19396E}" type="pres">
      <dgm:prSet presAssocID="{D9753A09-688E-4D03-A402-EDD68FD4C5FA}" presName="sibTrans" presStyleCnt="0"/>
      <dgm:spPr/>
    </dgm:pt>
    <dgm:pt modelId="{2B27FA63-9896-425C-BC95-6CEABC0C6B0A}" type="pres">
      <dgm:prSet presAssocID="{D4D42656-B67E-41B9-9A2D-773E93D7829E}" presName="composite" presStyleCnt="0"/>
      <dgm:spPr/>
    </dgm:pt>
    <dgm:pt modelId="{0DD0AA4A-38B6-4E6B-A33C-0FA20E474558}" type="pres">
      <dgm:prSet presAssocID="{D4D42656-B67E-41B9-9A2D-773E93D7829E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CAFF5F4-2650-4B65-9CEE-5D64BB8A37DD}" type="pres">
      <dgm:prSet presAssocID="{D4D42656-B67E-41B9-9A2D-773E93D7829E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0174F0-99AD-4A8B-8FFA-093CF196B3C8}" type="pres">
      <dgm:prSet presAssocID="{D4D42656-B67E-41B9-9A2D-773E93D7829E}" presName="Accent" presStyleLbl="parChTrans1D1" presStyleIdx="1" presStyleCnt="5"/>
      <dgm:spPr/>
    </dgm:pt>
    <dgm:pt modelId="{0ACDCC77-DDC0-4D54-AD92-0397F02E6065}" type="pres">
      <dgm:prSet presAssocID="{5B7C1656-DD8A-414F-AE85-62819C104BB7}" presName="sibTrans" presStyleCnt="0"/>
      <dgm:spPr/>
    </dgm:pt>
    <dgm:pt modelId="{38A084B2-4DC3-4A60-8B8E-92EAC988CE7C}" type="pres">
      <dgm:prSet presAssocID="{4E70C22C-7D9D-45EA-ABD7-C5B9050284D0}" presName="composite" presStyleCnt="0"/>
      <dgm:spPr/>
    </dgm:pt>
    <dgm:pt modelId="{063E80AD-E275-44DF-88D2-7CC648113965}" type="pres">
      <dgm:prSet presAssocID="{4E70C22C-7D9D-45EA-ABD7-C5B9050284D0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CE163D-3D76-4DBF-B9C1-52E060022306}" type="pres">
      <dgm:prSet presAssocID="{4E70C22C-7D9D-45EA-ABD7-C5B9050284D0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1E1410-212E-4FCA-924D-A09C8ADB6DF8}" type="pres">
      <dgm:prSet presAssocID="{4E70C22C-7D9D-45EA-ABD7-C5B9050284D0}" presName="Accent" presStyleLbl="parChTrans1D1" presStyleIdx="2" presStyleCnt="5"/>
      <dgm:spPr/>
    </dgm:pt>
    <dgm:pt modelId="{E365E160-8BE8-4B50-821F-674DCBF14D96}" type="pres">
      <dgm:prSet presAssocID="{CB3F1D6D-E50B-44AC-AB83-DC50D1129746}" presName="sibTrans" presStyleCnt="0"/>
      <dgm:spPr/>
    </dgm:pt>
    <dgm:pt modelId="{759494AC-2A10-4B14-BB21-0DF12AD8D632}" type="pres">
      <dgm:prSet presAssocID="{095B5EC9-0824-4B6F-896A-B94935762F15}" presName="composite" presStyleCnt="0"/>
      <dgm:spPr/>
    </dgm:pt>
    <dgm:pt modelId="{E9B72C90-ECB5-4306-9DEC-D88D24281CB5}" type="pres">
      <dgm:prSet presAssocID="{095B5EC9-0824-4B6F-896A-B94935762F15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B18B29-2049-4ED0-9A86-1841A2375439}" type="pres">
      <dgm:prSet presAssocID="{095B5EC9-0824-4B6F-896A-B94935762F15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1BEFC5-D787-4565-8DB9-C8987E4E157F}" type="pres">
      <dgm:prSet presAssocID="{095B5EC9-0824-4B6F-896A-B94935762F15}" presName="Accent" presStyleLbl="parChTrans1D1" presStyleIdx="3" presStyleCnt="5"/>
      <dgm:spPr/>
    </dgm:pt>
    <dgm:pt modelId="{A516668A-67FA-4790-90CF-FEF3F7C2F516}" type="pres">
      <dgm:prSet presAssocID="{E8441860-6D60-4B22-BD41-2C445FAE91BD}" presName="sibTrans" presStyleCnt="0"/>
      <dgm:spPr/>
    </dgm:pt>
    <dgm:pt modelId="{613476C6-D8F3-4C7D-A85A-6AAB9525CE48}" type="pres">
      <dgm:prSet presAssocID="{966B4F84-56CE-4871-86C3-14DED81E44C7}" presName="composite" presStyleCnt="0"/>
      <dgm:spPr/>
    </dgm:pt>
    <dgm:pt modelId="{C2BECBDC-1DA4-44F3-8B53-44F4D43E40C1}" type="pres">
      <dgm:prSet presAssocID="{966B4F84-56CE-4871-86C3-14DED81E44C7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E98A7E-C839-4228-B714-AC6183DA09FE}" type="pres">
      <dgm:prSet presAssocID="{966B4F84-56CE-4871-86C3-14DED81E44C7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5D3DF4-7550-47D2-8C16-3FB66C673C6B}" type="pres">
      <dgm:prSet presAssocID="{966B4F84-56CE-4871-86C3-14DED81E44C7}" presName="Accent" presStyleLbl="parChTrans1D1" presStyleIdx="4" presStyleCnt="5"/>
      <dgm:spPr/>
    </dgm:pt>
  </dgm:ptLst>
  <dgm:cxnLst>
    <dgm:cxn modelId="{313EAAB2-6853-4E3F-BE64-70F85B32828F}" srcId="{966B4F84-56CE-4871-86C3-14DED81E44C7}" destId="{7ED3D9E9-7EA4-4CB6-A0EB-332A864D59FE}" srcOrd="0" destOrd="0" parTransId="{65099E74-CD7B-4EA5-9ED0-3DD16C3CCE88}" sibTransId="{16805F41-B97C-490A-A4E5-CC455870F1B9}"/>
    <dgm:cxn modelId="{CC269621-D786-4851-98B9-3F55EC03AB16}" type="presOf" srcId="{AF976586-DE26-4DCF-9408-7116511D0426}" destId="{0DD0AA4A-38B6-4E6B-A33C-0FA20E474558}" srcOrd="0" destOrd="0" presId="urn:microsoft.com/office/officeart/2011/layout/TabList"/>
    <dgm:cxn modelId="{D755DA93-3634-4796-AF41-1F3EA5A4FF2A}" srcId="{BE525828-30DA-4996-B87D-86FC966E8FA5}" destId="{EC6BA679-7799-4FF4-87C7-C7A1C3A4A69D}" srcOrd="0" destOrd="0" parTransId="{F651FECA-F360-498C-BD24-5F17C3EBC514}" sibTransId="{D9753A09-688E-4D03-A402-EDD68FD4C5FA}"/>
    <dgm:cxn modelId="{E66B4F9B-D3AF-4346-BDC1-E0541E504BDB}" srcId="{BE525828-30DA-4996-B87D-86FC966E8FA5}" destId="{095B5EC9-0824-4B6F-896A-B94935762F15}" srcOrd="3" destOrd="0" parTransId="{FF0F8613-742E-446F-8D27-32ED897B8AFB}" sibTransId="{E8441860-6D60-4B22-BD41-2C445FAE91BD}"/>
    <dgm:cxn modelId="{EFBD86A0-E101-4BC0-92CF-2D9455225AD9}" type="presOf" srcId="{966B4F84-56CE-4871-86C3-14DED81E44C7}" destId="{2AE98A7E-C839-4228-B714-AC6183DA09FE}" srcOrd="0" destOrd="0" presId="urn:microsoft.com/office/officeart/2011/layout/TabList"/>
    <dgm:cxn modelId="{3E1513A2-5E93-485F-9337-A2084C52FC4C}" type="presOf" srcId="{91A1C502-AF2B-4532-BDC7-2CC4F744D283}" destId="{E9B72C90-ECB5-4306-9DEC-D88D24281CB5}" srcOrd="0" destOrd="0" presId="urn:microsoft.com/office/officeart/2011/layout/TabList"/>
    <dgm:cxn modelId="{9C19E0C9-A2DD-4540-B509-91063B2FE1B8}" type="presOf" srcId="{D4D42656-B67E-41B9-9A2D-773E93D7829E}" destId="{7CAFF5F4-2650-4B65-9CEE-5D64BB8A37DD}" srcOrd="0" destOrd="0" presId="urn:microsoft.com/office/officeart/2011/layout/TabList"/>
    <dgm:cxn modelId="{3D07A47E-D40C-4FD4-89F4-1285FB29C4F6}" srcId="{BE525828-30DA-4996-B87D-86FC966E8FA5}" destId="{966B4F84-56CE-4871-86C3-14DED81E44C7}" srcOrd="4" destOrd="0" parTransId="{9F78E85E-1344-4B01-9B38-0D69B74C820D}" sibTransId="{839E9832-693D-4D40-8FBB-1FA8FB99D78E}"/>
    <dgm:cxn modelId="{17BC0556-A1EE-4150-90F5-8EE813760D29}" type="presOf" srcId="{EC6BA679-7799-4FF4-87C7-C7A1C3A4A69D}" destId="{FBF100A0-1DFE-4E85-BE3C-A60088EF05E1}" srcOrd="0" destOrd="0" presId="urn:microsoft.com/office/officeart/2011/layout/TabList"/>
    <dgm:cxn modelId="{354F0F8B-5177-422C-B980-1E34C24F3BF5}" type="presOf" srcId="{4E70C22C-7D9D-45EA-ABD7-C5B9050284D0}" destId="{7ECE163D-3D76-4DBF-B9C1-52E060022306}" srcOrd="0" destOrd="0" presId="urn:microsoft.com/office/officeart/2011/layout/TabList"/>
    <dgm:cxn modelId="{4AC7C4B9-1D5C-4B79-9AC6-857E16C2497E}" srcId="{D4D42656-B67E-41B9-9A2D-773E93D7829E}" destId="{AF976586-DE26-4DCF-9408-7116511D0426}" srcOrd="0" destOrd="0" parTransId="{DACAF9FD-89D7-4AEC-94F2-A456F61A21C3}" sibTransId="{8870D448-7710-4B74-A09E-D06E725F9B78}"/>
    <dgm:cxn modelId="{9ECF30FE-B816-40F1-A525-1E1656EE4AF6}" type="presOf" srcId="{7ED3D9E9-7EA4-4CB6-A0EB-332A864D59FE}" destId="{C2BECBDC-1DA4-44F3-8B53-44F4D43E40C1}" srcOrd="0" destOrd="0" presId="urn:microsoft.com/office/officeart/2011/layout/TabList"/>
    <dgm:cxn modelId="{2F40BC47-46C3-4168-95C4-2A795ED92F89}" srcId="{095B5EC9-0824-4B6F-896A-B94935762F15}" destId="{91A1C502-AF2B-4532-BDC7-2CC4F744D283}" srcOrd="0" destOrd="0" parTransId="{1A323D0B-6445-4A72-BEA5-A4B54F96A555}" sibTransId="{8FAA03FF-0676-4B4F-BEFD-A0A19E88CAC8}"/>
    <dgm:cxn modelId="{5CE1651D-FC72-47C5-8A8E-AB54CBF1B79E}" srcId="{4E70C22C-7D9D-45EA-ABD7-C5B9050284D0}" destId="{9E70A766-BFF7-493C-99EF-7B43915F030C}" srcOrd="0" destOrd="0" parTransId="{3A244A10-D743-487C-A3D6-8A1533FEBF58}" sibTransId="{BCC57FD2-0814-4780-A878-456D08869BD9}"/>
    <dgm:cxn modelId="{94B143BE-2264-4F7A-BC6B-588CEF5B106D}" type="presOf" srcId="{BE525828-30DA-4996-B87D-86FC966E8FA5}" destId="{E5DF84E0-7219-4F41-9BD6-FFCBC522EE0C}" srcOrd="0" destOrd="0" presId="urn:microsoft.com/office/officeart/2011/layout/TabList"/>
    <dgm:cxn modelId="{11AF5169-CE52-4889-9B45-12E851559B90}" type="presOf" srcId="{095B5EC9-0824-4B6F-896A-B94935762F15}" destId="{EDB18B29-2049-4ED0-9A86-1841A2375439}" srcOrd="0" destOrd="0" presId="urn:microsoft.com/office/officeart/2011/layout/TabList"/>
    <dgm:cxn modelId="{A033BF1B-8F72-43F6-930D-32A2EA11D208}" srcId="{EC6BA679-7799-4FF4-87C7-C7A1C3A4A69D}" destId="{F2678A2D-1C55-4059-8FB9-A69AFB270801}" srcOrd="0" destOrd="0" parTransId="{716D0EF9-8B3E-49B1-B474-5A448D96B34E}" sibTransId="{9F54BAF2-A7A9-4DB1-B432-5CF8E4A7AC59}"/>
    <dgm:cxn modelId="{DE38A7E7-8223-4EE1-95C3-1A83F95038FC}" srcId="{BE525828-30DA-4996-B87D-86FC966E8FA5}" destId="{D4D42656-B67E-41B9-9A2D-773E93D7829E}" srcOrd="1" destOrd="0" parTransId="{EAE144D7-9983-40BF-B5FF-20FEEF5BCC3A}" sibTransId="{5B7C1656-DD8A-414F-AE85-62819C104BB7}"/>
    <dgm:cxn modelId="{EF377B21-B651-4471-8463-5E2B7A5DD3F9}" srcId="{BE525828-30DA-4996-B87D-86FC966E8FA5}" destId="{4E70C22C-7D9D-45EA-ABD7-C5B9050284D0}" srcOrd="2" destOrd="0" parTransId="{362B594C-83D3-4B03-BD1A-F1F3E06DAA2D}" sibTransId="{CB3F1D6D-E50B-44AC-AB83-DC50D1129746}"/>
    <dgm:cxn modelId="{08E82568-E1D6-47D7-9AB4-B0C5C806D83C}" type="presOf" srcId="{F2678A2D-1C55-4059-8FB9-A69AFB270801}" destId="{A6C4FEB8-6867-40CC-BEA7-9F820912211F}" srcOrd="0" destOrd="0" presId="urn:microsoft.com/office/officeart/2011/layout/TabList"/>
    <dgm:cxn modelId="{B93D3B60-4532-4A70-A68B-7ADB0E61B310}" type="presOf" srcId="{9E70A766-BFF7-493C-99EF-7B43915F030C}" destId="{063E80AD-E275-44DF-88D2-7CC648113965}" srcOrd="0" destOrd="0" presId="urn:microsoft.com/office/officeart/2011/layout/TabList"/>
    <dgm:cxn modelId="{A2A64750-9A30-4EB3-9971-6453E0EC3FF9}" type="presParOf" srcId="{E5DF84E0-7219-4F41-9BD6-FFCBC522EE0C}" destId="{76AFCC3D-DE14-499A-82BE-D7A5F8B7225B}" srcOrd="0" destOrd="0" presId="urn:microsoft.com/office/officeart/2011/layout/TabList"/>
    <dgm:cxn modelId="{94D8ABE0-7F63-4FBD-9B64-770AAFE82F85}" type="presParOf" srcId="{76AFCC3D-DE14-499A-82BE-D7A5F8B7225B}" destId="{A6C4FEB8-6867-40CC-BEA7-9F820912211F}" srcOrd="0" destOrd="0" presId="urn:microsoft.com/office/officeart/2011/layout/TabList"/>
    <dgm:cxn modelId="{410BA5A7-563B-4772-B69B-A299E46B20BF}" type="presParOf" srcId="{76AFCC3D-DE14-499A-82BE-D7A5F8B7225B}" destId="{FBF100A0-1DFE-4E85-BE3C-A60088EF05E1}" srcOrd="1" destOrd="0" presId="urn:microsoft.com/office/officeart/2011/layout/TabList"/>
    <dgm:cxn modelId="{EA987521-170B-4D60-82DC-9E64D9397112}" type="presParOf" srcId="{76AFCC3D-DE14-499A-82BE-D7A5F8B7225B}" destId="{20460C3D-EBB6-4C68-9651-953FBF0720C4}" srcOrd="2" destOrd="0" presId="urn:microsoft.com/office/officeart/2011/layout/TabList"/>
    <dgm:cxn modelId="{F59BA706-E59E-4357-B988-F220BF5529DC}" type="presParOf" srcId="{E5DF84E0-7219-4F41-9BD6-FFCBC522EE0C}" destId="{1E6889F9-8F53-418D-A185-0CDA0F19396E}" srcOrd="1" destOrd="0" presId="urn:microsoft.com/office/officeart/2011/layout/TabList"/>
    <dgm:cxn modelId="{D609AEAE-3EB4-4BB3-A049-E8057B75ACA3}" type="presParOf" srcId="{E5DF84E0-7219-4F41-9BD6-FFCBC522EE0C}" destId="{2B27FA63-9896-425C-BC95-6CEABC0C6B0A}" srcOrd="2" destOrd="0" presId="urn:microsoft.com/office/officeart/2011/layout/TabList"/>
    <dgm:cxn modelId="{75785F8F-C6A5-4652-9FAE-FE2EE48BC913}" type="presParOf" srcId="{2B27FA63-9896-425C-BC95-6CEABC0C6B0A}" destId="{0DD0AA4A-38B6-4E6B-A33C-0FA20E474558}" srcOrd="0" destOrd="0" presId="urn:microsoft.com/office/officeart/2011/layout/TabList"/>
    <dgm:cxn modelId="{5D121451-F87F-4ED9-A8DF-BF68A4B7F1B0}" type="presParOf" srcId="{2B27FA63-9896-425C-BC95-6CEABC0C6B0A}" destId="{7CAFF5F4-2650-4B65-9CEE-5D64BB8A37DD}" srcOrd="1" destOrd="0" presId="urn:microsoft.com/office/officeart/2011/layout/TabList"/>
    <dgm:cxn modelId="{B1F0D59B-40EA-4E7D-B3DE-E31D768F1D00}" type="presParOf" srcId="{2B27FA63-9896-425C-BC95-6CEABC0C6B0A}" destId="{E10174F0-99AD-4A8B-8FFA-093CF196B3C8}" srcOrd="2" destOrd="0" presId="urn:microsoft.com/office/officeart/2011/layout/TabList"/>
    <dgm:cxn modelId="{EFEB2DE6-22B4-4BAD-83E9-1B2BB76AFD90}" type="presParOf" srcId="{E5DF84E0-7219-4F41-9BD6-FFCBC522EE0C}" destId="{0ACDCC77-DDC0-4D54-AD92-0397F02E6065}" srcOrd="3" destOrd="0" presId="urn:microsoft.com/office/officeart/2011/layout/TabList"/>
    <dgm:cxn modelId="{D9E5337F-1D31-4EF8-A57B-5996ED5805F6}" type="presParOf" srcId="{E5DF84E0-7219-4F41-9BD6-FFCBC522EE0C}" destId="{38A084B2-4DC3-4A60-8B8E-92EAC988CE7C}" srcOrd="4" destOrd="0" presId="urn:microsoft.com/office/officeart/2011/layout/TabList"/>
    <dgm:cxn modelId="{3D3A207C-F41D-4541-A7F3-E23BB235DF8E}" type="presParOf" srcId="{38A084B2-4DC3-4A60-8B8E-92EAC988CE7C}" destId="{063E80AD-E275-44DF-88D2-7CC648113965}" srcOrd="0" destOrd="0" presId="urn:microsoft.com/office/officeart/2011/layout/TabList"/>
    <dgm:cxn modelId="{1BA9AAB7-9609-46D7-AC16-F8E19E30E5CD}" type="presParOf" srcId="{38A084B2-4DC3-4A60-8B8E-92EAC988CE7C}" destId="{7ECE163D-3D76-4DBF-B9C1-52E060022306}" srcOrd="1" destOrd="0" presId="urn:microsoft.com/office/officeart/2011/layout/TabList"/>
    <dgm:cxn modelId="{EE613AFF-B2E9-4007-BCCA-1F889129BFC5}" type="presParOf" srcId="{38A084B2-4DC3-4A60-8B8E-92EAC988CE7C}" destId="{891E1410-212E-4FCA-924D-A09C8ADB6DF8}" srcOrd="2" destOrd="0" presId="urn:microsoft.com/office/officeart/2011/layout/TabList"/>
    <dgm:cxn modelId="{0FF3C76B-0C07-4AEF-9F69-DFFD270934D9}" type="presParOf" srcId="{E5DF84E0-7219-4F41-9BD6-FFCBC522EE0C}" destId="{E365E160-8BE8-4B50-821F-674DCBF14D96}" srcOrd="5" destOrd="0" presId="urn:microsoft.com/office/officeart/2011/layout/TabList"/>
    <dgm:cxn modelId="{C17E21AD-BED2-4500-AD5E-25CE60624A13}" type="presParOf" srcId="{E5DF84E0-7219-4F41-9BD6-FFCBC522EE0C}" destId="{759494AC-2A10-4B14-BB21-0DF12AD8D632}" srcOrd="6" destOrd="0" presId="urn:microsoft.com/office/officeart/2011/layout/TabList"/>
    <dgm:cxn modelId="{A887F7A4-4939-4EF8-9C82-9AB8D4CF4B4C}" type="presParOf" srcId="{759494AC-2A10-4B14-BB21-0DF12AD8D632}" destId="{E9B72C90-ECB5-4306-9DEC-D88D24281CB5}" srcOrd="0" destOrd="0" presId="urn:microsoft.com/office/officeart/2011/layout/TabList"/>
    <dgm:cxn modelId="{91BB534E-2585-49C3-8A47-A2A1C103A215}" type="presParOf" srcId="{759494AC-2A10-4B14-BB21-0DF12AD8D632}" destId="{EDB18B29-2049-4ED0-9A86-1841A2375439}" srcOrd="1" destOrd="0" presId="urn:microsoft.com/office/officeart/2011/layout/TabList"/>
    <dgm:cxn modelId="{4706487C-85C5-41F8-9C1B-B8F64471F222}" type="presParOf" srcId="{759494AC-2A10-4B14-BB21-0DF12AD8D632}" destId="{211BEFC5-D787-4565-8DB9-C8987E4E157F}" srcOrd="2" destOrd="0" presId="urn:microsoft.com/office/officeart/2011/layout/TabList"/>
    <dgm:cxn modelId="{087E3EA3-04A1-4C3E-8378-04C4F71BBE6C}" type="presParOf" srcId="{E5DF84E0-7219-4F41-9BD6-FFCBC522EE0C}" destId="{A516668A-67FA-4790-90CF-FEF3F7C2F516}" srcOrd="7" destOrd="0" presId="urn:microsoft.com/office/officeart/2011/layout/TabList"/>
    <dgm:cxn modelId="{1B824FCE-349E-4473-84DC-4D5079B12615}" type="presParOf" srcId="{E5DF84E0-7219-4F41-9BD6-FFCBC522EE0C}" destId="{613476C6-D8F3-4C7D-A85A-6AAB9525CE48}" srcOrd="8" destOrd="0" presId="urn:microsoft.com/office/officeart/2011/layout/TabList"/>
    <dgm:cxn modelId="{D7E5A920-5097-43E6-A683-D6DD1206E1AB}" type="presParOf" srcId="{613476C6-D8F3-4C7D-A85A-6AAB9525CE48}" destId="{C2BECBDC-1DA4-44F3-8B53-44F4D43E40C1}" srcOrd="0" destOrd="0" presId="urn:microsoft.com/office/officeart/2011/layout/TabList"/>
    <dgm:cxn modelId="{86727361-ADBA-4E06-9E31-35D1D045E0B3}" type="presParOf" srcId="{613476C6-D8F3-4C7D-A85A-6AAB9525CE48}" destId="{2AE98A7E-C839-4228-B714-AC6183DA09FE}" srcOrd="1" destOrd="0" presId="urn:microsoft.com/office/officeart/2011/layout/TabList"/>
    <dgm:cxn modelId="{BB5D372B-3542-461D-A258-CCBA403ACA89}" type="presParOf" srcId="{613476C6-D8F3-4C7D-A85A-6AAB9525CE48}" destId="{1C5D3DF4-7550-47D2-8C16-3FB66C673C6B}" srcOrd="2" destOrd="0" presId="urn:microsoft.com/office/officeart/2011/layout/Tab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E525828-30DA-4996-B87D-86FC966E8FA5}" type="doc">
      <dgm:prSet loTypeId="urn:diagrams.loki3.com/BracketList+Icon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EC6BA679-7799-4FF4-87C7-C7A1C3A4A69D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51FECA-F360-498C-BD24-5F17C3EBC514}" type="parTrans" cxnId="{D755DA93-3634-4796-AF41-1F3EA5A4FF2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753A09-688E-4D03-A402-EDD68FD4C5FA}" type="sibTrans" cxnId="{D755DA93-3634-4796-AF41-1F3EA5A4FF2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678A2D-1C55-4059-8FB9-A69AFB270801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funcionou bem?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6D0EF9-8B3E-49B1-B474-5A448D96B34E}" type="parTrans" cxnId="{A033BF1B-8F72-43F6-930D-32A2EA11D20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54BAF2-A7A9-4DB1-B432-5CF8E4A7AC59}" type="sibTrans" cxnId="{A033BF1B-8F72-43F6-930D-32A2EA11D208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76586-DE26-4DCF-9408-7116511D0426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NÃO funcionou bem?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CAF9FD-89D7-4AEC-94F2-A456F61A21C3}" type="parTrans" cxnId="{4AC7C4B9-1D5C-4B79-9AC6-857E16C2497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70D448-7710-4B74-A09E-D06E725F9B78}" type="sibTrans" cxnId="{4AC7C4B9-1D5C-4B79-9AC6-857E16C2497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0C22C-7D9D-45EA-ABD7-C5B9050284D0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2B594C-83D3-4B03-BD1A-F1F3E06DAA2D}" type="parTrans" cxnId="{EF377B21-B651-4471-8463-5E2B7A5DD3F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3F1D6D-E50B-44AC-AB83-DC50D1129746}" type="sibTrans" cxnId="{EF377B21-B651-4471-8463-5E2B7A5DD3F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70A766-BFF7-493C-99EF-7B43915F030C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Quais as vitórias?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244A10-D743-487C-A3D6-8A1533FEBF58}" type="parTrans" cxnId="{5CE1651D-FC72-47C5-8A8E-AB54CBF1B79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57FD2-0814-4780-A878-456D08869BD9}" type="sibTrans" cxnId="{5CE1651D-FC72-47C5-8A8E-AB54CBF1B79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42656-B67E-41B9-9A2D-773E93D7829E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7C1656-DD8A-414F-AE85-62819C104BB7}" type="sibTrans" cxnId="{DE38A7E7-8223-4EE1-95C3-1A83F95038FC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E144D7-9983-40BF-B5FF-20FEEF5BCC3A}" type="parTrans" cxnId="{DE38A7E7-8223-4EE1-95C3-1A83F95038FC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5B5EC9-0824-4B6F-896A-B94935762F15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0F8613-742E-446F-8D27-32ED897B8AFB}" type="parTrans" cxnId="{E66B4F9B-D3AF-4346-BDC1-E0541E504BD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441860-6D60-4B22-BD41-2C445FAE91BD}" type="sibTrans" cxnId="{E66B4F9B-D3AF-4346-BDC1-E0541E504BD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A1C502-AF2B-4532-BDC7-2CC4F744D283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Quais as preocupações?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323D0B-6445-4A72-BEA5-A4B54F96A555}" type="parTrans" cxnId="{2F40BC47-46C3-4168-95C4-2A795ED92F8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AA03FF-0676-4B4F-BEFD-A0A19E88CAC8}" type="sibTrans" cxnId="{2F40BC47-46C3-4168-95C4-2A795ED92F8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45EF92-6A41-480B-8DCA-8BDA50A92C81}" type="pres">
      <dgm:prSet presAssocID="{BE525828-30DA-4996-B87D-86FC966E8FA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230B7DC-0708-42EC-8FA0-ADC179D1FFCA}" type="pres">
      <dgm:prSet presAssocID="{EC6BA679-7799-4FF4-87C7-C7A1C3A4A69D}" presName="linNode" presStyleCnt="0"/>
      <dgm:spPr/>
    </dgm:pt>
    <dgm:pt modelId="{0196DD4F-3CAE-41BE-98BD-E25B1873A8F6}" type="pres">
      <dgm:prSet presAssocID="{EC6BA679-7799-4FF4-87C7-C7A1C3A4A69D}" presName="parTx" presStyleLbl="revTx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E9EC0B-82BD-4060-B00D-F5CEC4B39BDE}" type="pres">
      <dgm:prSet presAssocID="{EC6BA679-7799-4FF4-87C7-C7A1C3A4A69D}" presName="bracket" presStyleLbl="parChTrans1D1" presStyleIdx="0" presStyleCnt="4"/>
      <dgm:spPr/>
    </dgm:pt>
    <dgm:pt modelId="{11CBFCFA-A0A3-4093-B643-E9EF0244600D}" type="pres">
      <dgm:prSet presAssocID="{EC6BA679-7799-4FF4-87C7-C7A1C3A4A69D}" presName="spH" presStyleCnt="0"/>
      <dgm:spPr/>
    </dgm:pt>
    <dgm:pt modelId="{A7106480-8C61-41B6-A4A0-BC184D7E4B59}" type="pres">
      <dgm:prSet presAssocID="{EC6BA679-7799-4FF4-87C7-C7A1C3A4A69D}" presName="desTx" presStyleLbl="node1" presStyleIdx="0" presStyleCnt="4" custScaleX="1904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FCB5FA-F790-4086-BE6A-9E9D1C9C4CD6}" type="pres">
      <dgm:prSet presAssocID="{D9753A09-688E-4D03-A402-EDD68FD4C5FA}" presName="spV" presStyleCnt="0"/>
      <dgm:spPr/>
    </dgm:pt>
    <dgm:pt modelId="{E495E1BF-057D-44A5-955D-F71045864CD4}" type="pres">
      <dgm:prSet presAssocID="{D4D42656-B67E-41B9-9A2D-773E93D7829E}" presName="linNode" presStyleCnt="0"/>
      <dgm:spPr/>
    </dgm:pt>
    <dgm:pt modelId="{59C7A7D1-5643-42EF-98C5-8CA09C895D4E}" type="pres">
      <dgm:prSet presAssocID="{D4D42656-B67E-41B9-9A2D-773E93D7829E}" presName="parTx" presStyleLbl="revTx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BEC445-86BC-4771-8360-ADD2CA2673AF}" type="pres">
      <dgm:prSet presAssocID="{D4D42656-B67E-41B9-9A2D-773E93D7829E}" presName="bracket" presStyleLbl="parChTrans1D1" presStyleIdx="1" presStyleCnt="4"/>
      <dgm:spPr/>
    </dgm:pt>
    <dgm:pt modelId="{74BEDA84-8FEE-4256-8424-C8F211DBC022}" type="pres">
      <dgm:prSet presAssocID="{D4D42656-B67E-41B9-9A2D-773E93D7829E}" presName="spH" presStyleCnt="0"/>
      <dgm:spPr/>
    </dgm:pt>
    <dgm:pt modelId="{8F0B00CA-B955-4957-8939-C6FEC739F125}" type="pres">
      <dgm:prSet presAssocID="{D4D42656-B67E-41B9-9A2D-773E93D7829E}" presName="desTx" presStyleLbl="node1" presStyleIdx="1" presStyleCnt="4" custScaleX="1904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403302-ED4E-4503-99BE-3A989EA1821A}" type="pres">
      <dgm:prSet presAssocID="{5B7C1656-DD8A-414F-AE85-62819C104BB7}" presName="spV" presStyleCnt="0"/>
      <dgm:spPr/>
    </dgm:pt>
    <dgm:pt modelId="{7B279C8A-FBF3-4B4F-AB64-0B134BF101FF}" type="pres">
      <dgm:prSet presAssocID="{4E70C22C-7D9D-45EA-ABD7-C5B9050284D0}" presName="linNode" presStyleCnt="0"/>
      <dgm:spPr/>
    </dgm:pt>
    <dgm:pt modelId="{5093BCF3-2F16-4A05-9F1C-0D0EB78234B7}" type="pres">
      <dgm:prSet presAssocID="{4E70C22C-7D9D-45EA-ABD7-C5B9050284D0}" presName="parTx" presStyleLbl="revTx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3756C8-B867-49B7-A202-CA8E55AD5BCA}" type="pres">
      <dgm:prSet presAssocID="{4E70C22C-7D9D-45EA-ABD7-C5B9050284D0}" presName="bracket" presStyleLbl="parChTrans1D1" presStyleIdx="2" presStyleCnt="4"/>
      <dgm:spPr/>
    </dgm:pt>
    <dgm:pt modelId="{C2DD3301-377D-4D8E-A3AE-884881B9EC92}" type="pres">
      <dgm:prSet presAssocID="{4E70C22C-7D9D-45EA-ABD7-C5B9050284D0}" presName="spH" presStyleCnt="0"/>
      <dgm:spPr/>
    </dgm:pt>
    <dgm:pt modelId="{1061C92E-907D-4594-9CA2-EA08C2BFD242}" type="pres">
      <dgm:prSet presAssocID="{4E70C22C-7D9D-45EA-ABD7-C5B9050284D0}" presName="desTx" presStyleLbl="node1" presStyleIdx="2" presStyleCnt="4" custScaleX="1904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C5FC1D-060B-4909-A16B-872D77CF3DEE}" type="pres">
      <dgm:prSet presAssocID="{CB3F1D6D-E50B-44AC-AB83-DC50D1129746}" presName="spV" presStyleCnt="0"/>
      <dgm:spPr/>
    </dgm:pt>
    <dgm:pt modelId="{9534E9AD-9AFF-4661-949F-798B298C2F3C}" type="pres">
      <dgm:prSet presAssocID="{095B5EC9-0824-4B6F-896A-B94935762F15}" presName="linNode" presStyleCnt="0"/>
      <dgm:spPr/>
    </dgm:pt>
    <dgm:pt modelId="{86037695-D485-4169-879F-7E30DB8E706B}" type="pres">
      <dgm:prSet presAssocID="{095B5EC9-0824-4B6F-896A-B94935762F15}" presName="parTx" presStyleLbl="revTx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34C09C-E89D-409D-B2B8-3ABEE7AB56CA}" type="pres">
      <dgm:prSet presAssocID="{095B5EC9-0824-4B6F-896A-B94935762F15}" presName="bracket" presStyleLbl="parChTrans1D1" presStyleIdx="3" presStyleCnt="4"/>
      <dgm:spPr/>
    </dgm:pt>
    <dgm:pt modelId="{93E02E72-A214-447F-BB4B-B2E1B0C32795}" type="pres">
      <dgm:prSet presAssocID="{095B5EC9-0824-4B6F-896A-B94935762F15}" presName="spH" presStyleCnt="0"/>
      <dgm:spPr/>
    </dgm:pt>
    <dgm:pt modelId="{3BF12846-4B4D-46B4-8355-302D07529DEF}" type="pres">
      <dgm:prSet presAssocID="{095B5EC9-0824-4B6F-896A-B94935762F15}" presName="desTx" presStyleLbl="node1" presStyleIdx="3" presStyleCnt="4" custScaleX="1904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F40BC47-46C3-4168-95C4-2A795ED92F89}" srcId="{095B5EC9-0824-4B6F-896A-B94935762F15}" destId="{91A1C502-AF2B-4532-BDC7-2CC4F744D283}" srcOrd="0" destOrd="0" parTransId="{1A323D0B-6445-4A72-BEA5-A4B54F96A555}" sibTransId="{8FAA03FF-0676-4B4F-BEFD-A0A19E88CAC8}"/>
    <dgm:cxn modelId="{5CE1651D-FC72-47C5-8A8E-AB54CBF1B79E}" srcId="{4E70C22C-7D9D-45EA-ABD7-C5B9050284D0}" destId="{9E70A766-BFF7-493C-99EF-7B43915F030C}" srcOrd="0" destOrd="0" parTransId="{3A244A10-D743-487C-A3D6-8A1533FEBF58}" sibTransId="{BCC57FD2-0814-4780-A878-456D08869BD9}"/>
    <dgm:cxn modelId="{FB8FF472-1F7C-4D1E-9B82-76980C623CFC}" type="presOf" srcId="{BE525828-30DA-4996-B87D-86FC966E8FA5}" destId="{C745EF92-6A41-480B-8DCA-8BDA50A92C81}" srcOrd="0" destOrd="0" presId="urn:diagrams.loki3.com/BracketList+Icon"/>
    <dgm:cxn modelId="{DB2FC363-4E4F-4B97-9021-65D6A8D3A930}" type="presOf" srcId="{91A1C502-AF2B-4532-BDC7-2CC4F744D283}" destId="{3BF12846-4B4D-46B4-8355-302D07529DEF}" srcOrd="0" destOrd="0" presId="urn:diagrams.loki3.com/BracketList+Icon"/>
    <dgm:cxn modelId="{A033BF1B-8F72-43F6-930D-32A2EA11D208}" srcId="{EC6BA679-7799-4FF4-87C7-C7A1C3A4A69D}" destId="{F2678A2D-1C55-4059-8FB9-A69AFB270801}" srcOrd="0" destOrd="0" parTransId="{716D0EF9-8B3E-49B1-B474-5A448D96B34E}" sibTransId="{9F54BAF2-A7A9-4DB1-B432-5CF8E4A7AC59}"/>
    <dgm:cxn modelId="{5E106BDD-29E4-48BD-B8C8-2EC68476307E}" type="presOf" srcId="{F2678A2D-1C55-4059-8FB9-A69AFB270801}" destId="{A7106480-8C61-41B6-A4A0-BC184D7E4B59}" srcOrd="0" destOrd="0" presId="urn:diagrams.loki3.com/BracketList+Icon"/>
    <dgm:cxn modelId="{CFCF9B48-914B-49B0-98AF-FF7380D15E2C}" type="presOf" srcId="{AF976586-DE26-4DCF-9408-7116511D0426}" destId="{8F0B00CA-B955-4957-8939-C6FEC739F125}" srcOrd="0" destOrd="0" presId="urn:diagrams.loki3.com/BracketList+Icon"/>
    <dgm:cxn modelId="{EF377B21-B651-4471-8463-5E2B7A5DD3F9}" srcId="{BE525828-30DA-4996-B87D-86FC966E8FA5}" destId="{4E70C22C-7D9D-45EA-ABD7-C5B9050284D0}" srcOrd="2" destOrd="0" parTransId="{362B594C-83D3-4B03-BD1A-F1F3E06DAA2D}" sibTransId="{CB3F1D6D-E50B-44AC-AB83-DC50D1129746}"/>
    <dgm:cxn modelId="{D2B3172D-21D8-418B-B937-CEC029FDD3C4}" type="presOf" srcId="{EC6BA679-7799-4FF4-87C7-C7A1C3A4A69D}" destId="{0196DD4F-3CAE-41BE-98BD-E25B1873A8F6}" srcOrd="0" destOrd="0" presId="urn:diagrams.loki3.com/BracketList+Icon"/>
    <dgm:cxn modelId="{0F26478F-2DA9-47BF-85E1-B5B63BC1ABEB}" type="presOf" srcId="{9E70A766-BFF7-493C-99EF-7B43915F030C}" destId="{1061C92E-907D-4594-9CA2-EA08C2BFD242}" srcOrd="0" destOrd="0" presId="urn:diagrams.loki3.com/BracketList+Icon"/>
    <dgm:cxn modelId="{294AA9E8-946C-4868-AB63-897AF3618EEE}" type="presOf" srcId="{D4D42656-B67E-41B9-9A2D-773E93D7829E}" destId="{59C7A7D1-5643-42EF-98C5-8CA09C895D4E}" srcOrd="0" destOrd="0" presId="urn:diagrams.loki3.com/BracketList+Icon"/>
    <dgm:cxn modelId="{4AC7C4B9-1D5C-4B79-9AC6-857E16C2497E}" srcId="{D4D42656-B67E-41B9-9A2D-773E93D7829E}" destId="{AF976586-DE26-4DCF-9408-7116511D0426}" srcOrd="0" destOrd="0" parTransId="{DACAF9FD-89D7-4AEC-94F2-A456F61A21C3}" sibTransId="{8870D448-7710-4B74-A09E-D06E725F9B78}"/>
    <dgm:cxn modelId="{DE38A7E7-8223-4EE1-95C3-1A83F95038FC}" srcId="{BE525828-30DA-4996-B87D-86FC966E8FA5}" destId="{D4D42656-B67E-41B9-9A2D-773E93D7829E}" srcOrd="1" destOrd="0" parTransId="{EAE144D7-9983-40BF-B5FF-20FEEF5BCC3A}" sibTransId="{5B7C1656-DD8A-414F-AE85-62819C104BB7}"/>
    <dgm:cxn modelId="{CDFD0D39-61D9-4D4A-AA80-4196C8F2B079}" type="presOf" srcId="{095B5EC9-0824-4B6F-896A-B94935762F15}" destId="{86037695-D485-4169-879F-7E30DB8E706B}" srcOrd="0" destOrd="0" presId="urn:diagrams.loki3.com/BracketList+Icon"/>
    <dgm:cxn modelId="{4E577A8A-9FA6-4730-B7EE-4AB7742C1073}" type="presOf" srcId="{4E70C22C-7D9D-45EA-ABD7-C5B9050284D0}" destId="{5093BCF3-2F16-4A05-9F1C-0D0EB78234B7}" srcOrd="0" destOrd="0" presId="urn:diagrams.loki3.com/BracketList+Icon"/>
    <dgm:cxn modelId="{E66B4F9B-D3AF-4346-BDC1-E0541E504BDB}" srcId="{BE525828-30DA-4996-B87D-86FC966E8FA5}" destId="{095B5EC9-0824-4B6F-896A-B94935762F15}" srcOrd="3" destOrd="0" parTransId="{FF0F8613-742E-446F-8D27-32ED897B8AFB}" sibTransId="{E8441860-6D60-4B22-BD41-2C445FAE91BD}"/>
    <dgm:cxn modelId="{D755DA93-3634-4796-AF41-1F3EA5A4FF2A}" srcId="{BE525828-30DA-4996-B87D-86FC966E8FA5}" destId="{EC6BA679-7799-4FF4-87C7-C7A1C3A4A69D}" srcOrd="0" destOrd="0" parTransId="{F651FECA-F360-498C-BD24-5F17C3EBC514}" sibTransId="{D9753A09-688E-4D03-A402-EDD68FD4C5FA}"/>
    <dgm:cxn modelId="{D2DC03E4-4917-47FC-9C57-35CB466B9113}" type="presParOf" srcId="{C745EF92-6A41-480B-8DCA-8BDA50A92C81}" destId="{5230B7DC-0708-42EC-8FA0-ADC179D1FFCA}" srcOrd="0" destOrd="0" presId="urn:diagrams.loki3.com/BracketList+Icon"/>
    <dgm:cxn modelId="{30273A01-3783-4FF8-924E-921ABFE97249}" type="presParOf" srcId="{5230B7DC-0708-42EC-8FA0-ADC179D1FFCA}" destId="{0196DD4F-3CAE-41BE-98BD-E25B1873A8F6}" srcOrd="0" destOrd="0" presId="urn:diagrams.loki3.com/BracketList+Icon"/>
    <dgm:cxn modelId="{EF189A04-D01A-4813-B422-3826E3F29538}" type="presParOf" srcId="{5230B7DC-0708-42EC-8FA0-ADC179D1FFCA}" destId="{EBE9EC0B-82BD-4060-B00D-F5CEC4B39BDE}" srcOrd="1" destOrd="0" presId="urn:diagrams.loki3.com/BracketList+Icon"/>
    <dgm:cxn modelId="{A7AE84C4-1CB2-4A05-936E-95AC9EED7EE8}" type="presParOf" srcId="{5230B7DC-0708-42EC-8FA0-ADC179D1FFCA}" destId="{11CBFCFA-A0A3-4093-B643-E9EF0244600D}" srcOrd="2" destOrd="0" presId="urn:diagrams.loki3.com/BracketList+Icon"/>
    <dgm:cxn modelId="{232CA446-91BB-4041-8DA4-A7EBDE58B9E1}" type="presParOf" srcId="{5230B7DC-0708-42EC-8FA0-ADC179D1FFCA}" destId="{A7106480-8C61-41B6-A4A0-BC184D7E4B59}" srcOrd="3" destOrd="0" presId="urn:diagrams.loki3.com/BracketList+Icon"/>
    <dgm:cxn modelId="{20105C55-41F2-4151-84EB-E6715FE2EF17}" type="presParOf" srcId="{C745EF92-6A41-480B-8DCA-8BDA50A92C81}" destId="{34FCB5FA-F790-4086-BE6A-9E9D1C9C4CD6}" srcOrd="1" destOrd="0" presId="urn:diagrams.loki3.com/BracketList+Icon"/>
    <dgm:cxn modelId="{C0193857-5D79-4EB8-A379-3B11DA8B1498}" type="presParOf" srcId="{C745EF92-6A41-480B-8DCA-8BDA50A92C81}" destId="{E495E1BF-057D-44A5-955D-F71045864CD4}" srcOrd="2" destOrd="0" presId="urn:diagrams.loki3.com/BracketList+Icon"/>
    <dgm:cxn modelId="{FC2B1442-EB26-41AF-9E3E-E0329AA21E29}" type="presParOf" srcId="{E495E1BF-057D-44A5-955D-F71045864CD4}" destId="{59C7A7D1-5643-42EF-98C5-8CA09C895D4E}" srcOrd="0" destOrd="0" presId="urn:diagrams.loki3.com/BracketList+Icon"/>
    <dgm:cxn modelId="{CC2F95B0-A56B-40D4-9952-891BC2164828}" type="presParOf" srcId="{E495E1BF-057D-44A5-955D-F71045864CD4}" destId="{F5BEC445-86BC-4771-8360-ADD2CA2673AF}" srcOrd="1" destOrd="0" presId="urn:diagrams.loki3.com/BracketList+Icon"/>
    <dgm:cxn modelId="{09E31C54-1442-4C97-8751-0D19A6829E16}" type="presParOf" srcId="{E495E1BF-057D-44A5-955D-F71045864CD4}" destId="{74BEDA84-8FEE-4256-8424-C8F211DBC022}" srcOrd="2" destOrd="0" presId="urn:diagrams.loki3.com/BracketList+Icon"/>
    <dgm:cxn modelId="{D1E43F16-143A-4982-8D70-EDCA3AEF7897}" type="presParOf" srcId="{E495E1BF-057D-44A5-955D-F71045864CD4}" destId="{8F0B00CA-B955-4957-8939-C6FEC739F125}" srcOrd="3" destOrd="0" presId="urn:diagrams.loki3.com/BracketList+Icon"/>
    <dgm:cxn modelId="{A4275177-A781-421F-88B8-E8BCE1098DC7}" type="presParOf" srcId="{C745EF92-6A41-480B-8DCA-8BDA50A92C81}" destId="{3B403302-ED4E-4503-99BE-3A989EA1821A}" srcOrd="3" destOrd="0" presId="urn:diagrams.loki3.com/BracketList+Icon"/>
    <dgm:cxn modelId="{3A2CA08B-D7CE-4A7B-8304-D5F0BE3FE46B}" type="presParOf" srcId="{C745EF92-6A41-480B-8DCA-8BDA50A92C81}" destId="{7B279C8A-FBF3-4B4F-AB64-0B134BF101FF}" srcOrd="4" destOrd="0" presId="urn:diagrams.loki3.com/BracketList+Icon"/>
    <dgm:cxn modelId="{B625A8C2-913E-4518-B6F2-889FC67FF961}" type="presParOf" srcId="{7B279C8A-FBF3-4B4F-AB64-0B134BF101FF}" destId="{5093BCF3-2F16-4A05-9F1C-0D0EB78234B7}" srcOrd="0" destOrd="0" presId="urn:diagrams.loki3.com/BracketList+Icon"/>
    <dgm:cxn modelId="{F33B33E9-8024-4410-9DC9-04DF84CFE23B}" type="presParOf" srcId="{7B279C8A-FBF3-4B4F-AB64-0B134BF101FF}" destId="{593756C8-B867-49B7-A202-CA8E55AD5BCA}" srcOrd="1" destOrd="0" presId="urn:diagrams.loki3.com/BracketList+Icon"/>
    <dgm:cxn modelId="{19EACBF0-EC23-4C97-973D-4A5DBCFD6446}" type="presParOf" srcId="{7B279C8A-FBF3-4B4F-AB64-0B134BF101FF}" destId="{C2DD3301-377D-4D8E-A3AE-884881B9EC92}" srcOrd="2" destOrd="0" presId="urn:diagrams.loki3.com/BracketList+Icon"/>
    <dgm:cxn modelId="{14DEF14C-96E8-4C95-869A-207998242AE1}" type="presParOf" srcId="{7B279C8A-FBF3-4B4F-AB64-0B134BF101FF}" destId="{1061C92E-907D-4594-9CA2-EA08C2BFD242}" srcOrd="3" destOrd="0" presId="urn:diagrams.loki3.com/BracketList+Icon"/>
    <dgm:cxn modelId="{8A3629CF-C1F9-48DD-8163-DE18DEF977EE}" type="presParOf" srcId="{C745EF92-6A41-480B-8DCA-8BDA50A92C81}" destId="{82C5FC1D-060B-4909-A16B-872D77CF3DEE}" srcOrd="5" destOrd="0" presId="urn:diagrams.loki3.com/BracketList+Icon"/>
    <dgm:cxn modelId="{6847DFC7-7BDA-4CD1-9755-4AE1038E37B5}" type="presParOf" srcId="{C745EF92-6A41-480B-8DCA-8BDA50A92C81}" destId="{9534E9AD-9AFF-4661-949F-798B298C2F3C}" srcOrd="6" destOrd="0" presId="urn:diagrams.loki3.com/BracketList+Icon"/>
    <dgm:cxn modelId="{B4B3B5F5-89E8-4CE4-945C-1596311CFAD7}" type="presParOf" srcId="{9534E9AD-9AFF-4661-949F-798B298C2F3C}" destId="{86037695-D485-4169-879F-7E30DB8E706B}" srcOrd="0" destOrd="0" presId="urn:diagrams.loki3.com/BracketList+Icon"/>
    <dgm:cxn modelId="{87931368-A75E-47E3-8D64-57B4CA0124AF}" type="presParOf" srcId="{9534E9AD-9AFF-4661-949F-798B298C2F3C}" destId="{B634C09C-E89D-409D-B2B8-3ABEE7AB56CA}" srcOrd="1" destOrd="0" presId="urn:diagrams.loki3.com/BracketList+Icon"/>
    <dgm:cxn modelId="{928148A9-7A7F-4558-9052-476DFB3AE48F}" type="presParOf" srcId="{9534E9AD-9AFF-4661-949F-798B298C2F3C}" destId="{93E02E72-A214-447F-BB4B-B2E1B0C32795}" srcOrd="2" destOrd="0" presId="urn:diagrams.loki3.com/BracketList+Icon"/>
    <dgm:cxn modelId="{3473EB82-92A8-4B65-9523-38FE37A15D10}" type="presParOf" srcId="{9534E9AD-9AFF-4661-949F-798B298C2F3C}" destId="{3BF12846-4B4D-46B4-8355-302D07529DEF}" srcOrd="3" destOrd="0" presId="urn:diagrams.loki3.com/BracketList+Icon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E525828-30DA-4996-B87D-86FC966E8FA5}" type="doc">
      <dgm:prSet loTypeId="urn:microsoft.com/office/officeart/2005/8/layout/list1" loCatId="list" qsTypeId="urn:microsoft.com/office/officeart/2009/2/quickstyle/3d8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EC6BA679-7799-4FF4-87C7-C7A1C3A4A69D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Qual é o nosso propósito?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51FECA-F360-498C-BD24-5F17C3EBC514}" type="parTrans" cxnId="{D755DA93-3634-4796-AF41-1F3EA5A4FF2A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753A09-688E-4D03-A402-EDD68FD4C5FA}" type="sibTrans" cxnId="{D755DA93-3634-4796-AF41-1F3EA5A4FF2A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0C22C-7D9D-45EA-ABD7-C5B9050284D0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Quais as necessidades do grupo?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2B594C-83D3-4B03-BD1A-F1F3E06DAA2D}" type="parTrans" cxnId="{EF377B21-B651-4471-8463-5E2B7A5DD3F9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3F1D6D-E50B-44AC-AB83-DC50D1129746}" type="sibTrans" cxnId="{EF377B21-B651-4471-8463-5E2B7A5DD3F9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42656-B67E-41B9-9A2D-773E93D7829E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Qual o nível espiritual do grupo?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7C1656-DD8A-414F-AE85-62819C104BB7}" type="sibTrans" cxnId="{DE38A7E7-8223-4EE1-95C3-1A83F95038FC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E144D7-9983-40BF-B5FF-20FEEF5BCC3A}" type="parTrans" cxnId="{DE38A7E7-8223-4EE1-95C3-1A83F95038FC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5B5EC9-0824-4B6F-896A-B94935762F15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Qual o nosso foco atual?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0F8613-742E-446F-8D27-32ED897B8AFB}" type="parTrans" cxnId="{E66B4F9B-D3AF-4346-BDC1-E0541E504BDB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441860-6D60-4B22-BD41-2C445FAE91BD}" type="sibTrans" cxnId="{E66B4F9B-D3AF-4346-BDC1-E0541E504BDB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A09342-7ABE-4E55-92F6-DF41F967313F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 abordagem devo usar? Qual tempo?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92D261-90A4-4CA8-8AF0-B599E9F3AB5D}" type="parTrans" cxnId="{AB74615B-877F-4ED4-84B0-2C8CEBE521AB}">
      <dgm:prSet/>
      <dgm:spPr/>
      <dgm:t>
        <a:bodyPr/>
        <a:lstStyle/>
        <a:p>
          <a:endParaRPr lang="pt-BR"/>
        </a:p>
      </dgm:t>
    </dgm:pt>
    <dgm:pt modelId="{FF261991-0B1C-40F8-8574-FD3DEDBBADCD}" type="sibTrans" cxnId="{AB74615B-877F-4ED4-84B0-2C8CEBE521AB}">
      <dgm:prSet/>
      <dgm:spPr/>
      <dgm:t>
        <a:bodyPr/>
        <a:lstStyle/>
        <a:p>
          <a:endParaRPr lang="pt-BR"/>
        </a:p>
      </dgm:t>
    </dgm:pt>
    <dgm:pt modelId="{77762EC3-2F57-42D8-8FE5-F016C31EE7EE}" type="pres">
      <dgm:prSet presAssocID="{BE525828-30DA-4996-B87D-86FC966E8FA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0E0769A-2F56-48F2-9773-2178EADEFDA5}" type="pres">
      <dgm:prSet presAssocID="{EC6BA679-7799-4FF4-87C7-C7A1C3A4A69D}" presName="parentLin" presStyleCnt="0"/>
      <dgm:spPr/>
    </dgm:pt>
    <dgm:pt modelId="{ED7CD527-20E2-4A39-860A-47D751EEF7D5}" type="pres">
      <dgm:prSet presAssocID="{EC6BA679-7799-4FF4-87C7-C7A1C3A4A69D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34726B0C-ADD6-4E87-B81D-B7531890B4AE}" type="pres">
      <dgm:prSet presAssocID="{EC6BA679-7799-4FF4-87C7-C7A1C3A4A69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99B5F3-9BAA-4D9C-8BAC-EAF178838152}" type="pres">
      <dgm:prSet presAssocID="{EC6BA679-7799-4FF4-87C7-C7A1C3A4A69D}" presName="negativeSpace" presStyleCnt="0"/>
      <dgm:spPr/>
    </dgm:pt>
    <dgm:pt modelId="{547A12DE-7236-457D-AE4F-B027FB5C8B96}" type="pres">
      <dgm:prSet presAssocID="{EC6BA679-7799-4FF4-87C7-C7A1C3A4A69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928563-B172-42DF-81F8-87C604A328E3}" type="pres">
      <dgm:prSet presAssocID="{D9753A09-688E-4D03-A402-EDD68FD4C5FA}" presName="spaceBetweenRectangles" presStyleCnt="0"/>
      <dgm:spPr/>
    </dgm:pt>
    <dgm:pt modelId="{EFB2BFD1-E6B0-412C-B72F-9A54C8890AA9}" type="pres">
      <dgm:prSet presAssocID="{D4D42656-B67E-41B9-9A2D-773E93D7829E}" presName="parentLin" presStyleCnt="0"/>
      <dgm:spPr/>
    </dgm:pt>
    <dgm:pt modelId="{1279A943-FDC3-48A8-8336-0A309F1C94C3}" type="pres">
      <dgm:prSet presAssocID="{D4D42656-B67E-41B9-9A2D-773E93D7829E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87CF366B-D28D-4D66-A922-CA2D261E93D6}" type="pres">
      <dgm:prSet presAssocID="{D4D42656-B67E-41B9-9A2D-773E93D7829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61CFFC-B2A5-4048-BA80-5DB412831A31}" type="pres">
      <dgm:prSet presAssocID="{D4D42656-B67E-41B9-9A2D-773E93D7829E}" presName="negativeSpace" presStyleCnt="0"/>
      <dgm:spPr/>
    </dgm:pt>
    <dgm:pt modelId="{9EAA4548-3FB3-4193-9138-0A2DD5C2F6C9}" type="pres">
      <dgm:prSet presAssocID="{D4D42656-B67E-41B9-9A2D-773E93D7829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F716FE-8973-4AFF-8E67-DCEFA39DFF78}" type="pres">
      <dgm:prSet presAssocID="{5B7C1656-DD8A-414F-AE85-62819C104BB7}" presName="spaceBetweenRectangles" presStyleCnt="0"/>
      <dgm:spPr/>
    </dgm:pt>
    <dgm:pt modelId="{266C694C-20EA-49D6-B9B3-6710E6E76626}" type="pres">
      <dgm:prSet presAssocID="{4E70C22C-7D9D-45EA-ABD7-C5B9050284D0}" presName="parentLin" presStyleCnt="0"/>
      <dgm:spPr/>
    </dgm:pt>
    <dgm:pt modelId="{FBF3B4AA-7BCF-4002-8F49-4A247A9E9847}" type="pres">
      <dgm:prSet presAssocID="{4E70C22C-7D9D-45EA-ABD7-C5B9050284D0}" presName="parentLeftMargin" presStyleLbl="node1" presStyleIdx="1" presStyleCnt="5"/>
      <dgm:spPr/>
      <dgm:t>
        <a:bodyPr/>
        <a:lstStyle/>
        <a:p>
          <a:endParaRPr lang="pt-BR"/>
        </a:p>
      </dgm:t>
    </dgm:pt>
    <dgm:pt modelId="{56F07531-7F71-4A81-B2FC-96E573D3CCAD}" type="pres">
      <dgm:prSet presAssocID="{4E70C22C-7D9D-45EA-ABD7-C5B9050284D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3C9397-09CE-4696-95D8-2A63ED52FA02}" type="pres">
      <dgm:prSet presAssocID="{4E70C22C-7D9D-45EA-ABD7-C5B9050284D0}" presName="negativeSpace" presStyleCnt="0"/>
      <dgm:spPr/>
    </dgm:pt>
    <dgm:pt modelId="{F5E9E43E-CC01-4977-9B7F-E28CB304878C}" type="pres">
      <dgm:prSet presAssocID="{4E70C22C-7D9D-45EA-ABD7-C5B9050284D0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D295C2-7AA9-48ED-9534-3241CB8E07BC}" type="pres">
      <dgm:prSet presAssocID="{CB3F1D6D-E50B-44AC-AB83-DC50D1129746}" presName="spaceBetweenRectangles" presStyleCnt="0"/>
      <dgm:spPr/>
    </dgm:pt>
    <dgm:pt modelId="{5524DA55-F8CF-4394-9F32-B70AE0EF1C34}" type="pres">
      <dgm:prSet presAssocID="{095B5EC9-0824-4B6F-896A-B94935762F15}" presName="parentLin" presStyleCnt="0"/>
      <dgm:spPr/>
    </dgm:pt>
    <dgm:pt modelId="{E287FD15-D33E-42A5-9F04-95B6DAB481CD}" type="pres">
      <dgm:prSet presAssocID="{095B5EC9-0824-4B6F-896A-B94935762F15}" presName="parentLeftMargin" presStyleLbl="node1" presStyleIdx="2" presStyleCnt="5"/>
      <dgm:spPr/>
      <dgm:t>
        <a:bodyPr/>
        <a:lstStyle/>
        <a:p>
          <a:endParaRPr lang="pt-BR"/>
        </a:p>
      </dgm:t>
    </dgm:pt>
    <dgm:pt modelId="{E00523B8-D14F-42C9-A226-EB4D4E693FBC}" type="pres">
      <dgm:prSet presAssocID="{095B5EC9-0824-4B6F-896A-B94935762F1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33D8FD-8E86-42C2-996A-A256EC8CAC32}" type="pres">
      <dgm:prSet presAssocID="{095B5EC9-0824-4B6F-896A-B94935762F15}" presName="negativeSpace" presStyleCnt="0"/>
      <dgm:spPr/>
    </dgm:pt>
    <dgm:pt modelId="{B7129E9E-6240-4769-BAA9-38306EDF1A62}" type="pres">
      <dgm:prSet presAssocID="{095B5EC9-0824-4B6F-896A-B94935762F15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13B4E2-6876-431A-9167-AF16C56BBD9E}" type="pres">
      <dgm:prSet presAssocID="{E8441860-6D60-4B22-BD41-2C445FAE91BD}" presName="spaceBetweenRectangles" presStyleCnt="0"/>
      <dgm:spPr/>
    </dgm:pt>
    <dgm:pt modelId="{4E67F3CC-4D3D-4755-9F44-AB49C6A4CAC6}" type="pres">
      <dgm:prSet presAssocID="{EDA09342-7ABE-4E55-92F6-DF41F967313F}" presName="parentLin" presStyleCnt="0"/>
      <dgm:spPr/>
    </dgm:pt>
    <dgm:pt modelId="{200E1F78-08B4-40F9-84A4-80943A7D9649}" type="pres">
      <dgm:prSet presAssocID="{EDA09342-7ABE-4E55-92F6-DF41F967313F}" presName="parentLeftMargin" presStyleLbl="node1" presStyleIdx="3" presStyleCnt="5"/>
      <dgm:spPr/>
      <dgm:t>
        <a:bodyPr/>
        <a:lstStyle/>
        <a:p>
          <a:endParaRPr lang="pt-BR"/>
        </a:p>
      </dgm:t>
    </dgm:pt>
    <dgm:pt modelId="{30F71356-BFF1-4BDA-870D-E8512D25459D}" type="pres">
      <dgm:prSet presAssocID="{EDA09342-7ABE-4E55-92F6-DF41F967313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10FF28-87A5-432E-BA7B-053A9D9ABDB1}" type="pres">
      <dgm:prSet presAssocID="{EDA09342-7ABE-4E55-92F6-DF41F967313F}" presName="negativeSpace" presStyleCnt="0"/>
      <dgm:spPr/>
    </dgm:pt>
    <dgm:pt modelId="{D0ACD28E-ED76-4555-99DE-05EDB4066BC0}" type="pres">
      <dgm:prSet presAssocID="{EDA09342-7ABE-4E55-92F6-DF41F967313F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95CAF2C-206D-40FB-BFAF-4E6147369CD5}" type="presOf" srcId="{4E70C22C-7D9D-45EA-ABD7-C5B9050284D0}" destId="{FBF3B4AA-7BCF-4002-8F49-4A247A9E9847}" srcOrd="0" destOrd="0" presId="urn:microsoft.com/office/officeart/2005/8/layout/list1"/>
    <dgm:cxn modelId="{D755DA93-3634-4796-AF41-1F3EA5A4FF2A}" srcId="{BE525828-30DA-4996-B87D-86FC966E8FA5}" destId="{EC6BA679-7799-4FF4-87C7-C7A1C3A4A69D}" srcOrd="0" destOrd="0" parTransId="{F651FECA-F360-498C-BD24-5F17C3EBC514}" sibTransId="{D9753A09-688E-4D03-A402-EDD68FD4C5FA}"/>
    <dgm:cxn modelId="{E66B4F9B-D3AF-4346-BDC1-E0541E504BDB}" srcId="{BE525828-30DA-4996-B87D-86FC966E8FA5}" destId="{095B5EC9-0824-4B6F-896A-B94935762F15}" srcOrd="3" destOrd="0" parTransId="{FF0F8613-742E-446F-8D27-32ED897B8AFB}" sibTransId="{E8441860-6D60-4B22-BD41-2C445FAE91BD}"/>
    <dgm:cxn modelId="{93C1B8FA-DBE6-4ED3-AAEA-0C3DD45D8526}" type="presOf" srcId="{EC6BA679-7799-4FF4-87C7-C7A1C3A4A69D}" destId="{ED7CD527-20E2-4A39-860A-47D751EEF7D5}" srcOrd="0" destOrd="0" presId="urn:microsoft.com/office/officeart/2005/8/layout/list1"/>
    <dgm:cxn modelId="{D796CDFE-F94A-407A-99C6-7D301DA78998}" type="presOf" srcId="{D4D42656-B67E-41B9-9A2D-773E93D7829E}" destId="{87CF366B-D28D-4D66-A922-CA2D261E93D6}" srcOrd="1" destOrd="0" presId="urn:microsoft.com/office/officeart/2005/8/layout/list1"/>
    <dgm:cxn modelId="{AB74615B-877F-4ED4-84B0-2C8CEBE521AB}" srcId="{BE525828-30DA-4996-B87D-86FC966E8FA5}" destId="{EDA09342-7ABE-4E55-92F6-DF41F967313F}" srcOrd="4" destOrd="0" parTransId="{7E92D261-90A4-4CA8-8AF0-B599E9F3AB5D}" sibTransId="{FF261991-0B1C-40F8-8574-FD3DEDBBADCD}"/>
    <dgm:cxn modelId="{EE2ECF7C-7609-4613-A18B-D4B5E2A8EB82}" type="presOf" srcId="{EC6BA679-7799-4FF4-87C7-C7A1C3A4A69D}" destId="{34726B0C-ADD6-4E87-B81D-B7531890B4AE}" srcOrd="1" destOrd="0" presId="urn:microsoft.com/office/officeart/2005/8/layout/list1"/>
    <dgm:cxn modelId="{514B9CEB-892C-4E2A-8A05-9534D7F2E079}" type="presOf" srcId="{095B5EC9-0824-4B6F-896A-B94935762F15}" destId="{E287FD15-D33E-42A5-9F04-95B6DAB481CD}" srcOrd="0" destOrd="0" presId="urn:microsoft.com/office/officeart/2005/8/layout/list1"/>
    <dgm:cxn modelId="{4CAEF1EC-3F27-41B6-AB82-435C2F6DDA86}" type="presOf" srcId="{BE525828-30DA-4996-B87D-86FC966E8FA5}" destId="{77762EC3-2F57-42D8-8FE5-F016C31EE7EE}" srcOrd="0" destOrd="0" presId="urn:microsoft.com/office/officeart/2005/8/layout/list1"/>
    <dgm:cxn modelId="{D1847DF9-905D-40AC-96DE-403640360FFF}" type="presOf" srcId="{EDA09342-7ABE-4E55-92F6-DF41F967313F}" destId="{30F71356-BFF1-4BDA-870D-E8512D25459D}" srcOrd="1" destOrd="0" presId="urn:microsoft.com/office/officeart/2005/8/layout/list1"/>
    <dgm:cxn modelId="{7A41BDCB-2038-4E46-A298-DB0E91EF4E68}" type="presOf" srcId="{4E70C22C-7D9D-45EA-ABD7-C5B9050284D0}" destId="{56F07531-7F71-4A81-B2FC-96E573D3CCAD}" srcOrd="1" destOrd="0" presId="urn:microsoft.com/office/officeart/2005/8/layout/list1"/>
    <dgm:cxn modelId="{A6B5F025-90A7-4B2A-8A84-600099EF52BE}" type="presOf" srcId="{D4D42656-B67E-41B9-9A2D-773E93D7829E}" destId="{1279A943-FDC3-48A8-8336-0A309F1C94C3}" srcOrd="0" destOrd="0" presId="urn:microsoft.com/office/officeart/2005/8/layout/list1"/>
    <dgm:cxn modelId="{94C21D2F-64DD-4B71-B9B2-94383206BA3A}" type="presOf" srcId="{095B5EC9-0824-4B6F-896A-B94935762F15}" destId="{E00523B8-D14F-42C9-A226-EB4D4E693FBC}" srcOrd="1" destOrd="0" presId="urn:microsoft.com/office/officeart/2005/8/layout/list1"/>
    <dgm:cxn modelId="{DE38A7E7-8223-4EE1-95C3-1A83F95038FC}" srcId="{BE525828-30DA-4996-B87D-86FC966E8FA5}" destId="{D4D42656-B67E-41B9-9A2D-773E93D7829E}" srcOrd="1" destOrd="0" parTransId="{EAE144D7-9983-40BF-B5FF-20FEEF5BCC3A}" sibTransId="{5B7C1656-DD8A-414F-AE85-62819C104BB7}"/>
    <dgm:cxn modelId="{EF377B21-B651-4471-8463-5E2B7A5DD3F9}" srcId="{BE525828-30DA-4996-B87D-86FC966E8FA5}" destId="{4E70C22C-7D9D-45EA-ABD7-C5B9050284D0}" srcOrd="2" destOrd="0" parTransId="{362B594C-83D3-4B03-BD1A-F1F3E06DAA2D}" sibTransId="{CB3F1D6D-E50B-44AC-AB83-DC50D1129746}"/>
    <dgm:cxn modelId="{C71B8F16-8C7A-4315-99B4-08647DDCC474}" type="presOf" srcId="{EDA09342-7ABE-4E55-92F6-DF41F967313F}" destId="{200E1F78-08B4-40F9-84A4-80943A7D9649}" srcOrd="0" destOrd="0" presId="urn:microsoft.com/office/officeart/2005/8/layout/list1"/>
    <dgm:cxn modelId="{E3F583DE-A5C1-4F0F-ABFC-85459BC5DC93}" type="presParOf" srcId="{77762EC3-2F57-42D8-8FE5-F016C31EE7EE}" destId="{80E0769A-2F56-48F2-9773-2178EADEFDA5}" srcOrd="0" destOrd="0" presId="urn:microsoft.com/office/officeart/2005/8/layout/list1"/>
    <dgm:cxn modelId="{C40DFE9A-9AB1-4A21-9367-FD2FD401B7B1}" type="presParOf" srcId="{80E0769A-2F56-48F2-9773-2178EADEFDA5}" destId="{ED7CD527-20E2-4A39-860A-47D751EEF7D5}" srcOrd="0" destOrd="0" presId="urn:microsoft.com/office/officeart/2005/8/layout/list1"/>
    <dgm:cxn modelId="{9DE1B92F-4E6F-49C7-A929-460E5823C2FC}" type="presParOf" srcId="{80E0769A-2F56-48F2-9773-2178EADEFDA5}" destId="{34726B0C-ADD6-4E87-B81D-B7531890B4AE}" srcOrd="1" destOrd="0" presId="urn:microsoft.com/office/officeart/2005/8/layout/list1"/>
    <dgm:cxn modelId="{E067DADE-BF0F-4D87-858A-255FFA5AD829}" type="presParOf" srcId="{77762EC3-2F57-42D8-8FE5-F016C31EE7EE}" destId="{FA99B5F3-9BAA-4D9C-8BAC-EAF178838152}" srcOrd="1" destOrd="0" presId="urn:microsoft.com/office/officeart/2005/8/layout/list1"/>
    <dgm:cxn modelId="{4AACECE7-32BB-45B3-BB65-644C9433A9E8}" type="presParOf" srcId="{77762EC3-2F57-42D8-8FE5-F016C31EE7EE}" destId="{547A12DE-7236-457D-AE4F-B027FB5C8B96}" srcOrd="2" destOrd="0" presId="urn:microsoft.com/office/officeart/2005/8/layout/list1"/>
    <dgm:cxn modelId="{3DED2156-0E03-4BB6-BC1E-45648F55686A}" type="presParOf" srcId="{77762EC3-2F57-42D8-8FE5-F016C31EE7EE}" destId="{84928563-B172-42DF-81F8-87C604A328E3}" srcOrd="3" destOrd="0" presId="urn:microsoft.com/office/officeart/2005/8/layout/list1"/>
    <dgm:cxn modelId="{6D1E6391-AA19-4621-948F-CF6167C7CAE1}" type="presParOf" srcId="{77762EC3-2F57-42D8-8FE5-F016C31EE7EE}" destId="{EFB2BFD1-E6B0-412C-B72F-9A54C8890AA9}" srcOrd="4" destOrd="0" presId="urn:microsoft.com/office/officeart/2005/8/layout/list1"/>
    <dgm:cxn modelId="{5BA85DE1-6ED9-4526-B39E-3DE5611DEEE9}" type="presParOf" srcId="{EFB2BFD1-E6B0-412C-B72F-9A54C8890AA9}" destId="{1279A943-FDC3-48A8-8336-0A309F1C94C3}" srcOrd="0" destOrd="0" presId="urn:microsoft.com/office/officeart/2005/8/layout/list1"/>
    <dgm:cxn modelId="{6D4CE87B-D37E-46B4-9082-582EBF724965}" type="presParOf" srcId="{EFB2BFD1-E6B0-412C-B72F-9A54C8890AA9}" destId="{87CF366B-D28D-4D66-A922-CA2D261E93D6}" srcOrd="1" destOrd="0" presId="urn:microsoft.com/office/officeart/2005/8/layout/list1"/>
    <dgm:cxn modelId="{5422631A-6110-4087-82F8-B8D0EF75D0C8}" type="presParOf" srcId="{77762EC3-2F57-42D8-8FE5-F016C31EE7EE}" destId="{0A61CFFC-B2A5-4048-BA80-5DB412831A31}" srcOrd="5" destOrd="0" presId="urn:microsoft.com/office/officeart/2005/8/layout/list1"/>
    <dgm:cxn modelId="{138BE812-0337-4BB2-A778-D3C718321370}" type="presParOf" srcId="{77762EC3-2F57-42D8-8FE5-F016C31EE7EE}" destId="{9EAA4548-3FB3-4193-9138-0A2DD5C2F6C9}" srcOrd="6" destOrd="0" presId="urn:microsoft.com/office/officeart/2005/8/layout/list1"/>
    <dgm:cxn modelId="{3A8389C3-3D90-4D57-8B44-4391392DC9CF}" type="presParOf" srcId="{77762EC3-2F57-42D8-8FE5-F016C31EE7EE}" destId="{98F716FE-8973-4AFF-8E67-DCEFA39DFF78}" srcOrd="7" destOrd="0" presId="urn:microsoft.com/office/officeart/2005/8/layout/list1"/>
    <dgm:cxn modelId="{5F5A5ACC-F8E5-47EB-A08F-74AC32E33A98}" type="presParOf" srcId="{77762EC3-2F57-42D8-8FE5-F016C31EE7EE}" destId="{266C694C-20EA-49D6-B9B3-6710E6E76626}" srcOrd="8" destOrd="0" presId="urn:microsoft.com/office/officeart/2005/8/layout/list1"/>
    <dgm:cxn modelId="{9E16D71E-CECE-4B0D-91EF-2199F16DBD64}" type="presParOf" srcId="{266C694C-20EA-49D6-B9B3-6710E6E76626}" destId="{FBF3B4AA-7BCF-4002-8F49-4A247A9E9847}" srcOrd="0" destOrd="0" presId="urn:microsoft.com/office/officeart/2005/8/layout/list1"/>
    <dgm:cxn modelId="{74EADCFA-A163-4F21-8941-D43F1DE544F1}" type="presParOf" srcId="{266C694C-20EA-49D6-B9B3-6710E6E76626}" destId="{56F07531-7F71-4A81-B2FC-96E573D3CCAD}" srcOrd="1" destOrd="0" presId="urn:microsoft.com/office/officeart/2005/8/layout/list1"/>
    <dgm:cxn modelId="{8BC1F477-9B85-4960-8B0C-03D6FEF87214}" type="presParOf" srcId="{77762EC3-2F57-42D8-8FE5-F016C31EE7EE}" destId="{DF3C9397-09CE-4696-95D8-2A63ED52FA02}" srcOrd="9" destOrd="0" presId="urn:microsoft.com/office/officeart/2005/8/layout/list1"/>
    <dgm:cxn modelId="{5D553C78-0FD1-498D-BDBA-1AD955EC0CEE}" type="presParOf" srcId="{77762EC3-2F57-42D8-8FE5-F016C31EE7EE}" destId="{F5E9E43E-CC01-4977-9B7F-E28CB304878C}" srcOrd="10" destOrd="0" presId="urn:microsoft.com/office/officeart/2005/8/layout/list1"/>
    <dgm:cxn modelId="{D15DEC79-4CB4-4125-9545-42E2D7CDE988}" type="presParOf" srcId="{77762EC3-2F57-42D8-8FE5-F016C31EE7EE}" destId="{D7D295C2-7AA9-48ED-9534-3241CB8E07BC}" srcOrd="11" destOrd="0" presId="urn:microsoft.com/office/officeart/2005/8/layout/list1"/>
    <dgm:cxn modelId="{2173648E-DB72-4213-B7EA-C65592C46EA4}" type="presParOf" srcId="{77762EC3-2F57-42D8-8FE5-F016C31EE7EE}" destId="{5524DA55-F8CF-4394-9F32-B70AE0EF1C34}" srcOrd="12" destOrd="0" presId="urn:microsoft.com/office/officeart/2005/8/layout/list1"/>
    <dgm:cxn modelId="{A30F1AE0-BBDB-4177-83F3-347E9D10A20B}" type="presParOf" srcId="{5524DA55-F8CF-4394-9F32-B70AE0EF1C34}" destId="{E287FD15-D33E-42A5-9F04-95B6DAB481CD}" srcOrd="0" destOrd="0" presId="urn:microsoft.com/office/officeart/2005/8/layout/list1"/>
    <dgm:cxn modelId="{9BC6A028-D993-4A6D-BD7F-DFD49EAB0175}" type="presParOf" srcId="{5524DA55-F8CF-4394-9F32-B70AE0EF1C34}" destId="{E00523B8-D14F-42C9-A226-EB4D4E693FBC}" srcOrd="1" destOrd="0" presId="urn:microsoft.com/office/officeart/2005/8/layout/list1"/>
    <dgm:cxn modelId="{6383655A-6DEB-4C18-8709-6EDD9F4E0704}" type="presParOf" srcId="{77762EC3-2F57-42D8-8FE5-F016C31EE7EE}" destId="{E933D8FD-8E86-42C2-996A-A256EC8CAC32}" srcOrd="13" destOrd="0" presId="urn:microsoft.com/office/officeart/2005/8/layout/list1"/>
    <dgm:cxn modelId="{ABB2CCF7-00D5-4877-B677-4798BE87AFA8}" type="presParOf" srcId="{77762EC3-2F57-42D8-8FE5-F016C31EE7EE}" destId="{B7129E9E-6240-4769-BAA9-38306EDF1A62}" srcOrd="14" destOrd="0" presId="urn:microsoft.com/office/officeart/2005/8/layout/list1"/>
    <dgm:cxn modelId="{F66EA66A-69EC-442A-8277-A040A15F764B}" type="presParOf" srcId="{77762EC3-2F57-42D8-8FE5-F016C31EE7EE}" destId="{6013B4E2-6876-431A-9167-AF16C56BBD9E}" srcOrd="15" destOrd="0" presId="urn:microsoft.com/office/officeart/2005/8/layout/list1"/>
    <dgm:cxn modelId="{DA8F42B3-A068-4205-BB32-ECCB4DBFAF94}" type="presParOf" srcId="{77762EC3-2F57-42D8-8FE5-F016C31EE7EE}" destId="{4E67F3CC-4D3D-4755-9F44-AB49C6A4CAC6}" srcOrd="16" destOrd="0" presId="urn:microsoft.com/office/officeart/2005/8/layout/list1"/>
    <dgm:cxn modelId="{F444CC52-6909-4FC9-87B0-CD2C12FAB39E}" type="presParOf" srcId="{4E67F3CC-4D3D-4755-9F44-AB49C6A4CAC6}" destId="{200E1F78-08B4-40F9-84A4-80943A7D9649}" srcOrd="0" destOrd="0" presId="urn:microsoft.com/office/officeart/2005/8/layout/list1"/>
    <dgm:cxn modelId="{D1E481C2-0991-4010-B7D8-00104CB3D058}" type="presParOf" srcId="{4E67F3CC-4D3D-4755-9F44-AB49C6A4CAC6}" destId="{30F71356-BFF1-4BDA-870D-E8512D25459D}" srcOrd="1" destOrd="0" presId="urn:microsoft.com/office/officeart/2005/8/layout/list1"/>
    <dgm:cxn modelId="{CF2E4DE6-8E54-427E-AEC7-1CFB64047F58}" type="presParOf" srcId="{77762EC3-2F57-42D8-8FE5-F016C31EE7EE}" destId="{C410FF28-87A5-432E-BA7B-053A9D9ABDB1}" srcOrd="17" destOrd="0" presId="urn:microsoft.com/office/officeart/2005/8/layout/list1"/>
    <dgm:cxn modelId="{8DE0D2BC-683C-47BC-A1BA-37C38C0B4D81}" type="presParOf" srcId="{77762EC3-2F57-42D8-8FE5-F016C31EE7EE}" destId="{D0ACD28E-ED76-4555-99DE-05EDB4066BC0}" srcOrd="18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D037122-0CCB-467E-B10F-22553277E63C}" type="doc">
      <dgm:prSet loTypeId="urn:microsoft.com/office/officeart/2005/8/layout/cycle7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4A542A65-0DB8-4235-A016-89DAF330C790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Cuidado Prioritário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1A8F8-04A3-4CD1-8A99-A687A744C259}" type="parTrans" cxnId="{D21B4A36-F4E7-4598-9360-F84158A75820}">
      <dgm:prSet/>
      <dgm:spPr/>
      <dgm:t>
        <a:bodyPr/>
        <a:lstStyle/>
        <a:p>
          <a:endParaRPr lang="pt-BR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CE3BB3-87D1-4DF0-9CC3-191264540767}" type="sibTrans" cxnId="{D21B4A36-F4E7-4598-9360-F84158A75820}">
      <dgm:prSet custT="1"/>
      <dgm:spPr/>
      <dgm:t>
        <a:bodyPr/>
        <a:lstStyle/>
        <a:p>
          <a:endParaRPr lang="pt-BR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8C5F79-0E98-4621-9534-C028E8C50CAE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Cuidado </a:t>
          </a:r>
          <a:r>
            <a:rPr lang="pt-BR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Extra-Grupo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3F7350-7F6E-4897-8771-C9A114CD6AC2}" type="parTrans" cxnId="{91A6BBEB-5DE6-4AEF-9394-92AAA247B34E}">
      <dgm:prSet/>
      <dgm:spPr/>
      <dgm:t>
        <a:bodyPr/>
        <a:lstStyle/>
        <a:p>
          <a:endParaRPr lang="pt-BR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E86ECF-58E5-4A49-BD55-A34E217E7F10}" type="sibTrans" cxnId="{91A6BBEB-5DE6-4AEF-9394-92AAA247B34E}">
      <dgm:prSet custT="1"/>
      <dgm:spPr/>
      <dgm:t>
        <a:bodyPr/>
        <a:lstStyle/>
        <a:p>
          <a:endParaRPr lang="pt-BR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6DC88-0D6B-4D37-B828-F3BCAC5BDC8D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Cuidado 1/1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C18735-F08B-4599-9BD0-5B209817CDA1}" type="parTrans" cxnId="{2685225D-B5A5-44BC-8183-FCF414C313A4}">
      <dgm:prSet/>
      <dgm:spPr/>
      <dgm:t>
        <a:bodyPr/>
        <a:lstStyle/>
        <a:p>
          <a:endParaRPr lang="pt-BR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BFC80F-5847-4A47-91B6-EF1ABA7FF370}" type="sibTrans" cxnId="{2685225D-B5A5-44BC-8183-FCF414C313A4}">
      <dgm:prSet custT="1"/>
      <dgm:spPr/>
      <dgm:t>
        <a:bodyPr/>
        <a:lstStyle/>
        <a:p>
          <a:endParaRPr lang="pt-BR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760FAF-4B2D-458E-95D7-85393F9E6530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Cuidado Mútuo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A9A197-2AF9-4706-823D-017A35874F32}" type="parTrans" cxnId="{320FA5CE-DD8E-4EE5-B005-E64D904E73FF}">
      <dgm:prSet/>
      <dgm:spPr/>
      <dgm:t>
        <a:bodyPr/>
        <a:lstStyle/>
        <a:p>
          <a:endParaRPr lang="pt-BR" sz="3200"/>
        </a:p>
      </dgm:t>
    </dgm:pt>
    <dgm:pt modelId="{6E9A1012-E2BB-4977-8B32-6FFD72FD93E5}" type="sibTrans" cxnId="{320FA5CE-DD8E-4EE5-B005-E64D904E73FF}">
      <dgm:prSet custT="1"/>
      <dgm:spPr/>
      <dgm:t>
        <a:bodyPr/>
        <a:lstStyle/>
        <a:p>
          <a:endParaRPr lang="pt-BR" sz="1800"/>
        </a:p>
      </dgm:t>
    </dgm:pt>
    <dgm:pt modelId="{5FEEF95E-8F7A-47BF-A193-3D759AB0BD07}" type="pres">
      <dgm:prSet presAssocID="{ED037122-0CCB-467E-B10F-22553277E63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B2FE9F0-FB09-402E-BD78-AB07705B4D4E}" type="pres">
      <dgm:prSet presAssocID="{4A542A65-0DB8-4235-A016-89DAF330C790}" presName="node" presStyleLbl="node1" presStyleIdx="0" presStyleCnt="4" custScaleX="2041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3FFE0C-D31E-423C-BD51-D1EBFA502A6C}" type="pres">
      <dgm:prSet presAssocID="{1ACE3BB3-87D1-4DF0-9CC3-191264540767}" presName="sibTrans" presStyleLbl="sibTrans2D1" presStyleIdx="0" presStyleCnt="4"/>
      <dgm:spPr/>
      <dgm:t>
        <a:bodyPr/>
        <a:lstStyle/>
        <a:p>
          <a:endParaRPr lang="pt-BR"/>
        </a:p>
      </dgm:t>
    </dgm:pt>
    <dgm:pt modelId="{00A44F9A-0FA2-4B84-BDA0-313D53CF4682}" type="pres">
      <dgm:prSet presAssocID="{1ACE3BB3-87D1-4DF0-9CC3-191264540767}" presName="connectorText" presStyleLbl="sibTrans2D1" presStyleIdx="0" presStyleCnt="4"/>
      <dgm:spPr/>
      <dgm:t>
        <a:bodyPr/>
        <a:lstStyle/>
        <a:p>
          <a:endParaRPr lang="pt-BR"/>
        </a:p>
      </dgm:t>
    </dgm:pt>
    <dgm:pt modelId="{78AC2CF3-E958-4FDF-88E0-4C6193716072}" type="pres">
      <dgm:prSet presAssocID="{38760FAF-4B2D-458E-95D7-85393F9E6530}" presName="node" presStyleLbl="node1" presStyleIdx="1" presStyleCnt="4" custScaleX="18310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9AC156C-0E5D-4CE0-845C-06D11A48B928}" type="pres">
      <dgm:prSet presAssocID="{6E9A1012-E2BB-4977-8B32-6FFD72FD93E5}" presName="sibTrans" presStyleLbl="sibTrans2D1" presStyleIdx="1" presStyleCnt="4"/>
      <dgm:spPr/>
      <dgm:t>
        <a:bodyPr/>
        <a:lstStyle/>
        <a:p>
          <a:endParaRPr lang="pt-BR"/>
        </a:p>
      </dgm:t>
    </dgm:pt>
    <dgm:pt modelId="{689F40A9-415B-44AA-88C7-13046EE7D64E}" type="pres">
      <dgm:prSet presAssocID="{6E9A1012-E2BB-4977-8B32-6FFD72FD93E5}" presName="connectorText" presStyleLbl="sibTrans2D1" presStyleIdx="1" presStyleCnt="4"/>
      <dgm:spPr/>
      <dgm:t>
        <a:bodyPr/>
        <a:lstStyle/>
        <a:p>
          <a:endParaRPr lang="pt-BR"/>
        </a:p>
      </dgm:t>
    </dgm:pt>
    <dgm:pt modelId="{36E87D9B-404C-403B-A2F4-BB3D95EFED1B}" type="pres">
      <dgm:prSet presAssocID="{218C5F79-0E98-4621-9534-C028E8C50CAE}" presName="node" presStyleLbl="node1" presStyleIdx="2" presStyleCnt="4" custScaleX="2249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8B0962-A9D0-4DC7-B69A-A21F48E7A37D}" type="pres">
      <dgm:prSet presAssocID="{8CE86ECF-58E5-4A49-BD55-A34E217E7F10}" presName="sibTrans" presStyleLbl="sibTrans2D1" presStyleIdx="2" presStyleCnt="4"/>
      <dgm:spPr/>
      <dgm:t>
        <a:bodyPr/>
        <a:lstStyle/>
        <a:p>
          <a:endParaRPr lang="pt-BR"/>
        </a:p>
      </dgm:t>
    </dgm:pt>
    <dgm:pt modelId="{541559FB-1ECA-4A5A-A9FB-88FA77DCEFB9}" type="pres">
      <dgm:prSet presAssocID="{8CE86ECF-58E5-4A49-BD55-A34E217E7F10}" presName="connectorText" presStyleLbl="sibTrans2D1" presStyleIdx="2" presStyleCnt="4"/>
      <dgm:spPr/>
      <dgm:t>
        <a:bodyPr/>
        <a:lstStyle/>
        <a:p>
          <a:endParaRPr lang="pt-BR"/>
        </a:p>
      </dgm:t>
    </dgm:pt>
    <dgm:pt modelId="{0D796773-C2B6-4D45-82A7-5FC86B7C895B}" type="pres">
      <dgm:prSet presAssocID="{AF56DC88-0D6B-4D37-B828-F3BCAC5BDC8D}" presName="node" presStyleLbl="node1" presStyleIdx="3" presStyleCnt="4" custScaleX="17953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5C41A5-6382-4794-9D37-D2A583FB007D}" type="pres">
      <dgm:prSet presAssocID="{9CBFC80F-5847-4A47-91B6-EF1ABA7FF370}" presName="sibTrans" presStyleLbl="sibTrans2D1" presStyleIdx="3" presStyleCnt="4"/>
      <dgm:spPr/>
      <dgm:t>
        <a:bodyPr/>
        <a:lstStyle/>
        <a:p>
          <a:endParaRPr lang="pt-BR"/>
        </a:p>
      </dgm:t>
    </dgm:pt>
    <dgm:pt modelId="{7BAD8DF7-DD3E-4C0C-9102-83657243DE7C}" type="pres">
      <dgm:prSet presAssocID="{9CBFC80F-5847-4A47-91B6-EF1ABA7FF370}" presName="connectorText" presStyleLbl="sibTrans2D1" presStyleIdx="3" presStyleCnt="4"/>
      <dgm:spPr/>
      <dgm:t>
        <a:bodyPr/>
        <a:lstStyle/>
        <a:p>
          <a:endParaRPr lang="pt-BR"/>
        </a:p>
      </dgm:t>
    </dgm:pt>
  </dgm:ptLst>
  <dgm:cxnLst>
    <dgm:cxn modelId="{EEAA2CEC-F39D-40D9-ABDA-FBDD28C0B08D}" type="presOf" srcId="{38760FAF-4B2D-458E-95D7-85393F9E6530}" destId="{78AC2CF3-E958-4FDF-88E0-4C6193716072}" srcOrd="0" destOrd="0" presId="urn:microsoft.com/office/officeart/2005/8/layout/cycle7"/>
    <dgm:cxn modelId="{51741E59-1D98-4B23-9A11-09C42F78B580}" type="presOf" srcId="{8CE86ECF-58E5-4A49-BD55-A34E217E7F10}" destId="{541559FB-1ECA-4A5A-A9FB-88FA77DCEFB9}" srcOrd="1" destOrd="0" presId="urn:microsoft.com/office/officeart/2005/8/layout/cycle7"/>
    <dgm:cxn modelId="{82D809D8-3CF0-4C3D-8423-CDA82B39EAE5}" type="presOf" srcId="{8CE86ECF-58E5-4A49-BD55-A34E217E7F10}" destId="{B88B0962-A9D0-4DC7-B69A-A21F48E7A37D}" srcOrd="0" destOrd="0" presId="urn:microsoft.com/office/officeart/2005/8/layout/cycle7"/>
    <dgm:cxn modelId="{D21B4A36-F4E7-4598-9360-F84158A75820}" srcId="{ED037122-0CCB-467E-B10F-22553277E63C}" destId="{4A542A65-0DB8-4235-A016-89DAF330C790}" srcOrd="0" destOrd="0" parTransId="{A0B1A8F8-04A3-4CD1-8A99-A687A744C259}" sibTransId="{1ACE3BB3-87D1-4DF0-9CC3-191264540767}"/>
    <dgm:cxn modelId="{D514A1A5-F62C-44B1-8837-603F89D8E0E2}" type="presOf" srcId="{4A542A65-0DB8-4235-A016-89DAF330C790}" destId="{DB2FE9F0-FB09-402E-BD78-AB07705B4D4E}" srcOrd="0" destOrd="0" presId="urn:microsoft.com/office/officeart/2005/8/layout/cycle7"/>
    <dgm:cxn modelId="{45336539-9BB2-4189-8DA4-E2C9072B2B43}" type="presOf" srcId="{ED037122-0CCB-467E-B10F-22553277E63C}" destId="{5FEEF95E-8F7A-47BF-A193-3D759AB0BD07}" srcOrd="0" destOrd="0" presId="urn:microsoft.com/office/officeart/2005/8/layout/cycle7"/>
    <dgm:cxn modelId="{320FA5CE-DD8E-4EE5-B005-E64D904E73FF}" srcId="{ED037122-0CCB-467E-B10F-22553277E63C}" destId="{38760FAF-4B2D-458E-95D7-85393F9E6530}" srcOrd="1" destOrd="0" parTransId="{EAA9A197-2AF9-4706-823D-017A35874F32}" sibTransId="{6E9A1012-E2BB-4977-8B32-6FFD72FD93E5}"/>
    <dgm:cxn modelId="{469FF18F-642E-427F-B44F-03C419249D35}" type="presOf" srcId="{AF56DC88-0D6B-4D37-B828-F3BCAC5BDC8D}" destId="{0D796773-C2B6-4D45-82A7-5FC86B7C895B}" srcOrd="0" destOrd="0" presId="urn:microsoft.com/office/officeart/2005/8/layout/cycle7"/>
    <dgm:cxn modelId="{6D399C9B-A574-428E-A8D6-F2C1591FF035}" type="presOf" srcId="{9CBFC80F-5847-4A47-91B6-EF1ABA7FF370}" destId="{7BAD8DF7-DD3E-4C0C-9102-83657243DE7C}" srcOrd="1" destOrd="0" presId="urn:microsoft.com/office/officeart/2005/8/layout/cycle7"/>
    <dgm:cxn modelId="{A5174223-EC9E-40FD-AEAD-EDE5E34C0ED5}" type="presOf" srcId="{9CBFC80F-5847-4A47-91B6-EF1ABA7FF370}" destId="{1C5C41A5-6382-4794-9D37-D2A583FB007D}" srcOrd="0" destOrd="0" presId="urn:microsoft.com/office/officeart/2005/8/layout/cycle7"/>
    <dgm:cxn modelId="{8BF6FCED-CC08-4689-92EF-058694712151}" type="presOf" srcId="{1ACE3BB3-87D1-4DF0-9CC3-191264540767}" destId="{00A44F9A-0FA2-4B84-BDA0-313D53CF4682}" srcOrd="1" destOrd="0" presId="urn:microsoft.com/office/officeart/2005/8/layout/cycle7"/>
    <dgm:cxn modelId="{F8017B0E-DD35-4FD9-8FC6-A1AEB918B473}" type="presOf" srcId="{6E9A1012-E2BB-4977-8B32-6FFD72FD93E5}" destId="{689F40A9-415B-44AA-88C7-13046EE7D64E}" srcOrd="1" destOrd="0" presId="urn:microsoft.com/office/officeart/2005/8/layout/cycle7"/>
    <dgm:cxn modelId="{4DD5DC66-6C4E-40B6-B7D0-B7F9CF8EC848}" type="presOf" srcId="{6E9A1012-E2BB-4977-8B32-6FFD72FD93E5}" destId="{39AC156C-0E5D-4CE0-845C-06D11A48B928}" srcOrd="0" destOrd="0" presId="urn:microsoft.com/office/officeart/2005/8/layout/cycle7"/>
    <dgm:cxn modelId="{2685225D-B5A5-44BC-8183-FCF414C313A4}" srcId="{ED037122-0CCB-467E-B10F-22553277E63C}" destId="{AF56DC88-0D6B-4D37-B828-F3BCAC5BDC8D}" srcOrd="3" destOrd="0" parTransId="{9BC18735-F08B-4599-9BD0-5B209817CDA1}" sibTransId="{9CBFC80F-5847-4A47-91B6-EF1ABA7FF370}"/>
    <dgm:cxn modelId="{91A6BBEB-5DE6-4AEF-9394-92AAA247B34E}" srcId="{ED037122-0CCB-467E-B10F-22553277E63C}" destId="{218C5F79-0E98-4621-9534-C028E8C50CAE}" srcOrd="2" destOrd="0" parTransId="{B83F7350-7F6E-4897-8771-C9A114CD6AC2}" sibTransId="{8CE86ECF-58E5-4A49-BD55-A34E217E7F10}"/>
    <dgm:cxn modelId="{8380AC41-58D5-4A09-851A-6A9B74B6E322}" type="presOf" srcId="{218C5F79-0E98-4621-9534-C028E8C50CAE}" destId="{36E87D9B-404C-403B-A2F4-BB3D95EFED1B}" srcOrd="0" destOrd="0" presId="urn:microsoft.com/office/officeart/2005/8/layout/cycle7"/>
    <dgm:cxn modelId="{A276D85C-87AE-46F5-9CDE-98C6C0D4D66D}" type="presOf" srcId="{1ACE3BB3-87D1-4DF0-9CC3-191264540767}" destId="{023FFE0C-D31E-423C-BD51-D1EBFA502A6C}" srcOrd="0" destOrd="0" presId="urn:microsoft.com/office/officeart/2005/8/layout/cycle7"/>
    <dgm:cxn modelId="{B06CA268-D5BC-440B-8ACA-4A8096CDDD15}" type="presParOf" srcId="{5FEEF95E-8F7A-47BF-A193-3D759AB0BD07}" destId="{DB2FE9F0-FB09-402E-BD78-AB07705B4D4E}" srcOrd="0" destOrd="0" presId="urn:microsoft.com/office/officeart/2005/8/layout/cycle7"/>
    <dgm:cxn modelId="{CF3F5C1A-FC6C-48A5-926D-A8E203E4E124}" type="presParOf" srcId="{5FEEF95E-8F7A-47BF-A193-3D759AB0BD07}" destId="{023FFE0C-D31E-423C-BD51-D1EBFA502A6C}" srcOrd="1" destOrd="0" presId="urn:microsoft.com/office/officeart/2005/8/layout/cycle7"/>
    <dgm:cxn modelId="{D850A274-42EE-4C1D-AB05-957F08F217B4}" type="presParOf" srcId="{023FFE0C-D31E-423C-BD51-D1EBFA502A6C}" destId="{00A44F9A-0FA2-4B84-BDA0-313D53CF4682}" srcOrd="0" destOrd="0" presId="urn:microsoft.com/office/officeart/2005/8/layout/cycle7"/>
    <dgm:cxn modelId="{B85C78B5-BC90-4699-9076-8335C03EAA71}" type="presParOf" srcId="{5FEEF95E-8F7A-47BF-A193-3D759AB0BD07}" destId="{78AC2CF3-E958-4FDF-88E0-4C6193716072}" srcOrd="2" destOrd="0" presId="urn:microsoft.com/office/officeart/2005/8/layout/cycle7"/>
    <dgm:cxn modelId="{2A485BF2-FA06-4051-B0B6-E5A84D7E63A2}" type="presParOf" srcId="{5FEEF95E-8F7A-47BF-A193-3D759AB0BD07}" destId="{39AC156C-0E5D-4CE0-845C-06D11A48B928}" srcOrd="3" destOrd="0" presId="urn:microsoft.com/office/officeart/2005/8/layout/cycle7"/>
    <dgm:cxn modelId="{6FD68495-023D-4511-B504-6F86713EBFA5}" type="presParOf" srcId="{39AC156C-0E5D-4CE0-845C-06D11A48B928}" destId="{689F40A9-415B-44AA-88C7-13046EE7D64E}" srcOrd="0" destOrd="0" presId="urn:microsoft.com/office/officeart/2005/8/layout/cycle7"/>
    <dgm:cxn modelId="{E41C5BD5-DC43-4A5B-AA2B-02C7D8DD9C93}" type="presParOf" srcId="{5FEEF95E-8F7A-47BF-A193-3D759AB0BD07}" destId="{36E87D9B-404C-403B-A2F4-BB3D95EFED1B}" srcOrd="4" destOrd="0" presId="urn:microsoft.com/office/officeart/2005/8/layout/cycle7"/>
    <dgm:cxn modelId="{C30D2157-C83D-4DBB-9799-29057105109C}" type="presParOf" srcId="{5FEEF95E-8F7A-47BF-A193-3D759AB0BD07}" destId="{B88B0962-A9D0-4DC7-B69A-A21F48E7A37D}" srcOrd="5" destOrd="0" presId="urn:microsoft.com/office/officeart/2005/8/layout/cycle7"/>
    <dgm:cxn modelId="{79B18D23-289F-4CEE-BD1A-F68F8ADB7CD2}" type="presParOf" srcId="{B88B0962-A9D0-4DC7-B69A-A21F48E7A37D}" destId="{541559FB-1ECA-4A5A-A9FB-88FA77DCEFB9}" srcOrd="0" destOrd="0" presId="urn:microsoft.com/office/officeart/2005/8/layout/cycle7"/>
    <dgm:cxn modelId="{9062371C-AB67-4F10-98C3-4A6C655480E6}" type="presParOf" srcId="{5FEEF95E-8F7A-47BF-A193-3D759AB0BD07}" destId="{0D796773-C2B6-4D45-82A7-5FC86B7C895B}" srcOrd="6" destOrd="0" presId="urn:microsoft.com/office/officeart/2005/8/layout/cycle7"/>
    <dgm:cxn modelId="{29AFCBB7-5C59-43D8-82E1-3BDCB3C9B50D}" type="presParOf" srcId="{5FEEF95E-8F7A-47BF-A193-3D759AB0BD07}" destId="{1C5C41A5-6382-4794-9D37-D2A583FB007D}" srcOrd="7" destOrd="0" presId="urn:microsoft.com/office/officeart/2005/8/layout/cycle7"/>
    <dgm:cxn modelId="{3E32AF29-E785-4FD4-A2C6-70223BE39C44}" type="presParOf" srcId="{1C5C41A5-6382-4794-9D37-D2A583FB007D}" destId="{7BAD8DF7-DD3E-4C0C-9102-83657243DE7C}" srcOrd="0" destOrd="0" presId="urn:microsoft.com/office/officeart/2005/8/layout/cycle7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D037122-0CCB-467E-B10F-22553277E63C}" type="doc">
      <dgm:prSet loTypeId="urn:microsoft.com/office/officeart/2008/layout/VerticalAccent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4A542A65-0DB8-4235-A016-89DAF330C790}">
      <dgm:prSet phldrT="[Texto]" custT="1"/>
      <dgm:spPr/>
      <dgm:t>
        <a:bodyPr/>
        <a:lstStyle/>
        <a:p>
          <a:pPr algn="l"/>
          <a:r>
            <a: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líder sai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1A8F8-04A3-4CD1-8A99-A687A744C259}" type="parTrans" cxnId="{D21B4A36-F4E7-4598-9360-F84158A75820}">
      <dgm:prSet/>
      <dgm:spPr/>
      <dgm:t>
        <a:bodyPr/>
        <a:lstStyle/>
        <a:p>
          <a:pPr algn="l"/>
          <a:endParaRPr lang="pt-BR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CE3BB3-87D1-4DF0-9CC3-191264540767}" type="sibTrans" cxnId="{D21B4A36-F4E7-4598-9360-F84158A75820}">
      <dgm:prSet/>
      <dgm:spPr/>
      <dgm:t>
        <a:bodyPr/>
        <a:lstStyle/>
        <a:p>
          <a:pPr algn="l"/>
          <a:endParaRPr lang="pt-BR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8C5F79-0E98-4621-9534-C028E8C50CAE}">
      <dgm:prSet phldrT="[Texto]" custT="1"/>
      <dgm:spPr/>
      <dgm:t>
        <a:bodyPr/>
        <a:lstStyle/>
        <a:p>
          <a:pPr algn="l"/>
          <a:r>
            <a: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grupo se divide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3F7350-7F6E-4897-8771-C9A114CD6AC2}" type="parTrans" cxnId="{91A6BBEB-5DE6-4AEF-9394-92AAA247B34E}">
      <dgm:prSet/>
      <dgm:spPr/>
      <dgm:t>
        <a:bodyPr/>
        <a:lstStyle/>
        <a:p>
          <a:pPr algn="l"/>
          <a:endParaRPr lang="pt-BR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E86ECF-58E5-4A49-BD55-A34E217E7F10}" type="sibTrans" cxnId="{91A6BBEB-5DE6-4AEF-9394-92AAA247B34E}">
      <dgm:prSet/>
      <dgm:spPr/>
      <dgm:t>
        <a:bodyPr/>
        <a:lstStyle/>
        <a:p>
          <a:pPr algn="l"/>
          <a:endParaRPr lang="pt-BR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6DC88-0D6B-4D37-B828-F3BCAC5BDC8D}">
      <dgm:prSet phldrT="[Texto]" custT="1"/>
      <dgm:spPr/>
      <dgm:t>
        <a:bodyPr/>
        <a:lstStyle/>
        <a:p>
          <a:pPr algn="l"/>
          <a:r>
            <a: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Turbo – todos saem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C18735-F08B-4599-9BD0-5B209817CDA1}" type="parTrans" cxnId="{2685225D-B5A5-44BC-8183-FCF414C313A4}">
      <dgm:prSet/>
      <dgm:spPr/>
      <dgm:t>
        <a:bodyPr/>
        <a:lstStyle/>
        <a:p>
          <a:pPr algn="l"/>
          <a:endParaRPr lang="pt-BR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BFC80F-5847-4A47-91B6-EF1ABA7FF370}" type="sibTrans" cxnId="{2685225D-B5A5-44BC-8183-FCF414C313A4}">
      <dgm:prSet/>
      <dgm:spPr/>
      <dgm:t>
        <a:bodyPr/>
        <a:lstStyle/>
        <a:p>
          <a:pPr algn="l"/>
          <a:endParaRPr lang="pt-BR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760FAF-4B2D-458E-95D7-85393F9E6530}">
      <dgm:prSet phldrT="[Texto]" custT="1"/>
      <dgm:spPr/>
      <dgm:t>
        <a:bodyPr/>
        <a:lstStyle/>
        <a:p>
          <a:pPr algn="l"/>
          <a:r>
            <a: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aprendiz sai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A9A197-2AF9-4706-823D-017A35874F32}" type="parTrans" cxnId="{320FA5CE-DD8E-4EE5-B005-E64D904E73FF}">
      <dgm:prSet/>
      <dgm:spPr/>
      <dgm:t>
        <a:bodyPr/>
        <a:lstStyle/>
        <a:p>
          <a:pPr algn="l"/>
          <a:endParaRPr lang="pt-BR" sz="3600"/>
        </a:p>
      </dgm:t>
    </dgm:pt>
    <dgm:pt modelId="{6E9A1012-E2BB-4977-8B32-6FFD72FD93E5}" type="sibTrans" cxnId="{320FA5CE-DD8E-4EE5-B005-E64D904E73FF}">
      <dgm:prSet/>
      <dgm:spPr/>
      <dgm:t>
        <a:bodyPr/>
        <a:lstStyle/>
        <a:p>
          <a:pPr algn="l"/>
          <a:endParaRPr lang="pt-BR" sz="3600"/>
        </a:p>
      </dgm:t>
    </dgm:pt>
    <dgm:pt modelId="{5CB4B5FD-990F-41D1-8F81-0A73F909FD27}" type="pres">
      <dgm:prSet presAssocID="{ED037122-0CCB-467E-B10F-22553277E63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BR"/>
        </a:p>
      </dgm:t>
    </dgm:pt>
    <dgm:pt modelId="{FF819DAA-D1B3-48FB-8E94-DD557CF017C3}" type="pres">
      <dgm:prSet presAssocID="{4A542A65-0DB8-4235-A016-89DAF330C790}" presName="parenttextcomposite" presStyleCnt="0"/>
      <dgm:spPr/>
    </dgm:pt>
    <dgm:pt modelId="{A5CA0C35-4AFE-40E9-8350-C124260A038A}" type="pres">
      <dgm:prSet presAssocID="{4A542A65-0DB8-4235-A016-89DAF330C790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DAFD132-02DF-42D2-A77E-38AFCF901B0D}" type="pres">
      <dgm:prSet presAssocID="{4A542A65-0DB8-4235-A016-89DAF330C790}" presName="parallelogramComposite" presStyleCnt="0"/>
      <dgm:spPr/>
    </dgm:pt>
    <dgm:pt modelId="{E111927E-2E8E-4586-8222-50CB74934C9B}" type="pres">
      <dgm:prSet presAssocID="{4A542A65-0DB8-4235-A016-89DAF330C790}" presName="parallelogram1" presStyleLbl="alignNode1" presStyleIdx="0" presStyleCnt="28"/>
      <dgm:spPr/>
    </dgm:pt>
    <dgm:pt modelId="{50115AC6-538A-403F-9C9E-49194058E302}" type="pres">
      <dgm:prSet presAssocID="{4A542A65-0DB8-4235-A016-89DAF330C790}" presName="parallelogram2" presStyleLbl="alignNode1" presStyleIdx="1" presStyleCnt="28"/>
      <dgm:spPr/>
    </dgm:pt>
    <dgm:pt modelId="{9087DEE5-7C57-4093-AB66-C3A838EEB1C0}" type="pres">
      <dgm:prSet presAssocID="{4A542A65-0DB8-4235-A016-89DAF330C790}" presName="parallelogram3" presStyleLbl="alignNode1" presStyleIdx="2" presStyleCnt="28"/>
      <dgm:spPr/>
    </dgm:pt>
    <dgm:pt modelId="{346E65B1-9F50-4A73-9FB1-016E19B47CD0}" type="pres">
      <dgm:prSet presAssocID="{4A542A65-0DB8-4235-A016-89DAF330C790}" presName="parallelogram4" presStyleLbl="alignNode1" presStyleIdx="3" presStyleCnt="28"/>
      <dgm:spPr/>
    </dgm:pt>
    <dgm:pt modelId="{E6688A78-E075-4214-9B16-E3397EBBE0A3}" type="pres">
      <dgm:prSet presAssocID="{4A542A65-0DB8-4235-A016-89DAF330C790}" presName="parallelogram5" presStyleLbl="alignNode1" presStyleIdx="4" presStyleCnt="28"/>
      <dgm:spPr/>
    </dgm:pt>
    <dgm:pt modelId="{145372D3-C4A6-42C5-83FF-D8FADFC76D2D}" type="pres">
      <dgm:prSet presAssocID="{4A542A65-0DB8-4235-A016-89DAF330C790}" presName="parallelogram6" presStyleLbl="alignNode1" presStyleIdx="5" presStyleCnt="28"/>
      <dgm:spPr/>
    </dgm:pt>
    <dgm:pt modelId="{23661420-D56A-43C7-AA98-DB290E351D34}" type="pres">
      <dgm:prSet presAssocID="{4A542A65-0DB8-4235-A016-89DAF330C790}" presName="parallelogram7" presStyleLbl="alignNode1" presStyleIdx="6" presStyleCnt="28"/>
      <dgm:spPr/>
    </dgm:pt>
    <dgm:pt modelId="{7E3C0A04-0B1A-4763-B8DF-DE9356C88A63}" type="pres">
      <dgm:prSet presAssocID="{1ACE3BB3-87D1-4DF0-9CC3-191264540767}" presName="sibTrans" presStyleCnt="0"/>
      <dgm:spPr/>
    </dgm:pt>
    <dgm:pt modelId="{F63B1F33-4FE9-45A7-A54C-92E8D9A88BB1}" type="pres">
      <dgm:prSet presAssocID="{38760FAF-4B2D-458E-95D7-85393F9E6530}" presName="parenttextcomposite" presStyleCnt="0"/>
      <dgm:spPr/>
    </dgm:pt>
    <dgm:pt modelId="{36307E8A-CBC0-40F8-9156-EDCC63FEAB35}" type="pres">
      <dgm:prSet presAssocID="{38760FAF-4B2D-458E-95D7-85393F9E6530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C42FD8-60F2-4088-9E45-B9DD22862B24}" type="pres">
      <dgm:prSet presAssocID="{38760FAF-4B2D-458E-95D7-85393F9E6530}" presName="parallelogramComposite" presStyleCnt="0"/>
      <dgm:spPr/>
    </dgm:pt>
    <dgm:pt modelId="{76A904D3-8FDB-4AF0-B7E3-F5BE1AD8794D}" type="pres">
      <dgm:prSet presAssocID="{38760FAF-4B2D-458E-95D7-85393F9E6530}" presName="parallelogram1" presStyleLbl="alignNode1" presStyleIdx="7" presStyleCnt="28"/>
      <dgm:spPr/>
    </dgm:pt>
    <dgm:pt modelId="{832C2131-4779-47ED-864A-3D8FAF490E92}" type="pres">
      <dgm:prSet presAssocID="{38760FAF-4B2D-458E-95D7-85393F9E6530}" presName="parallelogram2" presStyleLbl="alignNode1" presStyleIdx="8" presStyleCnt="28"/>
      <dgm:spPr/>
    </dgm:pt>
    <dgm:pt modelId="{7E2BBD62-75EA-42B8-BA28-CA52724BBABE}" type="pres">
      <dgm:prSet presAssocID="{38760FAF-4B2D-458E-95D7-85393F9E6530}" presName="parallelogram3" presStyleLbl="alignNode1" presStyleIdx="9" presStyleCnt="28"/>
      <dgm:spPr/>
    </dgm:pt>
    <dgm:pt modelId="{5F8328CF-EB2F-4C2A-AD83-A5777DA6F039}" type="pres">
      <dgm:prSet presAssocID="{38760FAF-4B2D-458E-95D7-85393F9E6530}" presName="parallelogram4" presStyleLbl="alignNode1" presStyleIdx="10" presStyleCnt="28"/>
      <dgm:spPr/>
    </dgm:pt>
    <dgm:pt modelId="{D9330602-5AAF-46E0-83E0-DD543B48FAE3}" type="pres">
      <dgm:prSet presAssocID="{38760FAF-4B2D-458E-95D7-85393F9E6530}" presName="parallelogram5" presStyleLbl="alignNode1" presStyleIdx="11" presStyleCnt="28"/>
      <dgm:spPr/>
    </dgm:pt>
    <dgm:pt modelId="{DB031A0C-3C5D-47E0-8D5E-FD30710A2EF3}" type="pres">
      <dgm:prSet presAssocID="{38760FAF-4B2D-458E-95D7-85393F9E6530}" presName="parallelogram6" presStyleLbl="alignNode1" presStyleIdx="12" presStyleCnt="28"/>
      <dgm:spPr/>
    </dgm:pt>
    <dgm:pt modelId="{2C47B7F9-8ABB-45BC-B0E7-956D9A96D9B0}" type="pres">
      <dgm:prSet presAssocID="{38760FAF-4B2D-458E-95D7-85393F9E6530}" presName="parallelogram7" presStyleLbl="alignNode1" presStyleIdx="13" presStyleCnt="28"/>
      <dgm:spPr/>
    </dgm:pt>
    <dgm:pt modelId="{A91C56C4-894A-4206-8632-EC2445521E46}" type="pres">
      <dgm:prSet presAssocID="{6E9A1012-E2BB-4977-8B32-6FFD72FD93E5}" presName="sibTrans" presStyleCnt="0"/>
      <dgm:spPr/>
    </dgm:pt>
    <dgm:pt modelId="{E63A1B19-11B9-49FF-B76B-3550A22F31F8}" type="pres">
      <dgm:prSet presAssocID="{218C5F79-0E98-4621-9534-C028E8C50CAE}" presName="parenttextcomposite" presStyleCnt="0"/>
      <dgm:spPr/>
    </dgm:pt>
    <dgm:pt modelId="{C0368351-DF11-466A-AD4C-AB128DCDF3D6}" type="pres">
      <dgm:prSet presAssocID="{218C5F79-0E98-4621-9534-C028E8C50CAE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E81E66-B5A0-4966-9B97-963A5E119D9D}" type="pres">
      <dgm:prSet presAssocID="{218C5F79-0E98-4621-9534-C028E8C50CAE}" presName="parallelogramComposite" presStyleCnt="0"/>
      <dgm:spPr/>
    </dgm:pt>
    <dgm:pt modelId="{2A0FE680-2A36-4211-BAE7-DA6E06BD08B7}" type="pres">
      <dgm:prSet presAssocID="{218C5F79-0E98-4621-9534-C028E8C50CAE}" presName="parallelogram1" presStyleLbl="alignNode1" presStyleIdx="14" presStyleCnt="28"/>
      <dgm:spPr/>
    </dgm:pt>
    <dgm:pt modelId="{4270956D-EDD8-4714-90A1-F6EBAC9AD265}" type="pres">
      <dgm:prSet presAssocID="{218C5F79-0E98-4621-9534-C028E8C50CAE}" presName="parallelogram2" presStyleLbl="alignNode1" presStyleIdx="15" presStyleCnt="28"/>
      <dgm:spPr/>
    </dgm:pt>
    <dgm:pt modelId="{4C9E6061-4427-4E2C-AB45-9810CAC4D8B0}" type="pres">
      <dgm:prSet presAssocID="{218C5F79-0E98-4621-9534-C028E8C50CAE}" presName="parallelogram3" presStyleLbl="alignNode1" presStyleIdx="16" presStyleCnt="28"/>
      <dgm:spPr/>
    </dgm:pt>
    <dgm:pt modelId="{5BB266B9-7E62-4585-850E-7C7E5D942860}" type="pres">
      <dgm:prSet presAssocID="{218C5F79-0E98-4621-9534-C028E8C50CAE}" presName="parallelogram4" presStyleLbl="alignNode1" presStyleIdx="17" presStyleCnt="28"/>
      <dgm:spPr/>
    </dgm:pt>
    <dgm:pt modelId="{BC3D66E8-046C-4B37-86D0-C2702A47C563}" type="pres">
      <dgm:prSet presAssocID="{218C5F79-0E98-4621-9534-C028E8C50CAE}" presName="parallelogram5" presStyleLbl="alignNode1" presStyleIdx="18" presStyleCnt="28"/>
      <dgm:spPr/>
    </dgm:pt>
    <dgm:pt modelId="{A9EE6CAF-A6AC-4C5F-870F-5C5310D75A65}" type="pres">
      <dgm:prSet presAssocID="{218C5F79-0E98-4621-9534-C028E8C50CAE}" presName="parallelogram6" presStyleLbl="alignNode1" presStyleIdx="19" presStyleCnt="28"/>
      <dgm:spPr/>
    </dgm:pt>
    <dgm:pt modelId="{B32C9181-FB08-483D-BB03-AFABA7D455FA}" type="pres">
      <dgm:prSet presAssocID="{218C5F79-0E98-4621-9534-C028E8C50CAE}" presName="parallelogram7" presStyleLbl="alignNode1" presStyleIdx="20" presStyleCnt="28"/>
      <dgm:spPr/>
    </dgm:pt>
    <dgm:pt modelId="{637E9BDA-DB64-4843-9ADA-95217DF1EAAC}" type="pres">
      <dgm:prSet presAssocID="{8CE86ECF-58E5-4A49-BD55-A34E217E7F10}" presName="sibTrans" presStyleCnt="0"/>
      <dgm:spPr/>
    </dgm:pt>
    <dgm:pt modelId="{2A402459-9698-4397-8F45-A6B63C106EF0}" type="pres">
      <dgm:prSet presAssocID="{AF56DC88-0D6B-4D37-B828-F3BCAC5BDC8D}" presName="parenttextcomposite" presStyleCnt="0"/>
      <dgm:spPr/>
    </dgm:pt>
    <dgm:pt modelId="{15A8F837-38C1-41C6-BB11-FAC48F3A0A2B}" type="pres">
      <dgm:prSet presAssocID="{AF56DC88-0D6B-4D37-B828-F3BCAC5BDC8D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4B3D08-84A5-491E-AE3D-07ACF544F163}" type="pres">
      <dgm:prSet presAssocID="{AF56DC88-0D6B-4D37-B828-F3BCAC5BDC8D}" presName="parallelogramComposite" presStyleCnt="0"/>
      <dgm:spPr/>
    </dgm:pt>
    <dgm:pt modelId="{471D5D82-349D-492A-98C7-567B074071C2}" type="pres">
      <dgm:prSet presAssocID="{AF56DC88-0D6B-4D37-B828-F3BCAC5BDC8D}" presName="parallelogram1" presStyleLbl="alignNode1" presStyleIdx="21" presStyleCnt="28"/>
      <dgm:spPr/>
    </dgm:pt>
    <dgm:pt modelId="{75F9B28A-5C92-4D06-BE69-A56647EE9664}" type="pres">
      <dgm:prSet presAssocID="{AF56DC88-0D6B-4D37-B828-F3BCAC5BDC8D}" presName="parallelogram2" presStyleLbl="alignNode1" presStyleIdx="22" presStyleCnt="28"/>
      <dgm:spPr/>
    </dgm:pt>
    <dgm:pt modelId="{7C2BD1DC-5D39-4DBD-9F8D-BA935A82DED2}" type="pres">
      <dgm:prSet presAssocID="{AF56DC88-0D6B-4D37-B828-F3BCAC5BDC8D}" presName="parallelogram3" presStyleLbl="alignNode1" presStyleIdx="23" presStyleCnt="28"/>
      <dgm:spPr/>
    </dgm:pt>
    <dgm:pt modelId="{D3ABBE96-834C-4ACC-8AED-7E8B7ACC2AC2}" type="pres">
      <dgm:prSet presAssocID="{AF56DC88-0D6B-4D37-B828-F3BCAC5BDC8D}" presName="parallelogram4" presStyleLbl="alignNode1" presStyleIdx="24" presStyleCnt="28"/>
      <dgm:spPr/>
    </dgm:pt>
    <dgm:pt modelId="{0F682841-CDBC-4F3A-9366-43B4AA49AD9D}" type="pres">
      <dgm:prSet presAssocID="{AF56DC88-0D6B-4D37-B828-F3BCAC5BDC8D}" presName="parallelogram5" presStyleLbl="alignNode1" presStyleIdx="25" presStyleCnt="28"/>
      <dgm:spPr/>
    </dgm:pt>
    <dgm:pt modelId="{8344252F-7BF1-4BB6-AA12-EA902229B8E3}" type="pres">
      <dgm:prSet presAssocID="{AF56DC88-0D6B-4D37-B828-F3BCAC5BDC8D}" presName="parallelogram6" presStyleLbl="alignNode1" presStyleIdx="26" presStyleCnt="28"/>
      <dgm:spPr/>
    </dgm:pt>
    <dgm:pt modelId="{7922E05E-C5A5-476C-B86B-7E1C9D06178B}" type="pres">
      <dgm:prSet presAssocID="{AF56DC88-0D6B-4D37-B828-F3BCAC5BDC8D}" presName="parallelogram7" presStyleLbl="alignNode1" presStyleIdx="27" presStyleCnt="28"/>
      <dgm:spPr/>
    </dgm:pt>
  </dgm:ptLst>
  <dgm:cxnLst>
    <dgm:cxn modelId="{58613CE4-6563-4AE0-BDD3-191B1B080794}" type="presOf" srcId="{4A542A65-0DB8-4235-A016-89DAF330C790}" destId="{A5CA0C35-4AFE-40E9-8350-C124260A038A}" srcOrd="0" destOrd="0" presId="urn:microsoft.com/office/officeart/2008/layout/VerticalAccentList"/>
    <dgm:cxn modelId="{0F715720-B5B3-4831-AA22-81377B467B4B}" type="presOf" srcId="{218C5F79-0E98-4621-9534-C028E8C50CAE}" destId="{C0368351-DF11-466A-AD4C-AB128DCDF3D6}" srcOrd="0" destOrd="0" presId="urn:microsoft.com/office/officeart/2008/layout/VerticalAccentList"/>
    <dgm:cxn modelId="{D676BFD5-D5CF-405A-B5FD-AF812AD42C63}" type="presOf" srcId="{38760FAF-4B2D-458E-95D7-85393F9E6530}" destId="{36307E8A-CBC0-40F8-9156-EDCC63FEAB35}" srcOrd="0" destOrd="0" presId="urn:microsoft.com/office/officeart/2008/layout/VerticalAccentList"/>
    <dgm:cxn modelId="{2685225D-B5A5-44BC-8183-FCF414C313A4}" srcId="{ED037122-0CCB-467E-B10F-22553277E63C}" destId="{AF56DC88-0D6B-4D37-B828-F3BCAC5BDC8D}" srcOrd="3" destOrd="0" parTransId="{9BC18735-F08B-4599-9BD0-5B209817CDA1}" sibTransId="{9CBFC80F-5847-4A47-91B6-EF1ABA7FF370}"/>
    <dgm:cxn modelId="{03F0232E-F685-4043-A57A-0442144FBA56}" type="presOf" srcId="{ED037122-0CCB-467E-B10F-22553277E63C}" destId="{5CB4B5FD-990F-41D1-8F81-0A73F909FD27}" srcOrd="0" destOrd="0" presId="urn:microsoft.com/office/officeart/2008/layout/VerticalAccentList"/>
    <dgm:cxn modelId="{D21B4A36-F4E7-4598-9360-F84158A75820}" srcId="{ED037122-0CCB-467E-B10F-22553277E63C}" destId="{4A542A65-0DB8-4235-A016-89DAF330C790}" srcOrd="0" destOrd="0" parTransId="{A0B1A8F8-04A3-4CD1-8A99-A687A744C259}" sibTransId="{1ACE3BB3-87D1-4DF0-9CC3-191264540767}"/>
    <dgm:cxn modelId="{1AF8FA0B-FC98-4FCF-B553-738E4B5BAC9B}" type="presOf" srcId="{AF56DC88-0D6B-4D37-B828-F3BCAC5BDC8D}" destId="{15A8F837-38C1-41C6-BB11-FAC48F3A0A2B}" srcOrd="0" destOrd="0" presId="urn:microsoft.com/office/officeart/2008/layout/VerticalAccentList"/>
    <dgm:cxn modelId="{320FA5CE-DD8E-4EE5-B005-E64D904E73FF}" srcId="{ED037122-0CCB-467E-B10F-22553277E63C}" destId="{38760FAF-4B2D-458E-95D7-85393F9E6530}" srcOrd="1" destOrd="0" parTransId="{EAA9A197-2AF9-4706-823D-017A35874F32}" sibTransId="{6E9A1012-E2BB-4977-8B32-6FFD72FD93E5}"/>
    <dgm:cxn modelId="{91A6BBEB-5DE6-4AEF-9394-92AAA247B34E}" srcId="{ED037122-0CCB-467E-B10F-22553277E63C}" destId="{218C5F79-0E98-4621-9534-C028E8C50CAE}" srcOrd="2" destOrd="0" parTransId="{B83F7350-7F6E-4897-8771-C9A114CD6AC2}" sibTransId="{8CE86ECF-58E5-4A49-BD55-A34E217E7F10}"/>
    <dgm:cxn modelId="{8B93B387-78DA-4567-9B47-89205E813FDB}" type="presParOf" srcId="{5CB4B5FD-990F-41D1-8F81-0A73F909FD27}" destId="{FF819DAA-D1B3-48FB-8E94-DD557CF017C3}" srcOrd="0" destOrd="0" presId="urn:microsoft.com/office/officeart/2008/layout/VerticalAccentList"/>
    <dgm:cxn modelId="{11A1B776-7311-46E8-B15D-3BBD908D485F}" type="presParOf" srcId="{FF819DAA-D1B3-48FB-8E94-DD557CF017C3}" destId="{A5CA0C35-4AFE-40E9-8350-C124260A038A}" srcOrd="0" destOrd="0" presId="urn:microsoft.com/office/officeart/2008/layout/VerticalAccentList"/>
    <dgm:cxn modelId="{B8BD3758-1861-4516-8431-F92102C0BF9F}" type="presParOf" srcId="{5CB4B5FD-990F-41D1-8F81-0A73F909FD27}" destId="{0DAFD132-02DF-42D2-A77E-38AFCF901B0D}" srcOrd="1" destOrd="0" presId="urn:microsoft.com/office/officeart/2008/layout/VerticalAccentList"/>
    <dgm:cxn modelId="{850A901E-D8F6-4F5A-BBBE-CED00963C482}" type="presParOf" srcId="{0DAFD132-02DF-42D2-A77E-38AFCF901B0D}" destId="{E111927E-2E8E-4586-8222-50CB74934C9B}" srcOrd="0" destOrd="0" presId="urn:microsoft.com/office/officeart/2008/layout/VerticalAccentList"/>
    <dgm:cxn modelId="{E5479B0C-EDD9-414D-B025-E84754C84318}" type="presParOf" srcId="{0DAFD132-02DF-42D2-A77E-38AFCF901B0D}" destId="{50115AC6-538A-403F-9C9E-49194058E302}" srcOrd="1" destOrd="0" presId="urn:microsoft.com/office/officeart/2008/layout/VerticalAccentList"/>
    <dgm:cxn modelId="{89693A9C-9CD0-4880-B11F-2F9E3F0BF16B}" type="presParOf" srcId="{0DAFD132-02DF-42D2-A77E-38AFCF901B0D}" destId="{9087DEE5-7C57-4093-AB66-C3A838EEB1C0}" srcOrd="2" destOrd="0" presId="urn:microsoft.com/office/officeart/2008/layout/VerticalAccentList"/>
    <dgm:cxn modelId="{32B3A714-1D14-433F-88CE-BC9B09907733}" type="presParOf" srcId="{0DAFD132-02DF-42D2-A77E-38AFCF901B0D}" destId="{346E65B1-9F50-4A73-9FB1-016E19B47CD0}" srcOrd="3" destOrd="0" presId="urn:microsoft.com/office/officeart/2008/layout/VerticalAccentList"/>
    <dgm:cxn modelId="{14DFE94E-D919-460A-B818-5FAB627ED0FE}" type="presParOf" srcId="{0DAFD132-02DF-42D2-A77E-38AFCF901B0D}" destId="{E6688A78-E075-4214-9B16-E3397EBBE0A3}" srcOrd="4" destOrd="0" presId="urn:microsoft.com/office/officeart/2008/layout/VerticalAccentList"/>
    <dgm:cxn modelId="{18A403EF-BF13-4D54-9D6B-C33C49A811A5}" type="presParOf" srcId="{0DAFD132-02DF-42D2-A77E-38AFCF901B0D}" destId="{145372D3-C4A6-42C5-83FF-D8FADFC76D2D}" srcOrd="5" destOrd="0" presId="urn:microsoft.com/office/officeart/2008/layout/VerticalAccentList"/>
    <dgm:cxn modelId="{D38A16D4-4BC2-4BBE-875D-EFEB4713A95E}" type="presParOf" srcId="{0DAFD132-02DF-42D2-A77E-38AFCF901B0D}" destId="{23661420-D56A-43C7-AA98-DB290E351D34}" srcOrd="6" destOrd="0" presId="urn:microsoft.com/office/officeart/2008/layout/VerticalAccentList"/>
    <dgm:cxn modelId="{979D5010-313E-499E-AE51-EA6328E3DD17}" type="presParOf" srcId="{5CB4B5FD-990F-41D1-8F81-0A73F909FD27}" destId="{7E3C0A04-0B1A-4763-B8DF-DE9356C88A63}" srcOrd="2" destOrd="0" presId="urn:microsoft.com/office/officeart/2008/layout/VerticalAccentList"/>
    <dgm:cxn modelId="{43BD2FD0-2491-46DE-A6A8-72A786E4833E}" type="presParOf" srcId="{5CB4B5FD-990F-41D1-8F81-0A73F909FD27}" destId="{F63B1F33-4FE9-45A7-A54C-92E8D9A88BB1}" srcOrd="3" destOrd="0" presId="urn:microsoft.com/office/officeart/2008/layout/VerticalAccentList"/>
    <dgm:cxn modelId="{0B3F5F78-AFE7-4411-BE24-AF095AA90093}" type="presParOf" srcId="{F63B1F33-4FE9-45A7-A54C-92E8D9A88BB1}" destId="{36307E8A-CBC0-40F8-9156-EDCC63FEAB35}" srcOrd="0" destOrd="0" presId="urn:microsoft.com/office/officeart/2008/layout/VerticalAccentList"/>
    <dgm:cxn modelId="{957A47DC-5336-437B-BC04-D03094F06054}" type="presParOf" srcId="{5CB4B5FD-990F-41D1-8F81-0A73F909FD27}" destId="{F0C42FD8-60F2-4088-9E45-B9DD22862B24}" srcOrd="4" destOrd="0" presId="urn:microsoft.com/office/officeart/2008/layout/VerticalAccentList"/>
    <dgm:cxn modelId="{49DCA4B2-980F-471E-921A-A00866EC2337}" type="presParOf" srcId="{F0C42FD8-60F2-4088-9E45-B9DD22862B24}" destId="{76A904D3-8FDB-4AF0-B7E3-F5BE1AD8794D}" srcOrd="0" destOrd="0" presId="urn:microsoft.com/office/officeart/2008/layout/VerticalAccentList"/>
    <dgm:cxn modelId="{38751D80-14E1-4C95-BB9E-2240098D93E9}" type="presParOf" srcId="{F0C42FD8-60F2-4088-9E45-B9DD22862B24}" destId="{832C2131-4779-47ED-864A-3D8FAF490E92}" srcOrd="1" destOrd="0" presId="urn:microsoft.com/office/officeart/2008/layout/VerticalAccentList"/>
    <dgm:cxn modelId="{A609EEAF-D160-4471-94C2-85B0605884DC}" type="presParOf" srcId="{F0C42FD8-60F2-4088-9E45-B9DD22862B24}" destId="{7E2BBD62-75EA-42B8-BA28-CA52724BBABE}" srcOrd="2" destOrd="0" presId="urn:microsoft.com/office/officeart/2008/layout/VerticalAccentList"/>
    <dgm:cxn modelId="{C08882D3-1975-4066-9E61-476D78C4B9C4}" type="presParOf" srcId="{F0C42FD8-60F2-4088-9E45-B9DD22862B24}" destId="{5F8328CF-EB2F-4C2A-AD83-A5777DA6F039}" srcOrd="3" destOrd="0" presId="urn:microsoft.com/office/officeart/2008/layout/VerticalAccentList"/>
    <dgm:cxn modelId="{28320877-5733-421D-AE1F-5EBD6BC2B324}" type="presParOf" srcId="{F0C42FD8-60F2-4088-9E45-B9DD22862B24}" destId="{D9330602-5AAF-46E0-83E0-DD543B48FAE3}" srcOrd="4" destOrd="0" presId="urn:microsoft.com/office/officeart/2008/layout/VerticalAccentList"/>
    <dgm:cxn modelId="{07BECE2F-AC11-41BA-80DF-F4D4DE9A4B62}" type="presParOf" srcId="{F0C42FD8-60F2-4088-9E45-B9DD22862B24}" destId="{DB031A0C-3C5D-47E0-8D5E-FD30710A2EF3}" srcOrd="5" destOrd="0" presId="urn:microsoft.com/office/officeart/2008/layout/VerticalAccentList"/>
    <dgm:cxn modelId="{2B9C6610-5447-4438-B8A1-94BDF283D86B}" type="presParOf" srcId="{F0C42FD8-60F2-4088-9E45-B9DD22862B24}" destId="{2C47B7F9-8ABB-45BC-B0E7-956D9A96D9B0}" srcOrd="6" destOrd="0" presId="urn:microsoft.com/office/officeart/2008/layout/VerticalAccentList"/>
    <dgm:cxn modelId="{387F476A-1213-417F-9DEE-08EC75BB1373}" type="presParOf" srcId="{5CB4B5FD-990F-41D1-8F81-0A73F909FD27}" destId="{A91C56C4-894A-4206-8632-EC2445521E46}" srcOrd="5" destOrd="0" presId="urn:microsoft.com/office/officeart/2008/layout/VerticalAccentList"/>
    <dgm:cxn modelId="{1CF65D47-682A-477D-8FDD-818F0FF5202F}" type="presParOf" srcId="{5CB4B5FD-990F-41D1-8F81-0A73F909FD27}" destId="{E63A1B19-11B9-49FF-B76B-3550A22F31F8}" srcOrd="6" destOrd="0" presId="urn:microsoft.com/office/officeart/2008/layout/VerticalAccentList"/>
    <dgm:cxn modelId="{27DD1115-80E6-46DC-B521-864E2AF5B802}" type="presParOf" srcId="{E63A1B19-11B9-49FF-B76B-3550A22F31F8}" destId="{C0368351-DF11-466A-AD4C-AB128DCDF3D6}" srcOrd="0" destOrd="0" presId="urn:microsoft.com/office/officeart/2008/layout/VerticalAccentList"/>
    <dgm:cxn modelId="{13C2A0C3-6B38-43FB-A6D5-D8BCCEE4E096}" type="presParOf" srcId="{5CB4B5FD-990F-41D1-8F81-0A73F909FD27}" destId="{C6E81E66-B5A0-4966-9B97-963A5E119D9D}" srcOrd="7" destOrd="0" presId="urn:microsoft.com/office/officeart/2008/layout/VerticalAccentList"/>
    <dgm:cxn modelId="{43F4205A-EF88-4203-8622-47FC255C0AA6}" type="presParOf" srcId="{C6E81E66-B5A0-4966-9B97-963A5E119D9D}" destId="{2A0FE680-2A36-4211-BAE7-DA6E06BD08B7}" srcOrd="0" destOrd="0" presId="urn:microsoft.com/office/officeart/2008/layout/VerticalAccentList"/>
    <dgm:cxn modelId="{36D77280-7E5C-4F48-B519-212887641FD1}" type="presParOf" srcId="{C6E81E66-B5A0-4966-9B97-963A5E119D9D}" destId="{4270956D-EDD8-4714-90A1-F6EBAC9AD265}" srcOrd="1" destOrd="0" presId="urn:microsoft.com/office/officeart/2008/layout/VerticalAccentList"/>
    <dgm:cxn modelId="{4CAFAEA9-A7C7-4F0A-9302-4045C7AA53AF}" type="presParOf" srcId="{C6E81E66-B5A0-4966-9B97-963A5E119D9D}" destId="{4C9E6061-4427-4E2C-AB45-9810CAC4D8B0}" srcOrd="2" destOrd="0" presId="urn:microsoft.com/office/officeart/2008/layout/VerticalAccentList"/>
    <dgm:cxn modelId="{4E23571A-5072-4B8F-BF80-4AAD8E6C8129}" type="presParOf" srcId="{C6E81E66-B5A0-4966-9B97-963A5E119D9D}" destId="{5BB266B9-7E62-4585-850E-7C7E5D942860}" srcOrd="3" destOrd="0" presId="urn:microsoft.com/office/officeart/2008/layout/VerticalAccentList"/>
    <dgm:cxn modelId="{8029398A-85DF-46F7-9C03-329478DFED11}" type="presParOf" srcId="{C6E81E66-B5A0-4966-9B97-963A5E119D9D}" destId="{BC3D66E8-046C-4B37-86D0-C2702A47C563}" srcOrd="4" destOrd="0" presId="urn:microsoft.com/office/officeart/2008/layout/VerticalAccentList"/>
    <dgm:cxn modelId="{A3AE68E5-6E69-44FF-8510-2E24109FA65F}" type="presParOf" srcId="{C6E81E66-B5A0-4966-9B97-963A5E119D9D}" destId="{A9EE6CAF-A6AC-4C5F-870F-5C5310D75A65}" srcOrd="5" destOrd="0" presId="urn:microsoft.com/office/officeart/2008/layout/VerticalAccentList"/>
    <dgm:cxn modelId="{3337522D-228D-44BB-A55C-84A8151A457C}" type="presParOf" srcId="{C6E81E66-B5A0-4966-9B97-963A5E119D9D}" destId="{B32C9181-FB08-483D-BB03-AFABA7D455FA}" srcOrd="6" destOrd="0" presId="urn:microsoft.com/office/officeart/2008/layout/VerticalAccentList"/>
    <dgm:cxn modelId="{BF9D244E-58F0-4C44-9703-6B58D6DC97D6}" type="presParOf" srcId="{5CB4B5FD-990F-41D1-8F81-0A73F909FD27}" destId="{637E9BDA-DB64-4843-9ADA-95217DF1EAAC}" srcOrd="8" destOrd="0" presId="urn:microsoft.com/office/officeart/2008/layout/VerticalAccentList"/>
    <dgm:cxn modelId="{BAACC6DD-6077-4452-ACCC-F4377CA4CFC7}" type="presParOf" srcId="{5CB4B5FD-990F-41D1-8F81-0A73F909FD27}" destId="{2A402459-9698-4397-8F45-A6B63C106EF0}" srcOrd="9" destOrd="0" presId="urn:microsoft.com/office/officeart/2008/layout/VerticalAccentList"/>
    <dgm:cxn modelId="{B88E831F-C793-40AD-8341-2B6E3FEF4D75}" type="presParOf" srcId="{2A402459-9698-4397-8F45-A6B63C106EF0}" destId="{15A8F837-38C1-41C6-BB11-FAC48F3A0A2B}" srcOrd="0" destOrd="0" presId="urn:microsoft.com/office/officeart/2008/layout/VerticalAccentList"/>
    <dgm:cxn modelId="{4DC45480-0C90-4EA5-AC39-4A0A4432DB9F}" type="presParOf" srcId="{5CB4B5FD-990F-41D1-8F81-0A73F909FD27}" destId="{E64B3D08-84A5-491E-AE3D-07ACF544F163}" srcOrd="10" destOrd="0" presId="urn:microsoft.com/office/officeart/2008/layout/VerticalAccentList"/>
    <dgm:cxn modelId="{3448B174-93EC-4434-96A2-D8F667E99EE6}" type="presParOf" srcId="{E64B3D08-84A5-491E-AE3D-07ACF544F163}" destId="{471D5D82-349D-492A-98C7-567B074071C2}" srcOrd="0" destOrd="0" presId="urn:microsoft.com/office/officeart/2008/layout/VerticalAccentList"/>
    <dgm:cxn modelId="{42D8D899-4ACA-4E5C-91AB-E0615EB64E27}" type="presParOf" srcId="{E64B3D08-84A5-491E-AE3D-07ACF544F163}" destId="{75F9B28A-5C92-4D06-BE69-A56647EE9664}" srcOrd="1" destOrd="0" presId="urn:microsoft.com/office/officeart/2008/layout/VerticalAccentList"/>
    <dgm:cxn modelId="{AB0F37A0-5B08-47BE-8D4A-87D734B3FD19}" type="presParOf" srcId="{E64B3D08-84A5-491E-AE3D-07ACF544F163}" destId="{7C2BD1DC-5D39-4DBD-9F8D-BA935A82DED2}" srcOrd="2" destOrd="0" presId="urn:microsoft.com/office/officeart/2008/layout/VerticalAccentList"/>
    <dgm:cxn modelId="{56470B70-9C0A-48AB-B8C7-C337A4D995D0}" type="presParOf" srcId="{E64B3D08-84A5-491E-AE3D-07ACF544F163}" destId="{D3ABBE96-834C-4ACC-8AED-7E8B7ACC2AC2}" srcOrd="3" destOrd="0" presId="urn:microsoft.com/office/officeart/2008/layout/VerticalAccentList"/>
    <dgm:cxn modelId="{9E6F16ED-2C48-48E6-BC11-60B3CC7122EA}" type="presParOf" srcId="{E64B3D08-84A5-491E-AE3D-07ACF544F163}" destId="{0F682841-CDBC-4F3A-9366-43B4AA49AD9D}" srcOrd="4" destOrd="0" presId="urn:microsoft.com/office/officeart/2008/layout/VerticalAccentList"/>
    <dgm:cxn modelId="{796DDE74-B232-48DE-8A6D-5529C9C4E64D}" type="presParOf" srcId="{E64B3D08-84A5-491E-AE3D-07ACF544F163}" destId="{8344252F-7BF1-4BB6-AA12-EA902229B8E3}" srcOrd="5" destOrd="0" presId="urn:microsoft.com/office/officeart/2008/layout/VerticalAccentList"/>
    <dgm:cxn modelId="{DE3DB7C1-04E4-4F4A-96F6-DFB738686C89}" type="presParOf" srcId="{E64B3D08-84A5-491E-AE3D-07ACF544F163}" destId="{7922E05E-C5A5-476C-B86B-7E1C9D06178B}" srcOrd="6" destOrd="0" presId="urn:microsoft.com/office/officeart/2008/layout/VerticalAccent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E311CD-F063-4CDE-BCA0-A571D08146F6}" type="doc">
      <dgm:prSet loTypeId="urn:microsoft.com/office/officeart/2005/8/layout/cycle7" loCatId="cycle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pt-BR"/>
        </a:p>
      </dgm:t>
    </dgm:pt>
    <dgm:pt modelId="{F1B0E5BD-03DB-4C96-9E3E-0FA7F2AC46B8}">
      <dgm:prSet phldrT="[Texto]" custT="1"/>
      <dgm:spPr/>
      <dgm:t>
        <a:bodyPr/>
        <a:lstStyle/>
        <a:p>
          <a:r>
            <a:rPr lang="pt-BR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Relacionamentos da Graça</a:t>
          </a:r>
          <a:endParaRPr lang="pt-BR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44D812-BD6F-44AB-A518-3A88599F54E5}" type="sibTrans" cxnId="{EC016355-4DA0-456C-90AA-2955C91D1168}">
      <dgm:prSet/>
      <dgm:spPr/>
      <dgm:t>
        <a:bodyPr/>
        <a:lstStyle/>
        <a:p>
          <a:endParaRPr lang="pt-BR" sz="2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4B485F-3FFF-4A89-9416-EA152EDF5437}" type="parTrans" cxnId="{EC016355-4DA0-456C-90AA-2955C91D1168}">
      <dgm:prSet/>
      <dgm:spPr/>
      <dgm:t>
        <a:bodyPr/>
        <a:lstStyle/>
        <a:p>
          <a:endParaRPr lang="pt-BR" sz="2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993393-8D82-4957-BA68-43ABE2D0328C}">
      <dgm:prSet phldrT="[Texto]" custT="1"/>
      <dgm:spPr/>
      <dgm:t>
        <a:bodyPr/>
        <a:lstStyle/>
        <a:p>
          <a:r>
            <a:rPr lang="pt-BR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Ambiente da Graça</a:t>
          </a:r>
          <a:endParaRPr lang="pt-BR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7FC635-F864-4CF0-897D-CCF00B27D46B}" type="parTrans" cxnId="{FA8F1C08-97D6-4363-9DE1-09F7A9A96959}">
      <dgm:prSet/>
      <dgm:spPr/>
      <dgm:t>
        <a:bodyPr/>
        <a:lstStyle/>
        <a:p>
          <a:endParaRPr lang="pt-BR" sz="2200"/>
        </a:p>
      </dgm:t>
    </dgm:pt>
    <dgm:pt modelId="{8EB1DF51-6268-4944-937C-A05FF7B0C950}" type="sibTrans" cxnId="{FA8F1C08-97D6-4363-9DE1-09F7A9A96959}">
      <dgm:prSet/>
      <dgm:spPr/>
      <dgm:t>
        <a:bodyPr/>
        <a:lstStyle/>
        <a:p>
          <a:endParaRPr lang="pt-BR" sz="2200"/>
        </a:p>
      </dgm:t>
    </dgm:pt>
    <dgm:pt modelId="{253E926E-F433-460C-A32A-B6CDFEC0B8DB}" type="pres">
      <dgm:prSet presAssocID="{1FE311CD-F063-4CDE-BCA0-A571D08146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35B2253-B4FC-4EBB-A35D-1354B72AD230}" type="pres">
      <dgm:prSet presAssocID="{F1B0E5BD-03DB-4C96-9E3E-0FA7F2AC46B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571D0C-A347-4CE4-BCDE-F88D19616518}" type="pres">
      <dgm:prSet presAssocID="{7B44D812-BD6F-44AB-A518-3A88599F54E5}" presName="sibTrans" presStyleLbl="sibTrans2D1" presStyleIdx="0" presStyleCnt="2"/>
      <dgm:spPr/>
      <dgm:t>
        <a:bodyPr/>
        <a:lstStyle/>
        <a:p>
          <a:endParaRPr lang="pt-BR"/>
        </a:p>
      </dgm:t>
    </dgm:pt>
    <dgm:pt modelId="{5E2F6DC7-1BBF-4224-A994-E44665FC5715}" type="pres">
      <dgm:prSet presAssocID="{7B44D812-BD6F-44AB-A518-3A88599F54E5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7408A863-26E5-4A04-A58A-A6A16261A1D2}" type="pres">
      <dgm:prSet presAssocID="{49993393-8D82-4957-BA68-43ABE2D0328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504117-BD5E-468F-B1CD-97A4A52B4672}" type="pres">
      <dgm:prSet presAssocID="{8EB1DF51-6268-4944-937C-A05FF7B0C950}" presName="sibTrans" presStyleLbl="sibTrans2D1" presStyleIdx="1" presStyleCnt="2"/>
      <dgm:spPr/>
      <dgm:t>
        <a:bodyPr/>
        <a:lstStyle/>
        <a:p>
          <a:endParaRPr lang="pt-BR"/>
        </a:p>
      </dgm:t>
    </dgm:pt>
    <dgm:pt modelId="{EC021DC4-6426-46E7-9C69-994DBD14A04D}" type="pres">
      <dgm:prSet presAssocID="{8EB1DF51-6268-4944-937C-A05FF7B0C950}" presName="connectorText" presStyleLbl="sibTrans2D1" presStyleIdx="1" presStyleCnt="2"/>
      <dgm:spPr/>
      <dgm:t>
        <a:bodyPr/>
        <a:lstStyle/>
        <a:p>
          <a:endParaRPr lang="pt-BR"/>
        </a:p>
      </dgm:t>
    </dgm:pt>
  </dgm:ptLst>
  <dgm:cxnLst>
    <dgm:cxn modelId="{EC016355-4DA0-456C-90AA-2955C91D1168}" srcId="{1FE311CD-F063-4CDE-BCA0-A571D08146F6}" destId="{F1B0E5BD-03DB-4C96-9E3E-0FA7F2AC46B8}" srcOrd="0" destOrd="0" parTransId="{714B485F-3FFF-4A89-9416-EA152EDF5437}" sibTransId="{7B44D812-BD6F-44AB-A518-3A88599F54E5}"/>
    <dgm:cxn modelId="{C6B4B46E-9328-4C4C-8834-2CCE8F01AA8C}" type="presOf" srcId="{F1B0E5BD-03DB-4C96-9E3E-0FA7F2AC46B8}" destId="{335B2253-B4FC-4EBB-A35D-1354B72AD230}" srcOrd="0" destOrd="0" presId="urn:microsoft.com/office/officeart/2005/8/layout/cycle7"/>
    <dgm:cxn modelId="{89BD6EA5-8327-4452-B670-0F13039A9CB8}" type="presOf" srcId="{8EB1DF51-6268-4944-937C-A05FF7B0C950}" destId="{72504117-BD5E-468F-B1CD-97A4A52B4672}" srcOrd="0" destOrd="0" presId="urn:microsoft.com/office/officeart/2005/8/layout/cycle7"/>
    <dgm:cxn modelId="{326E127B-3398-467C-A4FB-6E4D304BC2C2}" type="presOf" srcId="{49993393-8D82-4957-BA68-43ABE2D0328C}" destId="{7408A863-26E5-4A04-A58A-A6A16261A1D2}" srcOrd="0" destOrd="0" presId="urn:microsoft.com/office/officeart/2005/8/layout/cycle7"/>
    <dgm:cxn modelId="{FA8F1C08-97D6-4363-9DE1-09F7A9A96959}" srcId="{1FE311CD-F063-4CDE-BCA0-A571D08146F6}" destId="{49993393-8D82-4957-BA68-43ABE2D0328C}" srcOrd="1" destOrd="0" parTransId="{CD7FC635-F864-4CF0-897D-CCF00B27D46B}" sibTransId="{8EB1DF51-6268-4944-937C-A05FF7B0C950}"/>
    <dgm:cxn modelId="{D8A522B7-FDB4-436B-980F-85112080DFC9}" type="presOf" srcId="{7B44D812-BD6F-44AB-A518-3A88599F54E5}" destId="{5E2F6DC7-1BBF-4224-A994-E44665FC5715}" srcOrd="1" destOrd="0" presId="urn:microsoft.com/office/officeart/2005/8/layout/cycle7"/>
    <dgm:cxn modelId="{E5C1E240-2418-4CB9-A1DD-6D2D283EA953}" type="presOf" srcId="{7B44D812-BD6F-44AB-A518-3A88599F54E5}" destId="{CB571D0C-A347-4CE4-BCDE-F88D19616518}" srcOrd="0" destOrd="0" presId="urn:microsoft.com/office/officeart/2005/8/layout/cycle7"/>
    <dgm:cxn modelId="{3F303DB7-E0B8-4B59-867B-BC866C577AB6}" type="presOf" srcId="{1FE311CD-F063-4CDE-BCA0-A571D08146F6}" destId="{253E926E-F433-460C-A32A-B6CDFEC0B8DB}" srcOrd="0" destOrd="0" presId="urn:microsoft.com/office/officeart/2005/8/layout/cycle7"/>
    <dgm:cxn modelId="{5ED80B82-04D3-42BA-A76C-732CC64F62F8}" type="presOf" srcId="{8EB1DF51-6268-4944-937C-A05FF7B0C950}" destId="{EC021DC4-6426-46E7-9C69-994DBD14A04D}" srcOrd="1" destOrd="0" presId="urn:microsoft.com/office/officeart/2005/8/layout/cycle7"/>
    <dgm:cxn modelId="{34D16915-3672-4D61-A942-4A6523D3861C}" type="presParOf" srcId="{253E926E-F433-460C-A32A-B6CDFEC0B8DB}" destId="{335B2253-B4FC-4EBB-A35D-1354B72AD230}" srcOrd="0" destOrd="0" presId="urn:microsoft.com/office/officeart/2005/8/layout/cycle7"/>
    <dgm:cxn modelId="{8E7E331E-FD31-4C74-82B3-7F426313F3C3}" type="presParOf" srcId="{253E926E-F433-460C-A32A-B6CDFEC0B8DB}" destId="{CB571D0C-A347-4CE4-BCDE-F88D19616518}" srcOrd="1" destOrd="0" presId="urn:microsoft.com/office/officeart/2005/8/layout/cycle7"/>
    <dgm:cxn modelId="{CDF4BD56-C151-49A2-868F-86DD2D8D967E}" type="presParOf" srcId="{CB571D0C-A347-4CE4-BCDE-F88D19616518}" destId="{5E2F6DC7-1BBF-4224-A994-E44665FC5715}" srcOrd="0" destOrd="0" presId="urn:microsoft.com/office/officeart/2005/8/layout/cycle7"/>
    <dgm:cxn modelId="{B9B3E3BF-002B-492F-BF73-D144EEE578DB}" type="presParOf" srcId="{253E926E-F433-460C-A32A-B6CDFEC0B8DB}" destId="{7408A863-26E5-4A04-A58A-A6A16261A1D2}" srcOrd="2" destOrd="0" presId="urn:microsoft.com/office/officeart/2005/8/layout/cycle7"/>
    <dgm:cxn modelId="{C384A481-C780-4B9F-8314-61261E8FC14C}" type="presParOf" srcId="{253E926E-F433-460C-A32A-B6CDFEC0B8DB}" destId="{72504117-BD5E-468F-B1CD-97A4A52B4672}" srcOrd="3" destOrd="0" presId="urn:microsoft.com/office/officeart/2005/8/layout/cycle7"/>
    <dgm:cxn modelId="{8BC10F2E-FAD2-4E9A-963C-223CB246315D}" type="presParOf" srcId="{72504117-BD5E-468F-B1CD-97A4A52B4672}" destId="{EC021DC4-6426-46E7-9C69-994DBD14A04D}" srcOrd="0" destOrd="0" presId="urn:microsoft.com/office/officeart/2005/8/layout/cycle7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60E57A-B294-489D-884A-F6641CC4BBB5}" type="doc">
      <dgm:prSet loTypeId="urn:microsoft.com/office/officeart/2005/8/layout/cycle3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5F8C490-B8F0-4E3A-88EC-22B7D3C67157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Formação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54090F-9D4C-4F80-B25C-7D58409571AB}" type="parTrans" cxnId="{E58D7D19-D269-4609-8435-F46A6D5D385B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89FB23-C977-48E8-AE28-D89012095A1E}" type="sibTrans" cxnId="{E58D7D19-D269-4609-8435-F46A6D5D385B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7BF6C2-A7D9-40F5-8D3A-598DE7AA7435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Piloto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13559-FE3B-4E2A-898E-C586CA50EC4B}" type="parTrans" cxnId="{D8EF944B-3665-4A81-AD83-0392A090B9EF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DAA3BE-9C32-49D2-9865-B7F10292D7D2}" type="sibTrans" cxnId="{D8EF944B-3665-4A81-AD83-0392A090B9EF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AD7B66-13CE-4648-9E20-082A8833BE34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Inicio de novos GPs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963655-3DF2-46FA-8770-B69F411459E8}" type="parTrans" cxnId="{BDE04F51-C902-4F3F-9750-C3AB00271584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3111B-482C-4CF9-8DA8-04C3C6254E30}" type="sibTrans" cxnId="{BDE04F51-C902-4F3F-9750-C3AB00271584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A33B84-C94C-41E6-876F-E0A1DAA1E58E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Público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546F7D-9281-4256-B73E-6BCFCF0F831F}" type="parTrans" cxnId="{BB78F59A-F76B-4DE1-98D6-97205DDFCB50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CC8A4A-9734-4739-8281-0DC9824CA085}" type="sibTrans" cxnId="{BB78F59A-F76B-4DE1-98D6-97205DDFCB50}">
      <dgm:prSet/>
      <dgm:spPr/>
      <dgm:t>
        <a:bodyPr/>
        <a:lstStyle/>
        <a:p>
          <a:endParaRPr lang="pt-BR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A012F-DA11-4FD6-AA46-88392375C8D0}" type="pres">
      <dgm:prSet presAssocID="{4F60E57A-B294-489D-884A-F6641CC4BB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DD0FB2F-D757-480C-9263-CCA9C14DDFBC}" type="pres">
      <dgm:prSet presAssocID="{4F60E57A-B294-489D-884A-F6641CC4BBB5}" presName="cycle" presStyleCnt="0"/>
      <dgm:spPr/>
    </dgm:pt>
    <dgm:pt modelId="{06536429-A001-4555-9099-B69E27C6FC5C}" type="pres">
      <dgm:prSet presAssocID="{75F8C490-B8F0-4E3A-88EC-22B7D3C67157}" presName="nodeFirstNode" presStyleLbl="node1" presStyleIdx="0" presStyleCnt="4" custScaleX="1163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2EC6FE-BB09-411A-80F0-772244BBE89B}" type="pres">
      <dgm:prSet presAssocID="{3289FB23-C977-48E8-AE28-D89012095A1E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15893BBE-869C-4F13-B7C2-2145209A7374}" type="pres">
      <dgm:prSet presAssocID="{827BF6C2-A7D9-40F5-8D3A-598DE7AA743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592B4E-BC98-43BC-A4D7-81CC693FB392}" type="pres">
      <dgm:prSet presAssocID="{48AD7B66-13CE-4648-9E20-082A8833BE34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C6BA50-F50C-4DC2-BD81-D7EF873D8BE3}" type="pres">
      <dgm:prSet presAssocID="{60A33B84-C94C-41E6-876F-E0A1DAA1E58E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B78F59A-F76B-4DE1-98D6-97205DDFCB50}" srcId="{4F60E57A-B294-489D-884A-F6641CC4BBB5}" destId="{60A33B84-C94C-41E6-876F-E0A1DAA1E58E}" srcOrd="3" destOrd="0" parTransId="{0B546F7D-9281-4256-B73E-6BCFCF0F831F}" sibTransId="{4BCC8A4A-9734-4739-8281-0DC9824CA085}"/>
    <dgm:cxn modelId="{ACE7E644-E899-4CB1-B234-00EB3CE10A76}" type="presOf" srcId="{48AD7B66-13CE-4648-9E20-082A8833BE34}" destId="{17592B4E-BC98-43BC-A4D7-81CC693FB392}" srcOrd="0" destOrd="0" presId="urn:microsoft.com/office/officeart/2005/8/layout/cycle3"/>
    <dgm:cxn modelId="{670E0E1A-1F52-4CDE-8D77-37BBD1BAA5B7}" type="presOf" srcId="{827BF6C2-A7D9-40F5-8D3A-598DE7AA7435}" destId="{15893BBE-869C-4F13-B7C2-2145209A7374}" srcOrd="0" destOrd="0" presId="urn:microsoft.com/office/officeart/2005/8/layout/cycle3"/>
    <dgm:cxn modelId="{BDE04F51-C902-4F3F-9750-C3AB00271584}" srcId="{4F60E57A-B294-489D-884A-F6641CC4BBB5}" destId="{48AD7B66-13CE-4648-9E20-082A8833BE34}" srcOrd="2" destOrd="0" parTransId="{81963655-3DF2-46FA-8770-B69F411459E8}" sibTransId="{42B3111B-482C-4CF9-8DA8-04C3C6254E30}"/>
    <dgm:cxn modelId="{BB36A532-A022-44D9-86D1-BDD2B2C84F4B}" type="presOf" srcId="{4F60E57A-B294-489D-884A-F6641CC4BBB5}" destId="{F47A012F-DA11-4FD6-AA46-88392375C8D0}" srcOrd="0" destOrd="0" presId="urn:microsoft.com/office/officeart/2005/8/layout/cycle3"/>
    <dgm:cxn modelId="{E58D7D19-D269-4609-8435-F46A6D5D385B}" srcId="{4F60E57A-B294-489D-884A-F6641CC4BBB5}" destId="{75F8C490-B8F0-4E3A-88EC-22B7D3C67157}" srcOrd="0" destOrd="0" parTransId="{3554090F-9D4C-4F80-B25C-7D58409571AB}" sibTransId="{3289FB23-C977-48E8-AE28-D89012095A1E}"/>
    <dgm:cxn modelId="{D8EF944B-3665-4A81-AD83-0392A090B9EF}" srcId="{4F60E57A-B294-489D-884A-F6641CC4BBB5}" destId="{827BF6C2-A7D9-40F5-8D3A-598DE7AA7435}" srcOrd="1" destOrd="0" parTransId="{6A513559-FE3B-4E2A-898E-C586CA50EC4B}" sibTransId="{F6DAA3BE-9C32-49D2-9865-B7F10292D7D2}"/>
    <dgm:cxn modelId="{5762602C-1876-4169-AF68-576BEC968937}" type="presOf" srcId="{60A33B84-C94C-41E6-876F-E0A1DAA1E58E}" destId="{E6C6BA50-F50C-4DC2-BD81-D7EF873D8BE3}" srcOrd="0" destOrd="0" presId="urn:microsoft.com/office/officeart/2005/8/layout/cycle3"/>
    <dgm:cxn modelId="{39C40B15-6D99-44E3-A389-D212ED10525C}" type="presOf" srcId="{3289FB23-C977-48E8-AE28-D89012095A1E}" destId="{A52EC6FE-BB09-411A-80F0-772244BBE89B}" srcOrd="0" destOrd="0" presId="urn:microsoft.com/office/officeart/2005/8/layout/cycle3"/>
    <dgm:cxn modelId="{870D727F-D7D8-4166-A689-7975CF3FD90B}" type="presOf" srcId="{75F8C490-B8F0-4E3A-88EC-22B7D3C67157}" destId="{06536429-A001-4555-9099-B69E27C6FC5C}" srcOrd="0" destOrd="0" presId="urn:microsoft.com/office/officeart/2005/8/layout/cycle3"/>
    <dgm:cxn modelId="{B63068CD-4177-4187-8FEE-CF21A3086B53}" type="presParOf" srcId="{F47A012F-DA11-4FD6-AA46-88392375C8D0}" destId="{DDD0FB2F-D757-480C-9263-CCA9C14DDFBC}" srcOrd="0" destOrd="0" presId="urn:microsoft.com/office/officeart/2005/8/layout/cycle3"/>
    <dgm:cxn modelId="{68D2DC08-E41C-4CBA-BA12-FDD228523BBE}" type="presParOf" srcId="{DDD0FB2F-D757-480C-9263-CCA9C14DDFBC}" destId="{06536429-A001-4555-9099-B69E27C6FC5C}" srcOrd="0" destOrd="0" presId="urn:microsoft.com/office/officeart/2005/8/layout/cycle3"/>
    <dgm:cxn modelId="{23B8BE37-85F2-43DB-835D-76DB8F998A3C}" type="presParOf" srcId="{DDD0FB2F-D757-480C-9263-CCA9C14DDFBC}" destId="{A52EC6FE-BB09-411A-80F0-772244BBE89B}" srcOrd="1" destOrd="0" presId="urn:microsoft.com/office/officeart/2005/8/layout/cycle3"/>
    <dgm:cxn modelId="{73451E12-DB85-44B2-AFEA-77B696AC8422}" type="presParOf" srcId="{DDD0FB2F-D757-480C-9263-CCA9C14DDFBC}" destId="{15893BBE-869C-4F13-B7C2-2145209A7374}" srcOrd="2" destOrd="0" presId="urn:microsoft.com/office/officeart/2005/8/layout/cycle3"/>
    <dgm:cxn modelId="{AE8310DF-3C3A-41EE-8985-31D0639A4871}" type="presParOf" srcId="{DDD0FB2F-D757-480C-9263-CCA9C14DDFBC}" destId="{17592B4E-BC98-43BC-A4D7-81CC693FB392}" srcOrd="3" destOrd="0" presId="urn:microsoft.com/office/officeart/2005/8/layout/cycle3"/>
    <dgm:cxn modelId="{2FC36E3B-718B-4DF1-BB41-1940B1954F86}" type="presParOf" srcId="{DDD0FB2F-D757-480C-9263-CCA9C14DDFBC}" destId="{E6C6BA50-F50C-4DC2-BD81-D7EF873D8BE3}" srcOrd="4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60E57A-B294-489D-884A-F6641CC4BBB5}" type="doc">
      <dgm:prSet loTypeId="urn:microsoft.com/office/officeart/2005/8/layout/cycle3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5F8C490-B8F0-4E3A-88EC-22B7D3C67157}">
      <dgm:prSet phldrT="[Texto]" custT="1"/>
      <dgm:spPr/>
      <dgm:t>
        <a:bodyPr/>
        <a:lstStyle/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Formação</a:t>
          </a:r>
        </a:p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4-6 reuniões</a:t>
          </a:r>
          <a:endParaRPr lang="pt-B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54090F-9D4C-4F80-B25C-7D58409571AB}" type="parTrans" cxnId="{E58D7D19-D269-4609-8435-F46A6D5D385B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89FB23-C977-48E8-AE28-D89012095A1E}" type="sibTrans" cxnId="{E58D7D19-D269-4609-8435-F46A6D5D385B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7BF6C2-A7D9-40F5-8D3A-598DE7AA7435}">
      <dgm:prSet phldrT="[Texto]" custT="1"/>
      <dgm:spPr/>
      <dgm:t>
        <a:bodyPr/>
        <a:lstStyle/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Descobrimento</a:t>
          </a:r>
        </a:p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6-8 reuniões</a:t>
          </a:r>
          <a:endParaRPr lang="pt-B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13559-FE3B-4E2A-898E-C586CA50EC4B}" type="parTrans" cxnId="{D8EF944B-3665-4A81-AD83-0392A090B9EF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DAA3BE-9C32-49D2-9865-B7F10292D7D2}" type="sibTrans" cxnId="{D8EF944B-3665-4A81-AD83-0392A090B9EF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5BF7D7-4D2D-4E80-B7A7-8A7B57D495D9}">
      <dgm:prSet phldrT="[Texto]" custT="1"/>
      <dgm:spPr/>
      <dgm:t>
        <a:bodyPr/>
        <a:lstStyle/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Transição</a:t>
          </a:r>
        </a:p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4-8 reuniões</a:t>
          </a:r>
          <a:endParaRPr lang="pt-B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DDFD39-469E-47CB-9A24-C3D4E0660110}" type="parTrans" cxnId="{99A41947-F7BE-459F-A00C-7303503CF64A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041C1-5B97-46AD-AF0C-6A1A268180B9}" type="sibTrans" cxnId="{99A41947-F7BE-459F-A00C-7303503CF64A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AD7B66-13CE-4648-9E20-082A8833BE34}">
      <dgm:prSet phldrT="[Texto]" custT="1"/>
      <dgm:spPr/>
      <dgm:t>
        <a:bodyPr/>
        <a:lstStyle/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Ação</a:t>
          </a:r>
        </a:p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10-20 Reuniões</a:t>
          </a:r>
        </a:p>
      </dgm:t>
    </dgm:pt>
    <dgm:pt modelId="{81963655-3DF2-46FA-8770-B69F411459E8}" type="parTrans" cxnId="{BDE04F51-C902-4F3F-9750-C3AB00271584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3111B-482C-4CF9-8DA8-04C3C6254E30}" type="sibTrans" cxnId="{BDE04F51-C902-4F3F-9750-C3AB00271584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A33B84-C94C-41E6-876F-E0A1DAA1E58E}">
      <dgm:prSet phldrT="[Texto]" custT="1"/>
      <dgm:spPr/>
      <dgm:t>
        <a:bodyPr/>
        <a:lstStyle/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“Nascimento”</a:t>
          </a:r>
        </a:p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4-8 reuniões</a:t>
          </a:r>
          <a:endParaRPr lang="pt-B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546F7D-9281-4256-B73E-6BCFCF0F831F}" type="parTrans" cxnId="{BB78F59A-F76B-4DE1-98D6-97205DDFCB50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CC8A4A-9734-4739-8281-0DC9824CA085}" type="sibTrans" cxnId="{BB78F59A-F76B-4DE1-98D6-97205DDFCB50}">
      <dgm:prSet/>
      <dgm:spPr/>
      <dgm:t>
        <a:bodyPr/>
        <a:lstStyle/>
        <a:p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4BB9A7-690C-495C-B62E-D740F7E247B5}">
      <dgm:prSet phldrT="[Texto]" custT="1"/>
      <dgm:spPr/>
      <dgm:t>
        <a:bodyPr/>
        <a:lstStyle/>
        <a:p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Encerramento 2-4 reuniões</a:t>
          </a:r>
          <a:endParaRPr lang="pt-B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CFEF7A-C32E-4333-8B07-5140D946D070}" type="parTrans" cxnId="{256F2D66-60E6-4D5B-8FCF-20CF8A30E9DC}">
      <dgm:prSet/>
      <dgm:spPr/>
      <dgm:t>
        <a:bodyPr/>
        <a:lstStyle/>
        <a:p>
          <a:endParaRPr lang="pt-BR"/>
        </a:p>
      </dgm:t>
    </dgm:pt>
    <dgm:pt modelId="{8940E6A2-3713-4BC3-BF83-4D5F4BBB416E}" type="sibTrans" cxnId="{256F2D66-60E6-4D5B-8FCF-20CF8A30E9DC}">
      <dgm:prSet/>
      <dgm:spPr/>
      <dgm:t>
        <a:bodyPr/>
        <a:lstStyle/>
        <a:p>
          <a:endParaRPr lang="pt-BR"/>
        </a:p>
      </dgm:t>
    </dgm:pt>
    <dgm:pt modelId="{F47A012F-DA11-4FD6-AA46-88392375C8D0}" type="pres">
      <dgm:prSet presAssocID="{4F60E57A-B294-489D-884A-F6641CC4BB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DD0FB2F-D757-480C-9263-CCA9C14DDFBC}" type="pres">
      <dgm:prSet presAssocID="{4F60E57A-B294-489D-884A-F6641CC4BBB5}" presName="cycle" presStyleCnt="0"/>
      <dgm:spPr/>
    </dgm:pt>
    <dgm:pt modelId="{06536429-A001-4555-9099-B69E27C6FC5C}" type="pres">
      <dgm:prSet presAssocID="{75F8C490-B8F0-4E3A-88EC-22B7D3C67157}" presName="nodeFirstNode" presStyleLbl="node1" presStyleIdx="0" presStyleCnt="6" custScaleX="202877" custRadScaleRad="111646" custRadScaleInc="-184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2EC6FE-BB09-411A-80F0-772244BBE89B}" type="pres">
      <dgm:prSet presAssocID="{3289FB23-C977-48E8-AE28-D89012095A1E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15893BBE-869C-4F13-B7C2-2145209A7374}" type="pres">
      <dgm:prSet presAssocID="{827BF6C2-A7D9-40F5-8D3A-598DE7AA7435}" presName="nodeFollowingNodes" presStyleLbl="node1" presStyleIdx="1" presStyleCnt="6" custScaleX="174395" custRadScaleRad="95334" custRadScaleInc="102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63588A-2E37-4FF0-AC88-0D81F3ADB8FF}" type="pres">
      <dgm:prSet presAssocID="{885BF7D7-4D2D-4E80-B7A7-8A7B57D495D9}" presName="nodeFollowingNodes" presStyleLbl="node1" presStyleIdx="2" presStyleCnt="6" custScaleX="174395" custRadScaleRad="92124" custRadScaleInc="-1956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592B4E-BC98-43BC-A4D7-81CC693FB392}" type="pres">
      <dgm:prSet presAssocID="{48AD7B66-13CE-4648-9E20-082A8833BE34}" presName="nodeFollowingNodes" presStyleLbl="node1" presStyleIdx="3" presStyleCnt="6" custScaleX="1743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C6BA50-F50C-4DC2-BD81-D7EF873D8BE3}" type="pres">
      <dgm:prSet presAssocID="{60A33B84-C94C-41E6-876F-E0A1DAA1E58E}" presName="nodeFollowingNodes" presStyleLbl="node1" presStyleIdx="4" presStyleCnt="6" custScaleX="174395" custRadScaleRad="92124" custRadScaleInc="1956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C23F3CF-3D31-4459-84A9-EAE1862A7ECC}" type="pres">
      <dgm:prSet presAssocID="{6C4BB9A7-690C-495C-B62E-D740F7E247B5}" presName="nodeFollowingNodes" presStyleLbl="node1" presStyleIdx="5" presStyleCnt="6" custScaleX="174395" custRadScaleRad="95334" custRadScaleInc="-102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B78F59A-F76B-4DE1-98D6-97205DDFCB50}" srcId="{4F60E57A-B294-489D-884A-F6641CC4BBB5}" destId="{60A33B84-C94C-41E6-876F-E0A1DAA1E58E}" srcOrd="4" destOrd="0" parTransId="{0B546F7D-9281-4256-B73E-6BCFCF0F831F}" sibTransId="{4BCC8A4A-9734-4739-8281-0DC9824CA085}"/>
    <dgm:cxn modelId="{99A41947-F7BE-459F-A00C-7303503CF64A}" srcId="{4F60E57A-B294-489D-884A-F6641CC4BBB5}" destId="{885BF7D7-4D2D-4E80-B7A7-8A7B57D495D9}" srcOrd="2" destOrd="0" parTransId="{F8DDFD39-469E-47CB-9A24-C3D4E0660110}" sibTransId="{EFD041C1-5B97-46AD-AF0C-6A1A268180B9}"/>
    <dgm:cxn modelId="{D7BE8BD6-A4F8-449A-9A12-26E997249D58}" type="presOf" srcId="{75F8C490-B8F0-4E3A-88EC-22B7D3C67157}" destId="{06536429-A001-4555-9099-B69E27C6FC5C}" srcOrd="0" destOrd="0" presId="urn:microsoft.com/office/officeart/2005/8/layout/cycle3"/>
    <dgm:cxn modelId="{256F2D66-60E6-4D5B-8FCF-20CF8A30E9DC}" srcId="{4F60E57A-B294-489D-884A-F6641CC4BBB5}" destId="{6C4BB9A7-690C-495C-B62E-D740F7E247B5}" srcOrd="5" destOrd="0" parTransId="{CCCFEF7A-C32E-4333-8B07-5140D946D070}" sibTransId="{8940E6A2-3713-4BC3-BF83-4D5F4BBB416E}"/>
    <dgm:cxn modelId="{D030BD81-EBB7-4618-B6D1-BD3104066025}" type="presOf" srcId="{6C4BB9A7-690C-495C-B62E-D740F7E247B5}" destId="{8C23F3CF-3D31-4459-84A9-EAE1862A7ECC}" srcOrd="0" destOrd="0" presId="urn:microsoft.com/office/officeart/2005/8/layout/cycle3"/>
    <dgm:cxn modelId="{FE60916C-2FFD-4C0E-9B4B-36160E21242A}" type="presOf" srcId="{827BF6C2-A7D9-40F5-8D3A-598DE7AA7435}" destId="{15893BBE-869C-4F13-B7C2-2145209A7374}" srcOrd="0" destOrd="0" presId="urn:microsoft.com/office/officeart/2005/8/layout/cycle3"/>
    <dgm:cxn modelId="{BDE04F51-C902-4F3F-9750-C3AB00271584}" srcId="{4F60E57A-B294-489D-884A-F6641CC4BBB5}" destId="{48AD7B66-13CE-4648-9E20-082A8833BE34}" srcOrd="3" destOrd="0" parTransId="{81963655-3DF2-46FA-8770-B69F411459E8}" sibTransId="{42B3111B-482C-4CF9-8DA8-04C3C6254E30}"/>
    <dgm:cxn modelId="{E58D7D19-D269-4609-8435-F46A6D5D385B}" srcId="{4F60E57A-B294-489D-884A-F6641CC4BBB5}" destId="{75F8C490-B8F0-4E3A-88EC-22B7D3C67157}" srcOrd="0" destOrd="0" parTransId="{3554090F-9D4C-4F80-B25C-7D58409571AB}" sibTransId="{3289FB23-C977-48E8-AE28-D89012095A1E}"/>
    <dgm:cxn modelId="{BF16BD71-A02A-450D-ADFD-C79E37848072}" type="presOf" srcId="{60A33B84-C94C-41E6-876F-E0A1DAA1E58E}" destId="{E6C6BA50-F50C-4DC2-BD81-D7EF873D8BE3}" srcOrd="0" destOrd="0" presId="urn:microsoft.com/office/officeart/2005/8/layout/cycle3"/>
    <dgm:cxn modelId="{403A7832-4176-4F5A-9A0C-5EE0C067D870}" type="presOf" srcId="{885BF7D7-4D2D-4E80-B7A7-8A7B57D495D9}" destId="{D863588A-2E37-4FF0-AC88-0D81F3ADB8FF}" srcOrd="0" destOrd="0" presId="urn:microsoft.com/office/officeart/2005/8/layout/cycle3"/>
    <dgm:cxn modelId="{D8EF944B-3665-4A81-AD83-0392A090B9EF}" srcId="{4F60E57A-B294-489D-884A-F6641CC4BBB5}" destId="{827BF6C2-A7D9-40F5-8D3A-598DE7AA7435}" srcOrd="1" destOrd="0" parTransId="{6A513559-FE3B-4E2A-898E-C586CA50EC4B}" sibTransId="{F6DAA3BE-9C32-49D2-9865-B7F10292D7D2}"/>
    <dgm:cxn modelId="{E0A55154-087A-4AC7-BA04-3A9269508A68}" type="presOf" srcId="{3289FB23-C977-48E8-AE28-D89012095A1E}" destId="{A52EC6FE-BB09-411A-80F0-772244BBE89B}" srcOrd="0" destOrd="0" presId="urn:microsoft.com/office/officeart/2005/8/layout/cycle3"/>
    <dgm:cxn modelId="{35D0EDD5-FD78-44BD-95AE-862B436AE810}" type="presOf" srcId="{4F60E57A-B294-489D-884A-F6641CC4BBB5}" destId="{F47A012F-DA11-4FD6-AA46-88392375C8D0}" srcOrd="0" destOrd="0" presId="urn:microsoft.com/office/officeart/2005/8/layout/cycle3"/>
    <dgm:cxn modelId="{5D22F88D-9074-4249-B1F6-0F8890AB51AA}" type="presOf" srcId="{48AD7B66-13CE-4648-9E20-082A8833BE34}" destId="{17592B4E-BC98-43BC-A4D7-81CC693FB392}" srcOrd="0" destOrd="0" presId="urn:microsoft.com/office/officeart/2005/8/layout/cycle3"/>
    <dgm:cxn modelId="{1E6F9B4C-7DAD-419C-996B-FBEA70562B04}" type="presParOf" srcId="{F47A012F-DA11-4FD6-AA46-88392375C8D0}" destId="{DDD0FB2F-D757-480C-9263-CCA9C14DDFBC}" srcOrd="0" destOrd="0" presId="urn:microsoft.com/office/officeart/2005/8/layout/cycle3"/>
    <dgm:cxn modelId="{5AF39E0C-2905-4438-9A9A-7F6E90DB57F7}" type="presParOf" srcId="{DDD0FB2F-D757-480C-9263-CCA9C14DDFBC}" destId="{06536429-A001-4555-9099-B69E27C6FC5C}" srcOrd="0" destOrd="0" presId="urn:microsoft.com/office/officeart/2005/8/layout/cycle3"/>
    <dgm:cxn modelId="{26C2F7FF-D172-4E2A-8648-3F461B7A6C7A}" type="presParOf" srcId="{DDD0FB2F-D757-480C-9263-CCA9C14DDFBC}" destId="{A52EC6FE-BB09-411A-80F0-772244BBE89B}" srcOrd="1" destOrd="0" presId="urn:microsoft.com/office/officeart/2005/8/layout/cycle3"/>
    <dgm:cxn modelId="{EA59E779-01AD-4931-B4CF-77B19E0CEB97}" type="presParOf" srcId="{DDD0FB2F-D757-480C-9263-CCA9C14DDFBC}" destId="{15893BBE-869C-4F13-B7C2-2145209A7374}" srcOrd="2" destOrd="0" presId="urn:microsoft.com/office/officeart/2005/8/layout/cycle3"/>
    <dgm:cxn modelId="{0571123E-7883-481E-95A6-65A67341D5A4}" type="presParOf" srcId="{DDD0FB2F-D757-480C-9263-CCA9C14DDFBC}" destId="{D863588A-2E37-4FF0-AC88-0D81F3ADB8FF}" srcOrd="3" destOrd="0" presId="urn:microsoft.com/office/officeart/2005/8/layout/cycle3"/>
    <dgm:cxn modelId="{0711EFFF-8A5B-47FF-82DC-3B5BC75CAEB3}" type="presParOf" srcId="{DDD0FB2F-D757-480C-9263-CCA9C14DDFBC}" destId="{17592B4E-BC98-43BC-A4D7-81CC693FB392}" srcOrd="4" destOrd="0" presId="urn:microsoft.com/office/officeart/2005/8/layout/cycle3"/>
    <dgm:cxn modelId="{05F598B2-118C-4EFE-9B03-53509658C9ED}" type="presParOf" srcId="{DDD0FB2F-D757-480C-9263-CCA9C14DDFBC}" destId="{E6C6BA50-F50C-4DC2-BD81-D7EF873D8BE3}" srcOrd="5" destOrd="0" presId="urn:microsoft.com/office/officeart/2005/8/layout/cycle3"/>
    <dgm:cxn modelId="{3E860464-11AD-4A5F-9E07-446A5D24D7B4}" type="presParOf" srcId="{DDD0FB2F-D757-480C-9263-CCA9C14DDFBC}" destId="{8C23F3CF-3D31-4459-84A9-EAE1862A7ECC}" srcOrd="6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525828-30DA-4996-B87D-86FC966E8FA5}" type="doc">
      <dgm:prSet loTypeId="urn:microsoft.com/office/officeart/2005/8/layout/default#1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EC6BA679-7799-4FF4-87C7-C7A1C3A4A69D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Perguntas Abertas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51FECA-F360-498C-BD24-5F17C3EBC514}" type="parTrans" cxnId="{D755DA93-3634-4796-AF41-1F3EA5A4FF2A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753A09-688E-4D03-A402-EDD68FD4C5FA}" type="sibTrans" cxnId="{D755DA93-3634-4796-AF41-1F3EA5A4FF2A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0C22C-7D9D-45EA-ABD7-C5B9050284D0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Perguntas Reveladoras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2B594C-83D3-4B03-BD1A-F1F3E06DAA2D}" type="parTrans" cxnId="{EF377B21-B651-4471-8463-5E2B7A5DD3F9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3F1D6D-E50B-44AC-AB83-DC50D1129746}" type="sibTrans" cxnId="{EF377B21-B651-4471-8463-5E2B7A5DD3F9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42656-B67E-41B9-9A2D-773E93D7829E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Perguntas Fechadas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7C1656-DD8A-414F-AE85-62819C104BB7}" type="sibTrans" cxnId="{DE38A7E7-8223-4EE1-95C3-1A83F95038FC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E144D7-9983-40BF-B5FF-20FEEF5BCC3A}" type="parTrans" cxnId="{DE38A7E7-8223-4EE1-95C3-1A83F95038FC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5B5EC9-0824-4B6F-896A-B94935762F15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Perguntas Integradoras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0F8613-742E-446F-8D27-32ED897B8AFB}" type="parTrans" cxnId="{E66B4F9B-D3AF-4346-BDC1-E0541E504BDB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441860-6D60-4B22-BD41-2C445FAE91BD}" type="sibTrans" cxnId="{E66B4F9B-D3AF-4346-BDC1-E0541E504BDB}">
      <dgm:prSet/>
      <dgm:spPr/>
      <dgm:t>
        <a:bodyPr/>
        <a:lstStyle/>
        <a:p>
          <a:pPr algn="l"/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A09342-7ABE-4E55-92F6-DF41F967313F}">
      <dgm:prSet phldrT="[Texto]"/>
      <dgm:spPr/>
      <dgm:t>
        <a:bodyPr/>
        <a:lstStyle/>
        <a:p>
          <a:pPr algn="l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Perguntas de aplicação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92D261-90A4-4CA8-8AF0-B599E9F3AB5D}" type="parTrans" cxnId="{AB74615B-877F-4ED4-84B0-2C8CEBE521AB}">
      <dgm:prSet/>
      <dgm:spPr/>
      <dgm:t>
        <a:bodyPr/>
        <a:lstStyle/>
        <a:p>
          <a:endParaRPr lang="pt-BR"/>
        </a:p>
      </dgm:t>
    </dgm:pt>
    <dgm:pt modelId="{FF261991-0B1C-40F8-8574-FD3DEDBBADCD}" type="sibTrans" cxnId="{AB74615B-877F-4ED4-84B0-2C8CEBE521AB}">
      <dgm:prSet/>
      <dgm:spPr/>
      <dgm:t>
        <a:bodyPr/>
        <a:lstStyle/>
        <a:p>
          <a:endParaRPr lang="pt-BR"/>
        </a:p>
      </dgm:t>
    </dgm:pt>
    <dgm:pt modelId="{D44BA95A-0CD3-4053-870D-8B8162C8C385}" type="pres">
      <dgm:prSet presAssocID="{BE525828-30DA-4996-B87D-86FC966E8FA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3433C39-C87B-4FB1-A249-38FCB321BB84}" type="pres">
      <dgm:prSet presAssocID="{EC6BA679-7799-4FF4-87C7-C7A1C3A4A69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E9592F-EB91-4E51-ABA7-106ACE67B827}" type="pres">
      <dgm:prSet presAssocID="{D9753A09-688E-4D03-A402-EDD68FD4C5FA}" presName="sibTrans" presStyleCnt="0"/>
      <dgm:spPr/>
    </dgm:pt>
    <dgm:pt modelId="{9080A3FE-953E-4C51-B2B9-6D1B67809FB1}" type="pres">
      <dgm:prSet presAssocID="{D4D42656-B67E-41B9-9A2D-773E93D7829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0C3C58-D79C-46CC-AC65-0A1B196F537F}" type="pres">
      <dgm:prSet presAssocID="{5B7C1656-DD8A-414F-AE85-62819C104BB7}" presName="sibTrans" presStyleCnt="0"/>
      <dgm:spPr/>
    </dgm:pt>
    <dgm:pt modelId="{9CAA0109-5E32-4164-A5C3-66EFB3C6DD94}" type="pres">
      <dgm:prSet presAssocID="{4E70C22C-7D9D-45EA-ABD7-C5B9050284D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2497F5-EE56-4C3C-8702-1B71A77B2ADF}" type="pres">
      <dgm:prSet presAssocID="{CB3F1D6D-E50B-44AC-AB83-DC50D1129746}" presName="sibTrans" presStyleCnt="0"/>
      <dgm:spPr/>
    </dgm:pt>
    <dgm:pt modelId="{95B97EFA-6899-4734-90DA-7345115F62F0}" type="pres">
      <dgm:prSet presAssocID="{095B5EC9-0824-4B6F-896A-B94935762F1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A910600-6876-46DF-B8C4-6607793518C4}" type="pres">
      <dgm:prSet presAssocID="{E8441860-6D60-4B22-BD41-2C445FAE91BD}" presName="sibTrans" presStyleCnt="0"/>
      <dgm:spPr/>
    </dgm:pt>
    <dgm:pt modelId="{701E86E2-CB17-4862-B656-B671F603F5A2}" type="pres">
      <dgm:prSet presAssocID="{EDA09342-7ABE-4E55-92F6-DF41F96731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E176146-A744-40F0-B86B-56F91951B97E}" type="presOf" srcId="{EDA09342-7ABE-4E55-92F6-DF41F967313F}" destId="{701E86E2-CB17-4862-B656-B671F603F5A2}" srcOrd="0" destOrd="0" presId="urn:microsoft.com/office/officeart/2005/8/layout/default#1"/>
    <dgm:cxn modelId="{5797FA7E-B295-4316-B141-048DC06068DC}" type="presOf" srcId="{095B5EC9-0824-4B6F-896A-B94935762F15}" destId="{95B97EFA-6899-4734-90DA-7345115F62F0}" srcOrd="0" destOrd="0" presId="urn:microsoft.com/office/officeart/2005/8/layout/default#1"/>
    <dgm:cxn modelId="{DE38A7E7-8223-4EE1-95C3-1A83F95038FC}" srcId="{BE525828-30DA-4996-B87D-86FC966E8FA5}" destId="{D4D42656-B67E-41B9-9A2D-773E93D7829E}" srcOrd="1" destOrd="0" parTransId="{EAE144D7-9983-40BF-B5FF-20FEEF5BCC3A}" sibTransId="{5B7C1656-DD8A-414F-AE85-62819C104BB7}"/>
    <dgm:cxn modelId="{EB3BE5F3-5576-46A2-8782-6F02DA3BEEDE}" type="presOf" srcId="{BE525828-30DA-4996-B87D-86FC966E8FA5}" destId="{D44BA95A-0CD3-4053-870D-8B8162C8C385}" srcOrd="0" destOrd="0" presId="urn:microsoft.com/office/officeart/2005/8/layout/default#1"/>
    <dgm:cxn modelId="{23F3032B-C9C1-4419-83F9-A23173573C1C}" type="presOf" srcId="{D4D42656-B67E-41B9-9A2D-773E93D7829E}" destId="{9080A3FE-953E-4C51-B2B9-6D1B67809FB1}" srcOrd="0" destOrd="0" presId="urn:microsoft.com/office/officeart/2005/8/layout/default#1"/>
    <dgm:cxn modelId="{D755DA93-3634-4796-AF41-1F3EA5A4FF2A}" srcId="{BE525828-30DA-4996-B87D-86FC966E8FA5}" destId="{EC6BA679-7799-4FF4-87C7-C7A1C3A4A69D}" srcOrd="0" destOrd="0" parTransId="{F651FECA-F360-498C-BD24-5F17C3EBC514}" sibTransId="{D9753A09-688E-4D03-A402-EDD68FD4C5FA}"/>
    <dgm:cxn modelId="{F390C648-5F54-4DF0-BFE7-573CBC8A7398}" type="presOf" srcId="{EC6BA679-7799-4FF4-87C7-C7A1C3A4A69D}" destId="{F3433C39-C87B-4FB1-A249-38FCB321BB84}" srcOrd="0" destOrd="0" presId="urn:microsoft.com/office/officeart/2005/8/layout/default#1"/>
    <dgm:cxn modelId="{EF377B21-B651-4471-8463-5E2B7A5DD3F9}" srcId="{BE525828-30DA-4996-B87D-86FC966E8FA5}" destId="{4E70C22C-7D9D-45EA-ABD7-C5B9050284D0}" srcOrd="2" destOrd="0" parTransId="{362B594C-83D3-4B03-BD1A-F1F3E06DAA2D}" sibTransId="{CB3F1D6D-E50B-44AC-AB83-DC50D1129746}"/>
    <dgm:cxn modelId="{C8D1E1DF-1834-4B6F-A9D5-981E5C24AA1D}" type="presOf" srcId="{4E70C22C-7D9D-45EA-ABD7-C5B9050284D0}" destId="{9CAA0109-5E32-4164-A5C3-66EFB3C6DD94}" srcOrd="0" destOrd="0" presId="urn:microsoft.com/office/officeart/2005/8/layout/default#1"/>
    <dgm:cxn modelId="{AB74615B-877F-4ED4-84B0-2C8CEBE521AB}" srcId="{BE525828-30DA-4996-B87D-86FC966E8FA5}" destId="{EDA09342-7ABE-4E55-92F6-DF41F967313F}" srcOrd="4" destOrd="0" parTransId="{7E92D261-90A4-4CA8-8AF0-B599E9F3AB5D}" sibTransId="{FF261991-0B1C-40F8-8574-FD3DEDBBADCD}"/>
    <dgm:cxn modelId="{E66B4F9B-D3AF-4346-BDC1-E0541E504BDB}" srcId="{BE525828-30DA-4996-B87D-86FC966E8FA5}" destId="{095B5EC9-0824-4B6F-896A-B94935762F15}" srcOrd="3" destOrd="0" parTransId="{FF0F8613-742E-446F-8D27-32ED897B8AFB}" sibTransId="{E8441860-6D60-4B22-BD41-2C445FAE91BD}"/>
    <dgm:cxn modelId="{8ECF30A7-68E0-434D-BB4F-CE9F4B38DE58}" type="presParOf" srcId="{D44BA95A-0CD3-4053-870D-8B8162C8C385}" destId="{F3433C39-C87B-4FB1-A249-38FCB321BB84}" srcOrd="0" destOrd="0" presId="urn:microsoft.com/office/officeart/2005/8/layout/default#1"/>
    <dgm:cxn modelId="{749F4376-F687-47EE-9CC8-C6369A7E354C}" type="presParOf" srcId="{D44BA95A-0CD3-4053-870D-8B8162C8C385}" destId="{BCE9592F-EB91-4E51-ABA7-106ACE67B827}" srcOrd="1" destOrd="0" presId="urn:microsoft.com/office/officeart/2005/8/layout/default#1"/>
    <dgm:cxn modelId="{DD29CCF1-59C4-4DED-ABFD-D8EA70FE9940}" type="presParOf" srcId="{D44BA95A-0CD3-4053-870D-8B8162C8C385}" destId="{9080A3FE-953E-4C51-B2B9-6D1B67809FB1}" srcOrd="2" destOrd="0" presId="urn:microsoft.com/office/officeart/2005/8/layout/default#1"/>
    <dgm:cxn modelId="{D70A386E-1B25-40F0-BCBD-C755119637F1}" type="presParOf" srcId="{D44BA95A-0CD3-4053-870D-8B8162C8C385}" destId="{080C3C58-D79C-46CC-AC65-0A1B196F537F}" srcOrd="3" destOrd="0" presId="urn:microsoft.com/office/officeart/2005/8/layout/default#1"/>
    <dgm:cxn modelId="{ACF393E4-F64E-4107-BAFF-A85DECAD1015}" type="presParOf" srcId="{D44BA95A-0CD3-4053-870D-8B8162C8C385}" destId="{9CAA0109-5E32-4164-A5C3-66EFB3C6DD94}" srcOrd="4" destOrd="0" presId="urn:microsoft.com/office/officeart/2005/8/layout/default#1"/>
    <dgm:cxn modelId="{1FDA6D0F-9CE1-4EE9-9FFE-D11A96193B9E}" type="presParOf" srcId="{D44BA95A-0CD3-4053-870D-8B8162C8C385}" destId="{452497F5-EE56-4C3C-8702-1B71A77B2ADF}" srcOrd="5" destOrd="0" presId="urn:microsoft.com/office/officeart/2005/8/layout/default#1"/>
    <dgm:cxn modelId="{1C89DD78-A7BB-4EE8-9C0F-1EA915B7B042}" type="presParOf" srcId="{D44BA95A-0CD3-4053-870D-8B8162C8C385}" destId="{95B97EFA-6899-4734-90DA-7345115F62F0}" srcOrd="6" destOrd="0" presId="urn:microsoft.com/office/officeart/2005/8/layout/default#1"/>
    <dgm:cxn modelId="{CECC6CA0-174D-4982-BEEC-892DD4E63C55}" type="presParOf" srcId="{D44BA95A-0CD3-4053-870D-8B8162C8C385}" destId="{BA910600-6876-46DF-B8C4-6607793518C4}" srcOrd="7" destOrd="0" presId="urn:microsoft.com/office/officeart/2005/8/layout/default#1"/>
    <dgm:cxn modelId="{FE49B73F-8EE5-4636-9960-D77FD149AE26}" type="presParOf" srcId="{D44BA95A-0CD3-4053-870D-8B8162C8C385}" destId="{701E86E2-CB17-4862-B656-B671F603F5A2}" srcOrd="8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525828-30DA-4996-B87D-86FC966E8FA5}" type="doc">
      <dgm:prSet loTypeId="urn:microsoft.com/office/officeart/2005/8/layout/process4" loCatId="list" qsTypeId="urn:microsoft.com/office/officeart/2005/8/quickstyle/3d2" qsCatId="3D" csTypeId="urn:microsoft.com/office/officeart/2005/8/colors/colorful1#3" csCatId="colorful" phldr="1"/>
      <dgm:spPr/>
      <dgm:t>
        <a:bodyPr/>
        <a:lstStyle/>
        <a:p>
          <a:endParaRPr lang="pt-BR"/>
        </a:p>
      </dgm:t>
    </dgm:pt>
    <dgm:pt modelId="{EC6BA679-7799-4FF4-87C7-C7A1C3A4A69D}">
      <dgm:prSet phldrT="[Texto]" custT="1"/>
      <dgm:spPr/>
      <dgm:t>
        <a:bodyPr/>
        <a:lstStyle/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Ouvir a Deus juntos</a:t>
          </a:r>
        </a:p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(Ministrar ao Coração)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51FECA-F360-498C-BD24-5F17C3EBC514}" type="parTrans" cxnId="{D755DA93-3634-4796-AF41-1F3EA5A4FF2A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753A09-688E-4D03-A402-EDD68FD4C5FA}" type="sibTrans" cxnId="{D755DA93-3634-4796-AF41-1F3EA5A4FF2A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5B5EC9-0824-4B6F-896A-B94935762F15}">
      <dgm:prSet phldrT="[Texto]" custT="1"/>
      <dgm:spPr/>
      <dgm:t>
        <a:bodyPr/>
        <a:lstStyle/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Sequencias de Estudos</a:t>
          </a:r>
        </a:p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(Bíblia, livros,...)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0F8613-742E-446F-8D27-32ED897B8AFB}" type="parTrans" cxnId="{E66B4F9B-D3AF-4346-BDC1-E0541E504BDB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441860-6D60-4B22-BD41-2C445FAE91BD}" type="sibTrans" cxnId="{E66B4F9B-D3AF-4346-BDC1-E0541E504BDB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F56E59-4BC7-43E6-B390-9FF972ED6B45}">
      <dgm:prSet phldrT="[Texto]" custT="1"/>
      <dgm:spPr/>
      <dgm:t>
        <a:bodyPr/>
        <a:lstStyle/>
        <a:p>
          <a:pPr algn="ctr"/>
          <a:r>
            <a:rPr lang="pt-BR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Cuidado </a:t>
          </a:r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Pastoral para sua vida</a:t>
          </a:r>
        </a:p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(S.E.R.)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DB9CA1-6063-49F7-BCC1-1478B661BBAB}" type="parTrans" cxnId="{76D1E1DD-42AC-47A9-99D1-D4EC7F0F579C}">
      <dgm:prSet/>
      <dgm:spPr/>
      <dgm:t>
        <a:bodyPr/>
        <a:lstStyle/>
        <a:p>
          <a:endParaRPr lang="pt-BR"/>
        </a:p>
      </dgm:t>
    </dgm:pt>
    <dgm:pt modelId="{65AC926D-B19B-4AEF-AF07-CAD47BC46590}" type="sibTrans" cxnId="{76D1E1DD-42AC-47A9-99D1-D4EC7F0F579C}">
      <dgm:prSet/>
      <dgm:spPr/>
      <dgm:t>
        <a:bodyPr/>
        <a:lstStyle/>
        <a:p>
          <a:endParaRPr lang="pt-BR"/>
        </a:p>
      </dgm:t>
    </dgm:pt>
    <dgm:pt modelId="{93E30EF5-EB9A-4EA2-8A95-69ECD0A8CE49}" type="pres">
      <dgm:prSet presAssocID="{BE525828-30DA-4996-B87D-86FC966E8FA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6ED3F4A-A0A7-4A97-82C6-CE03D7617B90}" type="pres">
      <dgm:prSet presAssocID="{095B5EC9-0824-4B6F-896A-B94935762F15}" presName="boxAndChildren" presStyleCnt="0"/>
      <dgm:spPr/>
    </dgm:pt>
    <dgm:pt modelId="{266CF00D-2C0B-4E1A-9185-74086A621C9C}" type="pres">
      <dgm:prSet presAssocID="{095B5EC9-0824-4B6F-896A-B94935762F15}" presName="parentTextBox" presStyleLbl="node1" presStyleIdx="0" presStyleCnt="3"/>
      <dgm:spPr/>
      <dgm:t>
        <a:bodyPr/>
        <a:lstStyle/>
        <a:p>
          <a:endParaRPr lang="pt-BR"/>
        </a:p>
      </dgm:t>
    </dgm:pt>
    <dgm:pt modelId="{8DD35A99-DCFB-4B69-8A15-3C2A9E2172CC}" type="pres">
      <dgm:prSet presAssocID="{65AC926D-B19B-4AEF-AF07-CAD47BC46590}" presName="sp" presStyleCnt="0"/>
      <dgm:spPr/>
    </dgm:pt>
    <dgm:pt modelId="{9E57116A-FF57-48AD-84D7-D38CDE8EDFFF}" type="pres">
      <dgm:prSet presAssocID="{ECF56E59-4BC7-43E6-B390-9FF972ED6B45}" presName="arrowAndChildren" presStyleCnt="0"/>
      <dgm:spPr/>
    </dgm:pt>
    <dgm:pt modelId="{A6C66E50-7703-4C77-9382-D09FA80CD00D}" type="pres">
      <dgm:prSet presAssocID="{ECF56E59-4BC7-43E6-B390-9FF972ED6B45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16D240AB-056B-4131-B781-C23C3E25BA34}" type="pres">
      <dgm:prSet presAssocID="{D9753A09-688E-4D03-A402-EDD68FD4C5FA}" presName="sp" presStyleCnt="0"/>
      <dgm:spPr/>
    </dgm:pt>
    <dgm:pt modelId="{38883B00-6121-461A-B0A0-8FE1119E2A05}" type="pres">
      <dgm:prSet presAssocID="{EC6BA679-7799-4FF4-87C7-C7A1C3A4A69D}" presName="arrowAndChildren" presStyleCnt="0"/>
      <dgm:spPr/>
    </dgm:pt>
    <dgm:pt modelId="{C660EABD-EF99-40E7-8762-1E1C576B1D58}" type="pres">
      <dgm:prSet presAssocID="{EC6BA679-7799-4FF4-87C7-C7A1C3A4A69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4CD6FC07-E493-4183-9058-0A67D31106AB}" type="presOf" srcId="{ECF56E59-4BC7-43E6-B390-9FF972ED6B45}" destId="{A6C66E50-7703-4C77-9382-D09FA80CD00D}" srcOrd="0" destOrd="0" presId="urn:microsoft.com/office/officeart/2005/8/layout/process4"/>
    <dgm:cxn modelId="{895AD7BB-D94D-4612-9519-2FF512F7F2E6}" type="presOf" srcId="{095B5EC9-0824-4B6F-896A-B94935762F15}" destId="{266CF00D-2C0B-4E1A-9185-74086A621C9C}" srcOrd="0" destOrd="0" presId="urn:microsoft.com/office/officeart/2005/8/layout/process4"/>
    <dgm:cxn modelId="{76D1E1DD-42AC-47A9-99D1-D4EC7F0F579C}" srcId="{BE525828-30DA-4996-B87D-86FC966E8FA5}" destId="{ECF56E59-4BC7-43E6-B390-9FF972ED6B45}" srcOrd="1" destOrd="0" parTransId="{31DB9CA1-6063-49F7-BCC1-1478B661BBAB}" sibTransId="{65AC926D-B19B-4AEF-AF07-CAD47BC46590}"/>
    <dgm:cxn modelId="{D755DA93-3634-4796-AF41-1F3EA5A4FF2A}" srcId="{BE525828-30DA-4996-B87D-86FC966E8FA5}" destId="{EC6BA679-7799-4FF4-87C7-C7A1C3A4A69D}" srcOrd="0" destOrd="0" parTransId="{F651FECA-F360-498C-BD24-5F17C3EBC514}" sibTransId="{D9753A09-688E-4D03-A402-EDD68FD4C5FA}"/>
    <dgm:cxn modelId="{5D1E0D45-5E63-4690-84E4-53DA2E95B3B1}" type="presOf" srcId="{BE525828-30DA-4996-B87D-86FC966E8FA5}" destId="{93E30EF5-EB9A-4EA2-8A95-69ECD0A8CE49}" srcOrd="0" destOrd="0" presId="urn:microsoft.com/office/officeart/2005/8/layout/process4"/>
    <dgm:cxn modelId="{CD9A570A-07BF-4EC1-8095-13528072156D}" type="presOf" srcId="{EC6BA679-7799-4FF4-87C7-C7A1C3A4A69D}" destId="{C660EABD-EF99-40E7-8762-1E1C576B1D58}" srcOrd="0" destOrd="0" presId="urn:microsoft.com/office/officeart/2005/8/layout/process4"/>
    <dgm:cxn modelId="{E66B4F9B-D3AF-4346-BDC1-E0541E504BDB}" srcId="{BE525828-30DA-4996-B87D-86FC966E8FA5}" destId="{095B5EC9-0824-4B6F-896A-B94935762F15}" srcOrd="2" destOrd="0" parTransId="{FF0F8613-742E-446F-8D27-32ED897B8AFB}" sibTransId="{E8441860-6D60-4B22-BD41-2C445FAE91BD}"/>
    <dgm:cxn modelId="{97A1264E-CF10-4497-878F-C0D32A41DAA1}" type="presParOf" srcId="{93E30EF5-EB9A-4EA2-8A95-69ECD0A8CE49}" destId="{E6ED3F4A-A0A7-4A97-82C6-CE03D7617B90}" srcOrd="0" destOrd="0" presId="urn:microsoft.com/office/officeart/2005/8/layout/process4"/>
    <dgm:cxn modelId="{00021C4C-E993-4E72-8358-171AAF356FD7}" type="presParOf" srcId="{E6ED3F4A-A0A7-4A97-82C6-CE03D7617B90}" destId="{266CF00D-2C0B-4E1A-9185-74086A621C9C}" srcOrd="0" destOrd="0" presId="urn:microsoft.com/office/officeart/2005/8/layout/process4"/>
    <dgm:cxn modelId="{8A74D382-3B36-4086-8A19-6FEACAD1B4EB}" type="presParOf" srcId="{93E30EF5-EB9A-4EA2-8A95-69ECD0A8CE49}" destId="{8DD35A99-DCFB-4B69-8A15-3C2A9E2172CC}" srcOrd="1" destOrd="0" presId="urn:microsoft.com/office/officeart/2005/8/layout/process4"/>
    <dgm:cxn modelId="{2BB62F2B-AB88-470D-867C-02C1A2CA9807}" type="presParOf" srcId="{93E30EF5-EB9A-4EA2-8A95-69ECD0A8CE49}" destId="{9E57116A-FF57-48AD-84D7-D38CDE8EDFFF}" srcOrd="2" destOrd="0" presId="urn:microsoft.com/office/officeart/2005/8/layout/process4"/>
    <dgm:cxn modelId="{4852672D-8736-4643-A95F-6ADABA93F4C7}" type="presParOf" srcId="{9E57116A-FF57-48AD-84D7-D38CDE8EDFFF}" destId="{A6C66E50-7703-4C77-9382-D09FA80CD00D}" srcOrd="0" destOrd="0" presId="urn:microsoft.com/office/officeart/2005/8/layout/process4"/>
    <dgm:cxn modelId="{C26CD12B-B4A7-4215-8141-C3BB88A80DF3}" type="presParOf" srcId="{93E30EF5-EB9A-4EA2-8A95-69ECD0A8CE49}" destId="{16D240AB-056B-4131-B781-C23C3E25BA34}" srcOrd="3" destOrd="0" presId="urn:microsoft.com/office/officeart/2005/8/layout/process4"/>
    <dgm:cxn modelId="{16E72628-DDD0-45BC-9633-EBAD721C103F}" type="presParOf" srcId="{93E30EF5-EB9A-4EA2-8A95-69ECD0A8CE49}" destId="{38883B00-6121-461A-B0A0-8FE1119E2A05}" srcOrd="4" destOrd="0" presId="urn:microsoft.com/office/officeart/2005/8/layout/process4"/>
    <dgm:cxn modelId="{ACE5D530-165E-4C12-9ADF-5684E1BF06AE}" type="presParOf" srcId="{38883B00-6121-461A-B0A0-8FE1119E2A05}" destId="{C660EABD-EF99-40E7-8762-1E1C576B1D58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525828-30DA-4996-B87D-86FC966E8FA5}" type="doc">
      <dgm:prSet loTypeId="urn:microsoft.com/office/officeart/2008/layout/AlternatingPictureBlocks" loCatId="list" qsTypeId="urn:microsoft.com/office/officeart/2005/8/quickstyle/3d2" qsCatId="3D" csTypeId="urn:microsoft.com/office/officeart/2005/8/colors/colorful1#4" csCatId="colorful" phldr="1"/>
      <dgm:spPr/>
      <dgm:t>
        <a:bodyPr/>
        <a:lstStyle/>
        <a:p>
          <a:endParaRPr lang="pt-BR"/>
        </a:p>
      </dgm:t>
    </dgm:pt>
    <dgm:pt modelId="{4E70C22C-7D9D-45EA-ABD7-C5B9050284D0}">
      <dgm:prSet phldrT="[Texto]" custT="1"/>
      <dgm:spPr/>
      <dgm:t>
        <a:bodyPr/>
        <a:lstStyle/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Assessoria para seu Ministério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2B594C-83D3-4B03-BD1A-F1F3E06DAA2D}" type="parTrans" cxnId="{EF377B21-B651-4471-8463-5E2B7A5DD3F9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3F1D6D-E50B-44AC-AB83-DC50D1129746}" type="sibTrans" cxnId="{EF377B21-B651-4471-8463-5E2B7A5DD3F9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42656-B67E-41B9-9A2D-773E93D7829E}">
      <dgm:prSet phldrT="[Texto]" custT="1"/>
      <dgm:spPr/>
      <dgm:t>
        <a:bodyPr/>
        <a:lstStyle/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Assessoria para sua Vida</a:t>
          </a:r>
        </a:p>
      </dgm:t>
    </dgm:pt>
    <dgm:pt modelId="{5B7C1656-DD8A-414F-AE85-62819C104BB7}" type="sibTrans" cxnId="{DE38A7E7-8223-4EE1-95C3-1A83F95038FC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E144D7-9983-40BF-B5FF-20FEEF5BCC3A}" type="parTrans" cxnId="{DE38A7E7-8223-4EE1-95C3-1A83F95038FC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CBA2E3-E4C5-4982-A1C3-696529FA589E}" type="pres">
      <dgm:prSet presAssocID="{BE525828-30DA-4996-B87D-86FC966E8FA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7BDDF8-8C42-49A9-AF3A-8F824DB11B29}" type="pres">
      <dgm:prSet presAssocID="{D4D42656-B67E-41B9-9A2D-773E93D7829E}" presName="comp" presStyleCnt="0"/>
      <dgm:spPr/>
    </dgm:pt>
    <dgm:pt modelId="{EEA85484-69F3-4ADE-9988-EAF970A27C14}" type="pres">
      <dgm:prSet presAssocID="{D4D42656-B67E-41B9-9A2D-773E93D7829E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94E4BFA-110D-435F-98E1-5ECD3EBCF537}" type="pres">
      <dgm:prSet presAssocID="{D4D42656-B67E-41B9-9A2D-773E93D7829E}" presName="rect1" presStyleLbl="ln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pt-BR"/>
        </a:p>
      </dgm:t>
    </dgm:pt>
    <dgm:pt modelId="{30C20F5B-308C-4A35-A9D0-23B616A7C6A1}" type="pres">
      <dgm:prSet presAssocID="{5B7C1656-DD8A-414F-AE85-62819C104BB7}" presName="sibTrans" presStyleCnt="0"/>
      <dgm:spPr/>
    </dgm:pt>
    <dgm:pt modelId="{47F52F85-36CD-4401-BBC0-AFD3B8AFC717}" type="pres">
      <dgm:prSet presAssocID="{4E70C22C-7D9D-45EA-ABD7-C5B9050284D0}" presName="comp" presStyleCnt="0"/>
      <dgm:spPr/>
    </dgm:pt>
    <dgm:pt modelId="{66304DDE-1E90-4300-88CD-608AC8C471B1}" type="pres">
      <dgm:prSet presAssocID="{4E70C22C-7D9D-45EA-ABD7-C5B9050284D0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D7CECF-3A14-4076-ABD6-4CE875C8366B}" type="pres">
      <dgm:prSet presAssocID="{4E70C22C-7D9D-45EA-ABD7-C5B9050284D0}" presName="rect1" presStyleLbl="ln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</dgm:pt>
  </dgm:ptLst>
  <dgm:cxnLst>
    <dgm:cxn modelId="{DE38A7E7-8223-4EE1-95C3-1A83F95038FC}" srcId="{BE525828-30DA-4996-B87D-86FC966E8FA5}" destId="{D4D42656-B67E-41B9-9A2D-773E93D7829E}" srcOrd="0" destOrd="0" parTransId="{EAE144D7-9983-40BF-B5FF-20FEEF5BCC3A}" sibTransId="{5B7C1656-DD8A-414F-AE85-62819C104BB7}"/>
    <dgm:cxn modelId="{20AB548A-3D58-46BA-B791-BB113F195703}" type="presOf" srcId="{D4D42656-B67E-41B9-9A2D-773E93D7829E}" destId="{EEA85484-69F3-4ADE-9988-EAF970A27C14}" srcOrd="0" destOrd="0" presId="urn:microsoft.com/office/officeart/2008/layout/AlternatingPictureBlocks"/>
    <dgm:cxn modelId="{EF377B21-B651-4471-8463-5E2B7A5DD3F9}" srcId="{BE525828-30DA-4996-B87D-86FC966E8FA5}" destId="{4E70C22C-7D9D-45EA-ABD7-C5B9050284D0}" srcOrd="1" destOrd="0" parTransId="{362B594C-83D3-4B03-BD1A-F1F3E06DAA2D}" sibTransId="{CB3F1D6D-E50B-44AC-AB83-DC50D1129746}"/>
    <dgm:cxn modelId="{95A8FF55-3EB3-4EED-B7C4-FD14F17AE8AC}" type="presOf" srcId="{BE525828-30DA-4996-B87D-86FC966E8FA5}" destId="{E0CBA2E3-E4C5-4982-A1C3-696529FA589E}" srcOrd="0" destOrd="0" presId="urn:microsoft.com/office/officeart/2008/layout/AlternatingPictureBlocks"/>
    <dgm:cxn modelId="{437A1D3C-1154-4F59-8372-1C10AAF5F54B}" type="presOf" srcId="{4E70C22C-7D9D-45EA-ABD7-C5B9050284D0}" destId="{66304DDE-1E90-4300-88CD-608AC8C471B1}" srcOrd="0" destOrd="0" presId="urn:microsoft.com/office/officeart/2008/layout/AlternatingPictureBlocks"/>
    <dgm:cxn modelId="{3A132CE7-2E29-4443-BCAB-A122DBB379A2}" type="presParOf" srcId="{E0CBA2E3-E4C5-4982-A1C3-696529FA589E}" destId="{CB7BDDF8-8C42-49A9-AF3A-8F824DB11B29}" srcOrd="0" destOrd="0" presId="urn:microsoft.com/office/officeart/2008/layout/AlternatingPictureBlocks"/>
    <dgm:cxn modelId="{C49193E0-9E91-4235-B785-780A10880E76}" type="presParOf" srcId="{CB7BDDF8-8C42-49A9-AF3A-8F824DB11B29}" destId="{EEA85484-69F3-4ADE-9988-EAF970A27C14}" srcOrd="0" destOrd="0" presId="urn:microsoft.com/office/officeart/2008/layout/AlternatingPictureBlocks"/>
    <dgm:cxn modelId="{6AF3C4EF-9AB4-4ADE-852D-3C1F2A93667F}" type="presParOf" srcId="{CB7BDDF8-8C42-49A9-AF3A-8F824DB11B29}" destId="{294E4BFA-110D-435F-98E1-5ECD3EBCF537}" srcOrd="1" destOrd="0" presId="urn:microsoft.com/office/officeart/2008/layout/AlternatingPictureBlocks"/>
    <dgm:cxn modelId="{85B3D75C-5189-4E8F-B475-89497FC59FB5}" type="presParOf" srcId="{E0CBA2E3-E4C5-4982-A1C3-696529FA589E}" destId="{30C20F5B-308C-4A35-A9D0-23B616A7C6A1}" srcOrd="1" destOrd="0" presId="urn:microsoft.com/office/officeart/2008/layout/AlternatingPictureBlocks"/>
    <dgm:cxn modelId="{49976BA1-38CB-4907-A847-76D0D6483FD6}" type="presParOf" srcId="{E0CBA2E3-E4C5-4982-A1C3-696529FA589E}" destId="{47F52F85-36CD-4401-BBC0-AFD3B8AFC717}" srcOrd="2" destOrd="0" presId="urn:microsoft.com/office/officeart/2008/layout/AlternatingPictureBlocks"/>
    <dgm:cxn modelId="{3735403D-9A43-4206-8BB3-25FE7EC17A87}" type="presParOf" srcId="{47F52F85-36CD-4401-BBC0-AFD3B8AFC717}" destId="{66304DDE-1E90-4300-88CD-608AC8C471B1}" srcOrd="0" destOrd="0" presId="urn:microsoft.com/office/officeart/2008/layout/AlternatingPictureBlocks"/>
    <dgm:cxn modelId="{992EFDA1-1E50-429F-9E4B-3F99350D42B8}" type="presParOf" srcId="{47F52F85-36CD-4401-BBC0-AFD3B8AFC717}" destId="{BFD7CECF-3A14-4076-ABD6-4CE875C8366B}" srcOrd="1" destOrd="0" presId="urn:microsoft.com/office/officeart/2008/layout/AlternatingPictureBlock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525828-30DA-4996-B87D-86FC966E8FA5}" type="doc">
      <dgm:prSet loTypeId="urn:microsoft.com/office/officeart/2008/layout/IncreasingCircleProcess" loCatId="list" qsTypeId="urn:microsoft.com/office/officeart/2005/8/quickstyle/3d2" qsCatId="3D" csTypeId="urn:microsoft.com/office/officeart/2005/8/colors/colorful1#5" csCatId="colorful" phldr="1"/>
      <dgm:spPr/>
      <dgm:t>
        <a:bodyPr/>
        <a:lstStyle/>
        <a:p>
          <a:endParaRPr lang="pt-BR"/>
        </a:p>
      </dgm:t>
    </dgm:pt>
    <dgm:pt modelId="{4E70C22C-7D9D-45EA-ABD7-C5B9050284D0}">
      <dgm:prSet phldrT="[Texto]" custT="1"/>
      <dgm:spPr/>
      <dgm:t>
        <a:bodyPr/>
        <a:lstStyle/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Passar a </a:t>
          </a:r>
          <a:r>
            <a:rPr lang="pt-BR" sz="2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Paixão</a:t>
          </a:r>
          <a:endParaRPr lang="pt-BR" sz="2800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2B594C-83D3-4B03-BD1A-F1F3E06DAA2D}" type="parTrans" cxnId="{EF377B21-B651-4471-8463-5E2B7A5DD3F9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3F1D6D-E50B-44AC-AB83-DC50D1129746}" type="sibTrans" cxnId="{EF377B21-B651-4471-8463-5E2B7A5DD3F9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42656-B67E-41B9-9A2D-773E93D7829E}">
      <dgm:prSet phldrT="[Texto]" custT="1"/>
      <dgm:spPr/>
      <dgm:t>
        <a:bodyPr/>
        <a:lstStyle/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Passar a </a:t>
          </a:r>
          <a:r>
            <a:rPr lang="pt-B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</a:t>
          </a:r>
        </a:p>
      </dgm:t>
    </dgm:pt>
    <dgm:pt modelId="{5B7C1656-DD8A-414F-AE85-62819C104BB7}" type="sibTrans" cxnId="{DE38A7E7-8223-4EE1-95C3-1A83F95038FC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E144D7-9983-40BF-B5FF-20FEEF5BCC3A}" type="parTrans" cxnId="{DE38A7E7-8223-4EE1-95C3-1A83F95038FC}">
      <dgm:prSet/>
      <dgm:spPr/>
      <dgm:t>
        <a:bodyPr/>
        <a:lstStyle/>
        <a:p>
          <a:pPr algn="l"/>
          <a:endParaRPr lang="pt-B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C58FAF-6E5D-407F-81FE-4F069ABADE8D}">
      <dgm:prSet phldrT="[Texto]" custT="1"/>
      <dgm:spPr/>
      <dgm:t>
        <a:bodyPr/>
        <a:lstStyle/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Passar o </a:t>
          </a:r>
          <a:r>
            <a:rPr lang="pt-BR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Modelo</a:t>
          </a:r>
          <a:endParaRPr lang="pt-BR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43CB26-3FCD-481A-B4A5-BDA1B121C0A1}" type="parTrans" cxnId="{5C2C75AD-59EB-46DB-B42B-9ED39276E93F}">
      <dgm:prSet/>
      <dgm:spPr/>
      <dgm:t>
        <a:bodyPr/>
        <a:lstStyle/>
        <a:p>
          <a:endParaRPr lang="pt-BR"/>
        </a:p>
      </dgm:t>
    </dgm:pt>
    <dgm:pt modelId="{5960E248-5348-49D9-B3F2-C13188D73222}" type="sibTrans" cxnId="{5C2C75AD-59EB-46DB-B42B-9ED39276E93F}">
      <dgm:prSet/>
      <dgm:spPr/>
      <dgm:t>
        <a:bodyPr/>
        <a:lstStyle/>
        <a:p>
          <a:endParaRPr lang="pt-BR"/>
        </a:p>
      </dgm:t>
    </dgm:pt>
    <dgm:pt modelId="{597799C4-C742-4C28-A9ED-348118BB9E09}">
      <dgm:prSet phldrT="[Texto]" custT="1"/>
      <dgm:spPr/>
      <dgm:t>
        <a:bodyPr/>
        <a:lstStyle/>
        <a:p>
          <a:pPr algn="ctr"/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Passar o </a:t>
          </a:r>
          <a:r>
            <a:rPr lang="pt-BR" sz="28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</a:t>
          </a:r>
          <a:endParaRPr lang="pt-BR" sz="2800" b="1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DD08F4-7715-4E18-B640-D9B7C3013AD1}" type="parTrans" cxnId="{21DA3D3F-EF5A-4F53-860A-271867C2EC3A}">
      <dgm:prSet/>
      <dgm:spPr/>
      <dgm:t>
        <a:bodyPr/>
        <a:lstStyle/>
        <a:p>
          <a:endParaRPr lang="pt-BR"/>
        </a:p>
      </dgm:t>
    </dgm:pt>
    <dgm:pt modelId="{4FD294D3-B0D1-4951-938A-D0990DB784F5}" type="sibTrans" cxnId="{21DA3D3F-EF5A-4F53-860A-271867C2EC3A}">
      <dgm:prSet/>
      <dgm:spPr/>
      <dgm:t>
        <a:bodyPr/>
        <a:lstStyle/>
        <a:p>
          <a:endParaRPr lang="pt-BR"/>
        </a:p>
      </dgm:t>
    </dgm:pt>
    <dgm:pt modelId="{9E5A9366-01BA-419C-B816-5E84FA391AF5}" type="pres">
      <dgm:prSet presAssocID="{BE525828-30DA-4996-B87D-86FC966E8FA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853281B3-9659-4D5B-B788-55A9C7D201FA}" type="pres">
      <dgm:prSet presAssocID="{D4D42656-B67E-41B9-9A2D-773E93D7829E}" presName="composite" presStyleCnt="0"/>
      <dgm:spPr/>
    </dgm:pt>
    <dgm:pt modelId="{F9039CA7-E402-44C2-802C-FD520A86E868}" type="pres">
      <dgm:prSet presAssocID="{D4D42656-B67E-41B9-9A2D-773E93D7829E}" presName="BackAccent" presStyleLbl="bgShp" presStyleIdx="0" presStyleCnt="4"/>
      <dgm:spPr/>
    </dgm:pt>
    <dgm:pt modelId="{2436D137-DC9A-4C2C-BECC-776B5ECCE9AE}" type="pres">
      <dgm:prSet presAssocID="{D4D42656-B67E-41B9-9A2D-773E93D7829E}" presName="Accent" presStyleLbl="alignNode1" presStyleIdx="0" presStyleCnt="4"/>
      <dgm:spPr/>
    </dgm:pt>
    <dgm:pt modelId="{4EEF6D47-6192-46BA-BD30-8A780C7D3A9D}" type="pres">
      <dgm:prSet presAssocID="{D4D42656-B67E-41B9-9A2D-773E93D7829E}" presName="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6444EB9E-A688-4ABD-B659-224C31391DFC}" type="pres">
      <dgm:prSet presAssocID="{D4D42656-B67E-41B9-9A2D-773E93D7829E}" presName="Parent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C0DAD4-8052-4605-B7B0-FCDB749A0714}" type="pres">
      <dgm:prSet presAssocID="{5B7C1656-DD8A-414F-AE85-62819C104BB7}" presName="sibTrans" presStyleCnt="0"/>
      <dgm:spPr/>
    </dgm:pt>
    <dgm:pt modelId="{374338F5-456F-4637-9A26-2741EC1804C0}" type="pres">
      <dgm:prSet presAssocID="{4E70C22C-7D9D-45EA-ABD7-C5B9050284D0}" presName="composite" presStyleCnt="0"/>
      <dgm:spPr/>
    </dgm:pt>
    <dgm:pt modelId="{CDE5D106-38EE-4015-ADD5-6218CED36D25}" type="pres">
      <dgm:prSet presAssocID="{4E70C22C-7D9D-45EA-ABD7-C5B9050284D0}" presName="BackAccent" presStyleLbl="bgShp" presStyleIdx="1" presStyleCnt="4"/>
      <dgm:spPr/>
    </dgm:pt>
    <dgm:pt modelId="{288D6551-9097-40C1-9DA4-CB625B1C7036}" type="pres">
      <dgm:prSet presAssocID="{4E70C22C-7D9D-45EA-ABD7-C5B9050284D0}" presName="Accent" presStyleLbl="alignNode1" presStyleIdx="1" presStyleCnt="4"/>
      <dgm:spPr/>
    </dgm:pt>
    <dgm:pt modelId="{ACDEA06F-F13B-47C3-AD35-1F9DAF983262}" type="pres">
      <dgm:prSet presAssocID="{4E70C22C-7D9D-45EA-ABD7-C5B9050284D0}" presName="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425F647-53AE-43FD-9A06-F4FAA23D16EB}" type="pres">
      <dgm:prSet presAssocID="{4E70C22C-7D9D-45EA-ABD7-C5B9050284D0}" presName="Parent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4532B29-2128-4538-9142-40184B2824F7}" type="pres">
      <dgm:prSet presAssocID="{CB3F1D6D-E50B-44AC-AB83-DC50D1129746}" presName="sibTrans" presStyleCnt="0"/>
      <dgm:spPr/>
    </dgm:pt>
    <dgm:pt modelId="{4E41C625-E5A7-4B8F-AF55-0C5D4DAD4C01}" type="pres">
      <dgm:prSet presAssocID="{49C58FAF-6E5D-407F-81FE-4F069ABADE8D}" presName="composite" presStyleCnt="0"/>
      <dgm:spPr/>
    </dgm:pt>
    <dgm:pt modelId="{7E5C536C-B850-4588-A04E-5317E06B017B}" type="pres">
      <dgm:prSet presAssocID="{49C58FAF-6E5D-407F-81FE-4F069ABADE8D}" presName="BackAccent" presStyleLbl="bgShp" presStyleIdx="2" presStyleCnt="4"/>
      <dgm:spPr/>
    </dgm:pt>
    <dgm:pt modelId="{F138DA33-5B87-4FF7-AAB4-B429177AC152}" type="pres">
      <dgm:prSet presAssocID="{49C58FAF-6E5D-407F-81FE-4F069ABADE8D}" presName="Accent" presStyleLbl="alignNode1" presStyleIdx="2" presStyleCnt="4"/>
      <dgm:spPr/>
    </dgm:pt>
    <dgm:pt modelId="{8B996A02-5949-4CF5-AE8B-EBE618EFE7B0}" type="pres">
      <dgm:prSet presAssocID="{49C58FAF-6E5D-407F-81FE-4F069ABADE8D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E57E1A82-6676-4807-B6B5-1B714C112991}" type="pres">
      <dgm:prSet presAssocID="{49C58FAF-6E5D-407F-81FE-4F069ABADE8D}" presName="Parent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CE6A183-2063-4450-A3BF-8DE6F2615E43}" type="pres">
      <dgm:prSet presAssocID="{5960E248-5348-49D9-B3F2-C13188D73222}" presName="sibTrans" presStyleCnt="0"/>
      <dgm:spPr/>
    </dgm:pt>
    <dgm:pt modelId="{C5DD0673-61DF-444C-AD5B-8332AFD06587}" type="pres">
      <dgm:prSet presAssocID="{597799C4-C742-4C28-A9ED-348118BB9E09}" presName="composite" presStyleCnt="0"/>
      <dgm:spPr/>
    </dgm:pt>
    <dgm:pt modelId="{9D8D439F-0871-406E-BD0A-568F3F5BE349}" type="pres">
      <dgm:prSet presAssocID="{597799C4-C742-4C28-A9ED-348118BB9E09}" presName="BackAccent" presStyleLbl="bgShp" presStyleIdx="3" presStyleCnt="4"/>
      <dgm:spPr/>
    </dgm:pt>
    <dgm:pt modelId="{A20C003B-4E54-4D2F-9D68-7A35644E1040}" type="pres">
      <dgm:prSet presAssocID="{597799C4-C742-4C28-A9ED-348118BB9E09}" presName="Accent" presStyleLbl="alignNode1" presStyleIdx="3" presStyleCnt="4"/>
      <dgm:spPr/>
    </dgm:pt>
    <dgm:pt modelId="{9D789C28-FA45-4DCA-BDAC-3CC3E85DB94A}" type="pres">
      <dgm:prSet presAssocID="{597799C4-C742-4C28-A9ED-348118BB9E09}" presName="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2CE0C73-1E40-424C-BA6D-400C1CCB07CE}" type="pres">
      <dgm:prSet presAssocID="{597799C4-C742-4C28-A9ED-348118BB9E09}" presName="Parent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1DA3D3F-EF5A-4F53-860A-271867C2EC3A}" srcId="{BE525828-30DA-4996-B87D-86FC966E8FA5}" destId="{597799C4-C742-4C28-A9ED-348118BB9E09}" srcOrd="3" destOrd="0" parTransId="{B3DD08F4-7715-4E18-B640-D9B7C3013AD1}" sibTransId="{4FD294D3-B0D1-4951-938A-D0990DB784F5}"/>
    <dgm:cxn modelId="{96E7C4B0-6FA7-4BAA-B8CE-AB5FC5024EB0}" type="presOf" srcId="{4E70C22C-7D9D-45EA-ABD7-C5B9050284D0}" destId="{A425F647-53AE-43FD-9A06-F4FAA23D16EB}" srcOrd="0" destOrd="0" presId="urn:microsoft.com/office/officeart/2008/layout/IncreasingCircleProcess"/>
    <dgm:cxn modelId="{8EB3F7C6-2B19-4898-AD55-FCB71554EB77}" type="presOf" srcId="{597799C4-C742-4C28-A9ED-348118BB9E09}" destId="{92CE0C73-1E40-424C-BA6D-400C1CCB07CE}" srcOrd="0" destOrd="0" presId="urn:microsoft.com/office/officeart/2008/layout/IncreasingCircleProcess"/>
    <dgm:cxn modelId="{21569F97-05A8-453F-96B8-095B9CEFF6B6}" type="presOf" srcId="{D4D42656-B67E-41B9-9A2D-773E93D7829E}" destId="{6444EB9E-A688-4ABD-B659-224C31391DFC}" srcOrd="0" destOrd="0" presId="urn:microsoft.com/office/officeart/2008/layout/IncreasingCircleProcess"/>
    <dgm:cxn modelId="{EF377B21-B651-4471-8463-5E2B7A5DD3F9}" srcId="{BE525828-30DA-4996-B87D-86FC966E8FA5}" destId="{4E70C22C-7D9D-45EA-ABD7-C5B9050284D0}" srcOrd="1" destOrd="0" parTransId="{362B594C-83D3-4B03-BD1A-F1F3E06DAA2D}" sibTransId="{CB3F1D6D-E50B-44AC-AB83-DC50D1129746}"/>
    <dgm:cxn modelId="{3F3CB2A2-B47C-41D7-A627-CE5D5C284C3E}" type="presOf" srcId="{49C58FAF-6E5D-407F-81FE-4F069ABADE8D}" destId="{E57E1A82-6676-4807-B6B5-1B714C112991}" srcOrd="0" destOrd="0" presId="urn:microsoft.com/office/officeart/2008/layout/IncreasingCircleProcess"/>
    <dgm:cxn modelId="{DE38A7E7-8223-4EE1-95C3-1A83F95038FC}" srcId="{BE525828-30DA-4996-B87D-86FC966E8FA5}" destId="{D4D42656-B67E-41B9-9A2D-773E93D7829E}" srcOrd="0" destOrd="0" parTransId="{EAE144D7-9983-40BF-B5FF-20FEEF5BCC3A}" sibTransId="{5B7C1656-DD8A-414F-AE85-62819C104BB7}"/>
    <dgm:cxn modelId="{352D4A60-F9F7-4DB8-9B1A-CAC9FB0456EF}" type="presOf" srcId="{BE525828-30DA-4996-B87D-86FC966E8FA5}" destId="{9E5A9366-01BA-419C-B816-5E84FA391AF5}" srcOrd="0" destOrd="0" presId="urn:microsoft.com/office/officeart/2008/layout/IncreasingCircleProcess"/>
    <dgm:cxn modelId="{5C2C75AD-59EB-46DB-B42B-9ED39276E93F}" srcId="{BE525828-30DA-4996-B87D-86FC966E8FA5}" destId="{49C58FAF-6E5D-407F-81FE-4F069ABADE8D}" srcOrd="2" destOrd="0" parTransId="{D943CB26-3FCD-481A-B4A5-BDA1B121C0A1}" sibTransId="{5960E248-5348-49D9-B3F2-C13188D73222}"/>
    <dgm:cxn modelId="{17954C5A-92C7-48C6-8795-14E6D3A8291B}" type="presParOf" srcId="{9E5A9366-01BA-419C-B816-5E84FA391AF5}" destId="{853281B3-9659-4D5B-B788-55A9C7D201FA}" srcOrd="0" destOrd="0" presId="urn:microsoft.com/office/officeart/2008/layout/IncreasingCircleProcess"/>
    <dgm:cxn modelId="{24AEE1C4-4730-41C9-9836-B1655FEF734C}" type="presParOf" srcId="{853281B3-9659-4D5B-B788-55A9C7D201FA}" destId="{F9039CA7-E402-44C2-802C-FD520A86E868}" srcOrd="0" destOrd="0" presId="urn:microsoft.com/office/officeart/2008/layout/IncreasingCircleProcess"/>
    <dgm:cxn modelId="{5A088B82-4899-4845-A6B8-919EB6364413}" type="presParOf" srcId="{853281B3-9659-4D5B-B788-55A9C7D201FA}" destId="{2436D137-DC9A-4C2C-BECC-776B5ECCE9AE}" srcOrd="1" destOrd="0" presId="urn:microsoft.com/office/officeart/2008/layout/IncreasingCircleProcess"/>
    <dgm:cxn modelId="{CEC40825-C9F9-4116-A9CC-626C6BD2CF3E}" type="presParOf" srcId="{853281B3-9659-4D5B-B788-55A9C7D201FA}" destId="{4EEF6D47-6192-46BA-BD30-8A780C7D3A9D}" srcOrd="2" destOrd="0" presId="urn:microsoft.com/office/officeart/2008/layout/IncreasingCircleProcess"/>
    <dgm:cxn modelId="{48E58629-5FC3-44A9-8F0C-DB6C3E7FB3B1}" type="presParOf" srcId="{853281B3-9659-4D5B-B788-55A9C7D201FA}" destId="{6444EB9E-A688-4ABD-B659-224C31391DFC}" srcOrd="3" destOrd="0" presId="urn:microsoft.com/office/officeart/2008/layout/IncreasingCircleProcess"/>
    <dgm:cxn modelId="{1095E462-5B1F-46E1-B776-1F9B2DFD5A1A}" type="presParOf" srcId="{9E5A9366-01BA-419C-B816-5E84FA391AF5}" destId="{F5C0DAD4-8052-4605-B7B0-FCDB749A0714}" srcOrd="1" destOrd="0" presId="urn:microsoft.com/office/officeart/2008/layout/IncreasingCircleProcess"/>
    <dgm:cxn modelId="{9C0B49D6-EA97-4D9F-86F5-D47B5F153CAE}" type="presParOf" srcId="{9E5A9366-01BA-419C-B816-5E84FA391AF5}" destId="{374338F5-456F-4637-9A26-2741EC1804C0}" srcOrd="2" destOrd="0" presId="urn:microsoft.com/office/officeart/2008/layout/IncreasingCircleProcess"/>
    <dgm:cxn modelId="{4B641AEB-9793-41FE-8871-3FA10FA08F75}" type="presParOf" srcId="{374338F5-456F-4637-9A26-2741EC1804C0}" destId="{CDE5D106-38EE-4015-ADD5-6218CED36D25}" srcOrd="0" destOrd="0" presId="urn:microsoft.com/office/officeart/2008/layout/IncreasingCircleProcess"/>
    <dgm:cxn modelId="{4A1423C5-03E5-4C6C-82F4-7E9527F58C33}" type="presParOf" srcId="{374338F5-456F-4637-9A26-2741EC1804C0}" destId="{288D6551-9097-40C1-9DA4-CB625B1C7036}" srcOrd="1" destOrd="0" presId="urn:microsoft.com/office/officeart/2008/layout/IncreasingCircleProcess"/>
    <dgm:cxn modelId="{7528E071-BF83-4B70-A6B4-906C76EE39D2}" type="presParOf" srcId="{374338F5-456F-4637-9A26-2741EC1804C0}" destId="{ACDEA06F-F13B-47C3-AD35-1F9DAF983262}" srcOrd="2" destOrd="0" presId="urn:microsoft.com/office/officeart/2008/layout/IncreasingCircleProcess"/>
    <dgm:cxn modelId="{A5CAB142-3ECF-4624-9926-D5D82F9B5A80}" type="presParOf" srcId="{374338F5-456F-4637-9A26-2741EC1804C0}" destId="{A425F647-53AE-43FD-9A06-F4FAA23D16EB}" srcOrd="3" destOrd="0" presId="urn:microsoft.com/office/officeart/2008/layout/IncreasingCircleProcess"/>
    <dgm:cxn modelId="{1438BD30-C762-4F9F-84A1-212631C2D11B}" type="presParOf" srcId="{9E5A9366-01BA-419C-B816-5E84FA391AF5}" destId="{44532B29-2128-4538-9142-40184B2824F7}" srcOrd="3" destOrd="0" presId="urn:microsoft.com/office/officeart/2008/layout/IncreasingCircleProcess"/>
    <dgm:cxn modelId="{5FBC72E2-8EEF-4653-BDE6-D512AE6A57DA}" type="presParOf" srcId="{9E5A9366-01BA-419C-B816-5E84FA391AF5}" destId="{4E41C625-E5A7-4B8F-AF55-0C5D4DAD4C01}" srcOrd="4" destOrd="0" presId="urn:microsoft.com/office/officeart/2008/layout/IncreasingCircleProcess"/>
    <dgm:cxn modelId="{056A2210-E5AE-4C89-B63E-3E39585963FF}" type="presParOf" srcId="{4E41C625-E5A7-4B8F-AF55-0C5D4DAD4C01}" destId="{7E5C536C-B850-4588-A04E-5317E06B017B}" srcOrd="0" destOrd="0" presId="urn:microsoft.com/office/officeart/2008/layout/IncreasingCircleProcess"/>
    <dgm:cxn modelId="{C481697C-C437-475F-B030-3663564A9AA0}" type="presParOf" srcId="{4E41C625-E5A7-4B8F-AF55-0C5D4DAD4C01}" destId="{F138DA33-5B87-4FF7-AAB4-B429177AC152}" srcOrd="1" destOrd="0" presId="urn:microsoft.com/office/officeart/2008/layout/IncreasingCircleProcess"/>
    <dgm:cxn modelId="{DB8BE76E-F89F-40ED-8DCD-1ECFAA19BF2D}" type="presParOf" srcId="{4E41C625-E5A7-4B8F-AF55-0C5D4DAD4C01}" destId="{8B996A02-5949-4CF5-AE8B-EBE618EFE7B0}" srcOrd="2" destOrd="0" presId="urn:microsoft.com/office/officeart/2008/layout/IncreasingCircleProcess"/>
    <dgm:cxn modelId="{18651404-F334-4340-AC8D-E00C7A5C9ACB}" type="presParOf" srcId="{4E41C625-E5A7-4B8F-AF55-0C5D4DAD4C01}" destId="{E57E1A82-6676-4807-B6B5-1B714C112991}" srcOrd="3" destOrd="0" presId="urn:microsoft.com/office/officeart/2008/layout/IncreasingCircleProcess"/>
    <dgm:cxn modelId="{A06C2904-7A65-4021-A7D1-79A2BEDE95A8}" type="presParOf" srcId="{9E5A9366-01BA-419C-B816-5E84FA391AF5}" destId="{ACE6A183-2063-4450-A3BF-8DE6F2615E43}" srcOrd="5" destOrd="0" presId="urn:microsoft.com/office/officeart/2008/layout/IncreasingCircleProcess"/>
    <dgm:cxn modelId="{65B8BFA8-F861-4BC9-A6FE-2E798501E335}" type="presParOf" srcId="{9E5A9366-01BA-419C-B816-5E84FA391AF5}" destId="{C5DD0673-61DF-444C-AD5B-8332AFD06587}" srcOrd="6" destOrd="0" presId="urn:microsoft.com/office/officeart/2008/layout/IncreasingCircleProcess"/>
    <dgm:cxn modelId="{33A88859-A18D-437D-9513-2E2A9454388E}" type="presParOf" srcId="{C5DD0673-61DF-444C-AD5B-8332AFD06587}" destId="{9D8D439F-0871-406E-BD0A-568F3F5BE349}" srcOrd="0" destOrd="0" presId="urn:microsoft.com/office/officeart/2008/layout/IncreasingCircleProcess"/>
    <dgm:cxn modelId="{9124CEE6-01C6-4CA9-890C-7D91817B6843}" type="presParOf" srcId="{C5DD0673-61DF-444C-AD5B-8332AFD06587}" destId="{A20C003B-4E54-4D2F-9D68-7A35644E1040}" srcOrd="1" destOrd="0" presId="urn:microsoft.com/office/officeart/2008/layout/IncreasingCircleProcess"/>
    <dgm:cxn modelId="{DFD7D3CC-7631-4AAC-B374-E621800BC152}" type="presParOf" srcId="{C5DD0673-61DF-444C-AD5B-8332AFD06587}" destId="{9D789C28-FA45-4DCA-BDAC-3CC3E85DB94A}" srcOrd="2" destOrd="0" presId="urn:microsoft.com/office/officeart/2008/layout/IncreasingCircleProcess"/>
    <dgm:cxn modelId="{3DA313DB-5B15-4372-81F8-78D6910BFAEA}" type="presParOf" srcId="{C5DD0673-61DF-444C-AD5B-8332AFD06587}" destId="{92CE0C73-1E40-424C-BA6D-400C1CCB07CE}" srcOrd="3" destOrd="0" presId="urn:microsoft.com/office/officeart/2008/layout/IncreasingCircleProcess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D21C8C-28B2-47AA-9E74-BB5D336E5226}" type="doc">
      <dgm:prSet loTypeId="urn:microsoft.com/office/officeart/2005/8/layout/hProcess9" loCatId="process" qsTypeId="urn:microsoft.com/office/officeart/2005/8/quickstyle/simple5" qsCatId="simple" csTypeId="urn:microsoft.com/office/officeart/2005/8/colors/colorful2" csCatId="colorful" phldr="1"/>
      <dgm:spPr/>
    </dgm:pt>
    <dgm:pt modelId="{769247D7-E8C2-47B3-9D22-B4275C59DF37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(I)</a:t>
          </a:r>
        </a:p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Desenvolvimento de Liderança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52AD67-C392-416A-A8E3-9FBFB58561E4}" type="parTrans" cxnId="{61D12DA6-70E3-4025-8E2A-7234AFE357CC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B7FEED-C91D-42CA-892B-DECEA7935667}" type="sibTrans" cxnId="{61D12DA6-70E3-4025-8E2A-7234AFE357CC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468A1-2F69-49D5-9F70-19E7A265BEBD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(II)</a:t>
          </a:r>
        </a:p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Condução das Reuniões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03A9D-2C7B-4268-8EFB-FA9E43C80E79}" type="parTrans" cxnId="{96A3F8E4-E73C-4BCF-8301-E5309DEFD2A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444ED0-2550-4DDD-AF84-D545D51C11F3}" type="sibTrans" cxnId="{96A3F8E4-E73C-4BCF-8301-E5309DEFD2A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8B3355-5A5C-438E-9B8F-46D6985ABC66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(III)</a:t>
          </a:r>
        </a:p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Pastoreio dos Membros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DDBE88-4FED-4576-A9BF-EDEB8CBC7BE0}" type="parTrans" cxnId="{EF69FDCA-3413-4BD0-835A-E0F9CC2EE373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CD1568-1A01-4F78-B69C-1B00D36E7815}" type="sibTrans" cxnId="{EF69FDCA-3413-4BD0-835A-E0F9CC2EE373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FCFBC7-46FB-42C9-BBAC-6888F100019B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(IV)</a:t>
          </a:r>
        </a:p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Multiplicação do Ministério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A903A5-453E-41E9-B241-1D976973A831}" type="parTrans" cxnId="{337C264E-1D62-4003-8096-F46F7D62316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4C6135-699D-443D-AD12-5133B4CBB93D}" type="sibTrans" cxnId="{337C264E-1D62-4003-8096-F46F7D62316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1554FA-63DE-43A7-B6D7-173ECCCABF03}" type="pres">
      <dgm:prSet presAssocID="{05D21C8C-28B2-47AA-9E74-BB5D336E5226}" presName="CompostProcess" presStyleCnt="0">
        <dgm:presLayoutVars>
          <dgm:dir/>
          <dgm:resizeHandles val="exact"/>
        </dgm:presLayoutVars>
      </dgm:prSet>
      <dgm:spPr/>
    </dgm:pt>
    <dgm:pt modelId="{78A3C1E0-0AE2-4CB8-9509-A965945061F5}" type="pres">
      <dgm:prSet presAssocID="{05D21C8C-28B2-47AA-9E74-BB5D336E5226}" presName="arrow" presStyleLbl="bgShp" presStyleIdx="0" presStyleCnt="1" custLinFactNeighborY="-959"/>
      <dgm:spPr/>
    </dgm:pt>
    <dgm:pt modelId="{505DC5CC-AB26-42AC-A3EA-11A4E6E54561}" type="pres">
      <dgm:prSet presAssocID="{05D21C8C-28B2-47AA-9E74-BB5D336E5226}" presName="linearProcess" presStyleCnt="0"/>
      <dgm:spPr/>
    </dgm:pt>
    <dgm:pt modelId="{267516C6-5E30-41C2-988F-A252858B18EB}" type="pres">
      <dgm:prSet presAssocID="{769247D7-E8C2-47B3-9D22-B4275C59DF37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218F43-EE36-47A1-91C1-F91E9363E5BE}" type="pres">
      <dgm:prSet presAssocID="{2FB7FEED-C91D-42CA-892B-DECEA7935667}" presName="sibTrans" presStyleCnt="0"/>
      <dgm:spPr/>
    </dgm:pt>
    <dgm:pt modelId="{30BA1117-2028-47A2-B9C7-1E302BEF8A6A}" type="pres">
      <dgm:prSet presAssocID="{485468A1-2F69-49D5-9F70-19E7A265BEBD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838187-E0E2-4543-BF48-7D355497FF3A}" type="pres">
      <dgm:prSet presAssocID="{57444ED0-2550-4DDD-AF84-D545D51C11F3}" presName="sibTrans" presStyleCnt="0"/>
      <dgm:spPr/>
    </dgm:pt>
    <dgm:pt modelId="{0AB34F6A-800A-4583-85A6-8F7EEF343A1A}" type="pres">
      <dgm:prSet presAssocID="{EF8B3355-5A5C-438E-9B8F-46D6985ABC6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8F21EB-0025-4115-BE13-25E91E56B9ED}" type="pres">
      <dgm:prSet presAssocID="{BBCD1568-1A01-4F78-B69C-1B00D36E7815}" presName="sibTrans" presStyleCnt="0"/>
      <dgm:spPr/>
    </dgm:pt>
    <dgm:pt modelId="{502BF5F2-136E-423F-8FA7-69DCFDF47243}" type="pres">
      <dgm:prSet presAssocID="{8AFCFBC7-46FB-42C9-BBAC-6888F100019B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6A3F8E4-E73C-4BCF-8301-E5309DEFD2AB}" srcId="{05D21C8C-28B2-47AA-9E74-BB5D336E5226}" destId="{485468A1-2F69-49D5-9F70-19E7A265BEBD}" srcOrd="1" destOrd="0" parTransId="{E7803A9D-2C7B-4268-8EFB-FA9E43C80E79}" sibTransId="{57444ED0-2550-4DDD-AF84-D545D51C11F3}"/>
    <dgm:cxn modelId="{EF69FDCA-3413-4BD0-835A-E0F9CC2EE373}" srcId="{05D21C8C-28B2-47AA-9E74-BB5D336E5226}" destId="{EF8B3355-5A5C-438E-9B8F-46D6985ABC66}" srcOrd="2" destOrd="0" parTransId="{11DDBE88-4FED-4576-A9BF-EDEB8CBC7BE0}" sibTransId="{BBCD1568-1A01-4F78-B69C-1B00D36E7815}"/>
    <dgm:cxn modelId="{EED2417C-6830-4906-8E68-CCF3BF52737D}" type="presOf" srcId="{EF8B3355-5A5C-438E-9B8F-46D6985ABC66}" destId="{0AB34F6A-800A-4583-85A6-8F7EEF343A1A}" srcOrd="0" destOrd="0" presId="urn:microsoft.com/office/officeart/2005/8/layout/hProcess9"/>
    <dgm:cxn modelId="{4202E0D0-4C90-4BFA-A42B-12B0407DC4C2}" type="presOf" srcId="{769247D7-E8C2-47B3-9D22-B4275C59DF37}" destId="{267516C6-5E30-41C2-988F-A252858B18EB}" srcOrd="0" destOrd="0" presId="urn:microsoft.com/office/officeart/2005/8/layout/hProcess9"/>
    <dgm:cxn modelId="{65756BA6-D8DC-4981-B609-C01ADCFD4EC9}" type="presOf" srcId="{05D21C8C-28B2-47AA-9E74-BB5D336E5226}" destId="{C61554FA-63DE-43A7-B6D7-173ECCCABF03}" srcOrd="0" destOrd="0" presId="urn:microsoft.com/office/officeart/2005/8/layout/hProcess9"/>
    <dgm:cxn modelId="{FD5B0369-020A-41EE-B6B8-1FFE690A5F73}" type="presOf" srcId="{485468A1-2F69-49D5-9F70-19E7A265BEBD}" destId="{30BA1117-2028-47A2-B9C7-1E302BEF8A6A}" srcOrd="0" destOrd="0" presId="urn:microsoft.com/office/officeart/2005/8/layout/hProcess9"/>
    <dgm:cxn modelId="{79754348-767C-46D3-B242-D1E764F0B45F}" type="presOf" srcId="{8AFCFBC7-46FB-42C9-BBAC-6888F100019B}" destId="{502BF5F2-136E-423F-8FA7-69DCFDF47243}" srcOrd="0" destOrd="0" presId="urn:microsoft.com/office/officeart/2005/8/layout/hProcess9"/>
    <dgm:cxn modelId="{61D12DA6-70E3-4025-8E2A-7234AFE357CC}" srcId="{05D21C8C-28B2-47AA-9E74-BB5D336E5226}" destId="{769247D7-E8C2-47B3-9D22-B4275C59DF37}" srcOrd="0" destOrd="0" parTransId="{E452AD67-C392-416A-A8E3-9FBFB58561E4}" sibTransId="{2FB7FEED-C91D-42CA-892B-DECEA7935667}"/>
    <dgm:cxn modelId="{337C264E-1D62-4003-8096-F46F7D62316B}" srcId="{05D21C8C-28B2-47AA-9E74-BB5D336E5226}" destId="{8AFCFBC7-46FB-42C9-BBAC-6888F100019B}" srcOrd="3" destOrd="0" parTransId="{6FA903A5-453E-41E9-B241-1D976973A831}" sibTransId="{DB4C6135-699D-443D-AD12-5133B4CBB93D}"/>
    <dgm:cxn modelId="{A7991F85-E93D-4C7D-A894-2DA6C925327E}" type="presParOf" srcId="{C61554FA-63DE-43A7-B6D7-173ECCCABF03}" destId="{78A3C1E0-0AE2-4CB8-9509-A965945061F5}" srcOrd="0" destOrd="0" presId="urn:microsoft.com/office/officeart/2005/8/layout/hProcess9"/>
    <dgm:cxn modelId="{052056FD-9D0F-431D-84D8-E011DC174B96}" type="presParOf" srcId="{C61554FA-63DE-43A7-B6D7-173ECCCABF03}" destId="{505DC5CC-AB26-42AC-A3EA-11A4E6E54561}" srcOrd="1" destOrd="0" presId="urn:microsoft.com/office/officeart/2005/8/layout/hProcess9"/>
    <dgm:cxn modelId="{FB4F6C45-0D32-4E1C-8888-5BD518AC6B04}" type="presParOf" srcId="{505DC5CC-AB26-42AC-A3EA-11A4E6E54561}" destId="{267516C6-5E30-41C2-988F-A252858B18EB}" srcOrd="0" destOrd="0" presId="urn:microsoft.com/office/officeart/2005/8/layout/hProcess9"/>
    <dgm:cxn modelId="{675A7AF0-022B-4FCD-A8CB-966758151116}" type="presParOf" srcId="{505DC5CC-AB26-42AC-A3EA-11A4E6E54561}" destId="{01218F43-EE36-47A1-91C1-F91E9363E5BE}" srcOrd="1" destOrd="0" presId="urn:microsoft.com/office/officeart/2005/8/layout/hProcess9"/>
    <dgm:cxn modelId="{050C7498-6286-4EC5-BC3A-1264A70DF2D4}" type="presParOf" srcId="{505DC5CC-AB26-42AC-A3EA-11A4E6E54561}" destId="{30BA1117-2028-47A2-B9C7-1E302BEF8A6A}" srcOrd="2" destOrd="0" presId="urn:microsoft.com/office/officeart/2005/8/layout/hProcess9"/>
    <dgm:cxn modelId="{CB1DBBBB-98E3-48B0-AE67-F450FAC6D67C}" type="presParOf" srcId="{505DC5CC-AB26-42AC-A3EA-11A4E6E54561}" destId="{CB838187-E0E2-4543-BF48-7D355497FF3A}" srcOrd="3" destOrd="0" presId="urn:microsoft.com/office/officeart/2005/8/layout/hProcess9"/>
    <dgm:cxn modelId="{C7F805C4-A337-42E1-B316-0A9F864E0B49}" type="presParOf" srcId="{505DC5CC-AB26-42AC-A3EA-11A4E6E54561}" destId="{0AB34F6A-800A-4583-85A6-8F7EEF343A1A}" srcOrd="4" destOrd="0" presId="urn:microsoft.com/office/officeart/2005/8/layout/hProcess9"/>
    <dgm:cxn modelId="{EE5F95EC-D52C-4C1A-8644-1616F6A74AE3}" type="presParOf" srcId="{505DC5CC-AB26-42AC-A3EA-11A4E6E54561}" destId="{7F8F21EB-0025-4115-BE13-25E91E56B9ED}" srcOrd="5" destOrd="0" presId="urn:microsoft.com/office/officeart/2005/8/layout/hProcess9"/>
    <dgm:cxn modelId="{499BC872-1CCB-4BAA-91CE-62117552F763}" type="presParOf" srcId="{505DC5CC-AB26-42AC-A3EA-11A4E6E54561}" destId="{502BF5F2-136E-423F-8FA7-69DCFDF47243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7E116-7479-41D1-BBC4-5FF45B747018}">
      <dsp:nvSpPr>
        <dsp:cNvPr id="0" name=""/>
        <dsp:cNvSpPr/>
      </dsp:nvSpPr>
      <dsp:spPr>
        <a:xfrm>
          <a:off x="1290843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Amor</a:t>
          </a:r>
          <a:endParaRPr lang="pt-B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66988" y="1549923"/>
        <a:ext cx="1114106" cy="963746"/>
      </dsp:txXfrm>
    </dsp:sp>
    <dsp:sp modelId="{72426C2C-DDE0-4412-BDEB-4A10BD10476C}">
      <dsp:nvSpPr>
        <dsp:cNvPr id="0" name=""/>
        <dsp:cNvSpPr/>
      </dsp:nvSpPr>
      <dsp:spPr>
        <a:xfrm>
          <a:off x="2334328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6A0E23-FBF0-430B-ADE9-0DAF75EEFA82}">
      <dsp:nvSpPr>
        <dsp:cNvPr id="0" name=""/>
        <dsp:cNvSpPr/>
      </dsp:nvSpPr>
      <dsp:spPr>
        <a:xfrm>
          <a:off x="1444342" y="0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Ensino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0651" y="195784"/>
        <a:ext cx="912982" cy="789836"/>
      </dsp:txXfrm>
    </dsp:sp>
    <dsp:sp modelId="{53C77683-241B-4298-950E-82BABCC9F091}">
      <dsp:nvSpPr>
        <dsp:cNvPr id="0" name=""/>
        <dsp:cNvSpPr/>
      </dsp:nvSpPr>
      <dsp:spPr>
        <a:xfrm>
          <a:off x="3068101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8BC558-40B2-427B-A898-A4A0CD763BB8}">
      <dsp:nvSpPr>
        <dsp:cNvPr id="0" name=""/>
        <dsp:cNvSpPr/>
      </dsp:nvSpPr>
      <dsp:spPr>
        <a:xfrm>
          <a:off x="2696757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Mutuali-dade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23066" y="922427"/>
        <a:ext cx="912982" cy="789836"/>
      </dsp:txXfrm>
    </dsp:sp>
    <dsp:sp modelId="{7D290CAC-C5DF-494D-BF91-D67AA7EA4468}">
      <dsp:nvSpPr>
        <dsp:cNvPr id="0" name=""/>
        <dsp:cNvSpPr/>
      </dsp:nvSpPr>
      <dsp:spPr>
        <a:xfrm>
          <a:off x="2558375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1C4309-1144-4534-A67B-27F8FBF79953}">
      <dsp:nvSpPr>
        <dsp:cNvPr id="0" name=""/>
        <dsp:cNvSpPr/>
      </dsp:nvSpPr>
      <dsp:spPr>
        <a:xfrm>
          <a:off x="2696757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Serviço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23066" y="2350923"/>
        <a:ext cx="912982" cy="789836"/>
      </dsp:txXfrm>
    </dsp:sp>
    <dsp:sp modelId="{B3F89F91-920C-4C36-87B4-F5E51B5D663B}">
      <dsp:nvSpPr>
        <dsp:cNvPr id="0" name=""/>
        <dsp:cNvSpPr/>
      </dsp:nvSpPr>
      <dsp:spPr>
        <a:xfrm>
          <a:off x="1293944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92BDA6-6F94-4945-87EE-3A177CF12659}">
      <dsp:nvSpPr>
        <dsp:cNvPr id="0" name=""/>
        <dsp:cNvSpPr/>
      </dsp:nvSpPr>
      <dsp:spPr>
        <a:xfrm>
          <a:off x="1444342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Evangelismo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0651" y="3078379"/>
        <a:ext cx="912982" cy="789836"/>
      </dsp:txXfrm>
    </dsp:sp>
    <dsp:sp modelId="{73312F4F-8ABA-4693-9401-AE716C0DCC10}">
      <dsp:nvSpPr>
        <dsp:cNvPr id="0" name=""/>
        <dsp:cNvSpPr/>
      </dsp:nvSpPr>
      <dsp:spPr>
        <a:xfrm>
          <a:off x="548155" y="188366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3C364E-15A1-48EB-8B67-BC2D5821B52C}">
      <dsp:nvSpPr>
        <dsp:cNvPr id="0" name=""/>
        <dsp:cNvSpPr/>
      </dsp:nvSpPr>
      <dsp:spPr>
        <a:xfrm>
          <a:off x="186114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Adoração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423" y="2351736"/>
        <a:ext cx="912982" cy="789836"/>
      </dsp:txXfrm>
    </dsp:sp>
    <dsp:sp modelId="{70F8D756-ED16-4CDB-8F6C-662D0FAA3F49}">
      <dsp:nvSpPr>
        <dsp:cNvPr id="0" name=""/>
        <dsp:cNvSpPr/>
      </dsp:nvSpPr>
      <dsp:spPr>
        <a:xfrm>
          <a:off x="186114" y="725017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Mordo-mia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423" y="920801"/>
        <a:ext cx="912982" cy="789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Radial Hexagonal"/>
  <dgm:desc val="Use para mostrar um processo sequencial que se relaciona com uma ideia ou tema central. Limitado a seis formas de Nível 2. Funciona melhor com pequenas quantidades de texto. O texto não utilizado não aparece, mas permanecerá disponível se você alternar os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Processo de Blocos Interconectados"/>
  <dgm:desc val="Use para mostrar etapas sequenciais de um processo. Funciona melhor com quantidades pequenas de texto de Nível 1 e quantidades médias de texto de Nível 2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Guias"/>
  <dgm:desc val="Use para mostrar blocos de informações não sequenciais ou agrupados. Funciona melhor para listas com uma pequena quantidade de texto de Nível 1. O primeiro Nível 2 é exibido ao lado do texto de Nível 1, e o texto de Nível 2 restante aparece sob o texto de Ní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diagrams.loki3.com/BracketList+Icon">
  <dgm:title val="Lista de Colchetes Verticais"/>
  <dgm:desc val="Use para mostrar blocos de informações agrupadas. Funciona bem com grandes quantidades de texto do Ní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59C95-A60F-41D8-A575-A9675CCD1EDA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44F5F-378E-4416-8241-83DCD32375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9363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44F5F-378E-4416-8241-83DCD32375EF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0366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6438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6386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654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7666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94568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45226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01783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955801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003070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7855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3430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0963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45B4113-3343-4BE7-BA2D-5C93CB1656B0}" type="datetimeFigureOut">
              <a:rPr lang="pt-BR" smtClean="0"/>
              <a:pPr/>
              <a:t>20/3/2014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04263CC-A3A0-4CFD-A635-E9167F0A96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diagramColors" Target="../diagrams/colors8.xml"/><Relationship Id="rId10" Type="http://schemas.microsoft.com/office/2007/relationships/diagramDrawing" Target="../diagrams/drawing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microsoft.com/office/2007/relationships/diagramDrawing" Target="../diagrams/drawing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rcelo Fraga\Pictures\imagens ppt\Imagem13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624"/>
            <a:ext cx="6192688" cy="60587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Visão Panorâmica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15616" y="4581128"/>
            <a:ext cx="7344816" cy="10081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63688" y="2276872"/>
            <a:ext cx="1008112" cy="22322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563888" y="2276872"/>
            <a:ext cx="1008112" cy="22322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364088" y="2276872"/>
            <a:ext cx="1008112" cy="22322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092280" y="2276872"/>
            <a:ext cx="1008112" cy="22322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218732" y="2967335"/>
            <a:ext cx="4706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Liderança </a:t>
            </a:r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(II Tm2.2)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riângulo isósceles 9"/>
          <p:cNvSpPr/>
          <p:nvPr/>
        </p:nvSpPr>
        <p:spPr>
          <a:xfrm>
            <a:off x="971600" y="1052736"/>
            <a:ext cx="7488832" cy="1152128"/>
          </a:xfrm>
          <a:prstGeom prst="triangle">
            <a:avLst/>
          </a:prstGeom>
          <a:blipFill>
            <a:blip r:embed="rId5"/>
            <a:tile tx="0" ty="0" sx="100000" sy="100000" flip="none" algn="tl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764719" y="1281534"/>
            <a:ext cx="5698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Treinamentos </a:t>
            </a:r>
            <a:r>
              <a:rPr lang="pt-BR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(Mc.6.7)</a:t>
            </a:r>
            <a:endParaRPr lang="pt-BR" sz="28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tângulo 22"/>
          <p:cNvSpPr/>
          <p:nvPr/>
        </p:nvSpPr>
        <p:spPr>
          <a:xfrm rot="17864681">
            <a:off x="-219548" y="2766590"/>
            <a:ext cx="2541984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Fases </a:t>
            </a:r>
            <a:r>
              <a:rPr lang="pt-BR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(Mt.28, At.6, 13)</a:t>
            </a:r>
            <a:endParaRPr lang="pt-BR" sz="5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084535" y="4715852"/>
            <a:ext cx="3840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Alicerces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(Mt.7:24)</a:t>
            </a:r>
            <a:endParaRPr lang="pt-BR" sz="4400" dirty="0"/>
          </a:p>
        </p:txBody>
      </p:sp>
    </p:spTree>
    <p:extLst>
      <p:ext uri="{BB962C8B-B14F-4D97-AF65-F5344CB8AC3E}">
        <p14:creationId xmlns="" xmlns:p14="http://schemas.microsoft.com/office/powerpoint/2010/main" val="1144171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6" grpId="0"/>
      <p:bldP spid="10" grpId="0" animBg="1"/>
      <p:bldP spid="12" grpId="0"/>
      <p:bldP spid="23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ração 2"/>
          <p:cNvSpPr/>
          <p:nvPr/>
        </p:nvSpPr>
        <p:spPr>
          <a:xfrm>
            <a:off x="1619672" y="764704"/>
            <a:ext cx="6624736" cy="5400600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oração 3"/>
          <p:cNvSpPr/>
          <p:nvPr/>
        </p:nvSpPr>
        <p:spPr>
          <a:xfrm>
            <a:off x="2523964" y="1628800"/>
            <a:ext cx="4816152" cy="3816424"/>
          </a:xfrm>
          <a:prstGeom prst="hear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oração 4"/>
          <p:cNvSpPr/>
          <p:nvPr/>
        </p:nvSpPr>
        <p:spPr>
          <a:xfrm>
            <a:off x="3095836" y="2420888"/>
            <a:ext cx="3672408" cy="24482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024970" y="2612766"/>
            <a:ext cx="17792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GPs</a:t>
            </a:r>
            <a:endParaRPr lang="pt-BR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292080" y="1969676"/>
            <a:ext cx="19953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Ministérios</a:t>
            </a:r>
            <a:endParaRPr lang="pt-B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889066" y="908720"/>
            <a:ext cx="19953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Igreja/</a:t>
            </a:r>
          </a:p>
          <a:p>
            <a:pPr algn="ct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Denominação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41466" y="332656"/>
            <a:ext cx="19953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Reino</a:t>
            </a:r>
            <a:endParaRPr lang="pt-B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Seta entalhada para a direita 1"/>
          <p:cNvSpPr/>
          <p:nvPr/>
        </p:nvSpPr>
        <p:spPr>
          <a:xfrm rot="16200000">
            <a:off x="2788720" y="2849225"/>
            <a:ext cx="7468200" cy="1282935"/>
          </a:xfrm>
          <a:prstGeom prst="notchedRightArrow">
            <a:avLst>
              <a:gd name="adj1" fmla="val 100000"/>
              <a:gd name="adj2" fmla="val 235"/>
            </a:avLst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LIDER   NÇA</a:t>
            </a:r>
            <a:endParaRPr lang="pt-BR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Seta entalhada para a direita 10"/>
          <p:cNvSpPr/>
          <p:nvPr/>
        </p:nvSpPr>
        <p:spPr>
          <a:xfrm>
            <a:off x="792088" y="2420888"/>
            <a:ext cx="8676456" cy="1341099"/>
          </a:xfrm>
          <a:prstGeom prst="notchedRightArrow">
            <a:avLst>
              <a:gd name="adj1" fmla="val 100000"/>
              <a:gd name="adj2" fmla="val 235"/>
            </a:avLst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DISCIPUL</a:t>
            </a:r>
            <a:r>
              <a:rPr lang="pt-BR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lang="pt-BR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</a:t>
            </a:r>
            <a:endParaRPr lang="pt-BR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7544" y="6105490"/>
            <a:ext cx="64774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GPs + Discipulado + Liderança</a:t>
            </a:r>
            <a:endParaRPr lang="pt-BR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3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celo Fraga\Pictures\522958_298479560237927_21067717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4007"/>
            <a:ext cx="5894280" cy="3917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r"/>
            <a:r>
              <a:rPr lang="pt-BR" b="1" dirty="0" smtClean="0"/>
              <a:t>Valores</a:t>
            </a:r>
            <a:endParaRPr lang="pt-BR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706827185"/>
              </p:ext>
            </p:extLst>
          </p:nvPr>
        </p:nvGraphicFramePr>
        <p:xfrm>
          <a:off x="6156176" y="1124744"/>
          <a:ext cx="2982175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Marcelo Fraga\Pictures\imagens ppt\Imagem28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9576"/>
          <a:stretch/>
        </p:blipFill>
        <p:spPr bwMode="auto">
          <a:xfrm>
            <a:off x="1" y="4365104"/>
            <a:ext cx="6289816" cy="2409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 explicativo em forma de nuvem 4"/>
          <p:cNvSpPr/>
          <p:nvPr/>
        </p:nvSpPr>
        <p:spPr>
          <a:xfrm>
            <a:off x="390065" y="260648"/>
            <a:ext cx="5916521" cy="3960440"/>
          </a:xfrm>
          <a:prstGeom prst="cloudCallout">
            <a:avLst>
              <a:gd name="adj1" fmla="val 950"/>
              <a:gd name="adj2" fmla="val 72578"/>
            </a:avLst>
          </a:prstGeom>
          <a:solidFill>
            <a:schemeClr val="lt1">
              <a:alpha val="5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b="1" dirty="0" smtClean="0">
              <a:solidFill>
                <a:schemeClr val="tx1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2"/>
                </a:solidFill>
              </a:rPr>
              <a:t>Importar-se</a:t>
            </a:r>
            <a:r>
              <a:rPr lang="pt-BR" sz="2400" b="1" dirty="0">
                <a:solidFill>
                  <a:schemeClr val="tx2"/>
                </a:solidFill>
              </a:rPr>
              <a:t>: </a:t>
            </a:r>
            <a:endParaRPr lang="pt-BR" sz="24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Amar </a:t>
            </a:r>
            <a:r>
              <a:rPr lang="pt-BR" sz="2400" b="1" dirty="0">
                <a:solidFill>
                  <a:schemeClr val="tx1"/>
                </a:solidFill>
              </a:rPr>
              <a:t>e ser </a:t>
            </a:r>
            <a:r>
              <a:rPr lang="pt-BR" sz="2400" b="1" dirty="0" smtClean="0">
                <a:solidFill>
                  <a:schemeClr val="tx1"/>
                </a:solidFill>
              </a:rPr>
              <a:t>amado.</a:t>
            </a:r>
            <a:endParaRPr lang="pt-BR" sz="2400" b="1" dirty="0">
              <a:solidFill>
                <a:schemeClr val="tx1"/>
              </a:solidFill>
            </a:endParaRPr>
          </a:p>
          <a:p>
            <a:pPr algn="ctr"/>
            <a:r>
              <a:rPr lang="pt-BR" sz="2400" b="1" dirty="0">
                <a:solidFill>
                  <a:schemeClr val="tx2"/>
                </a:solidFill>
              </a:rPr>
              <a:t>Falar a verdade: </a:t>
            </a:r>
            <a:endParaRPr lang="pt-BR" sz="24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Exortar </a:t>
            </a:r>
            <a:r>
              <a:rPr lang="pt-BR" sz="2400" b="1" dirty="0">
                <a:solidFill>
                  <a:schemeClr val="tx1"/>
                </a:solidFill>
              </a:rPr>
              <a:t>e </a:t>
            </a:r>
            <a:r>
              <a:rPr lang="pt-BR" sz="2400" b="1" dirty="0" smtClean="0">
                <a:solidFill>
                  <a:schemeClr val="tx1"/>
                </a:solidFill>
              </a:rPr>
              <a:t>ser exortado</a:t>
            </a:r>
            <a:r>
              <a:rPr lang="pt-BR" sz="2400" b="1" dirty="0">
                <a:solidFill>
                  <a:schemeClr val="tx1"/>
                </a:solidFill>
              </a:rPr>
              <a:t>. </a:t>
            </a:r>
            <a:endParaRPr lang="pt-BR" sz="2400" b="1" dirty="0" smtClean="0">
              <a:solidFill>
                <a:schemeClr val="tx1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2"/>
                </a:solidFill>
              </a:rPr>
              <a:t>Ser </a:t>
            </a:r>
            <a:r>
              <a:rPr lang="pt-BR" sz="2400" b="1" dirty="0">
                <a:solidFill>
                  <a:schemeClr val="tx2"/>
                </a:solidFill>
              </a:rPr>
              <a:t>humilde: </a:t>
            </a:r>
            <a:endParaRPr lang="pt-BR" sz="24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Servir </a:t>
            </a:r>
            <a:r>
              <a:rPr lang="pt-BR" sz="2400" b="1" dirty="0">
                <a:solidFill>
                  <a:schemeClr val="tx1"/>
                </a:solidFill>
              </a:rPr>
              <a:t>e ser </a:t>
            </a:r>
            <a:r>
              <a:rPr lang="pt-BR" sz="2400" b="1" dirty="0" smtClean="0">
                <a:solidFill>
                  <a:schemeClr val="tx1"/>
                </a:solidFill>
              </a:rPr>
              <a:t>servido.</a:t>
            </a:r>
            <a:endParaRPr lang="pt-BR" sz="2400" b="1" dirty="0">
              <a:solidFill>
                <a:schemeClr val="tx1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2"/>
                </a:solidFill>
              </a:rPr>
              <a:t>Apoio </a:t>
            </a:r>
            <a:r>
              <a:rPr lang="pt-BR" sz="2400" b="1" dirty="0">
                <a:solidFill>
                  <a:schemeClr val="tx2"/>
                </a:solidFill>
              </a:rPr>
              <a:t>e Aprovação: </a:t>
            </a:r>
            <a:endParaRPr lang="pt-BR" sz="24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Celebrar </a:t>
            </a:r>
            <a:r>
              <a:rPr lang="pt-BR" sz="2400" b="1" dirty="0">
                <a:solidFill>
                  <a:schemeClr val="tx1"/>
                </a:solidFill>
              </a:rPr>
              <a:t>e ser </a:t>
            </a:r>
            <a:r>
              <a:rPr lang="pt-BR" sz="2400" b="1" dirty="0" smtClean="0">
                <a:solidFill>
                  <a:schemeClr val="tx1"/>
                </a:solidFill>
              </a:rPr>
              <a:t>celebrado.</a:t>
            </a:r>
            <a:endParaRPr lang="pt-BR" sz="2400" b="1" dirty="0">
              <a:solidFill>
                <a:schemeClr val="tx1"/>
              </a:solidFill>
            </a:endParaRPr>
          </a:p>
          <a:p>
            <a:pPr algn="ctr"/>
            <a:endParaRPr lang="pt-B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79675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2897" y="736104"/>
            <a:ext cx="2304256" cy="604664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 de GPs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331640" y="3573016"/>
            <a:ext cx="1440160" cy="7920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Igreja</a:t>
            </a:r>
            <a:endParaRPr lang="pt-BR" dirty="0"/>
          </a:p>
        </p:txBody>
      </p:sp>
      <p:sp>
        <p:nvSpPr>
          <p:cNvPr id="5" name="Elipse 4"/>
          <p:cNvSpPr/>
          <p:nvPr/>
        </p:nvSpPr>
        <p:spPr>
          <a:xfrm>
            <a:off x="3635896" y="1484784"/>
            <a:ext cx="223224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Discipulado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ipse 5"/>
          <p:cNvSpPr/>
          <p:nvPr/>
        </p:nvSpPr>
        <p:spPr>
          <a:xfrm>
            <a:off x="3635896" y="2492896"/>
            <a:ext cx="2232248" cy="7920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Comunhão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lipse 6"/>
          <p:cNvSpPr/>
          <p:nvPr/>
        </p:nvSpPr>
        <p:spPr>
          <a:xfrm>
            <a:off x="3851920" y="3573016"/>
            <a:ext cx="2016224" cy="7920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060410" y="3573016"/>
            <a:ext cx="1440160" cy="7920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GPs</a:t>
            </a:r>
            <a:endParaRPr lang="pt-BR" dirty="0"/>
          </a:p>
        </p:txBody>
      </p:sp>
      <p:cxnSp>
        <p:nvCxnSpPr>
          <p:cNvPr id="10" name="Conector reto 9"/>
          <p:cNvCxnSpPr>
            <a:stCxn id="4" idx="3"/>
            <a:endCxn id="5" idx="2"/>
          </p:cNvCxnSpPr>
          <p:nvPr/>
        </p:nvCxnSpPr>
        <p:spPr>
          <a:xfrm flipV="1">
            <a:off x="2771800" y="1880828"/>
            <a:ext cx="86409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4" idx="3"/>
            <a:endCxn id="6" idx="2"/>
          </p:cNvCxnSpPr>
          <p:nvPr/>
        </p:nvCxnSpPr>
        <p:spPr>
          <a:xfrm flipV="1">
            <a:off x="2771800" y="2888940"/>
            <a:ext cx="864096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stCxn id="4" idx="3"/>
            <a:endCxn id="7" idx="2"/>
          </p:cNvCxnSpPr>
          <p:nvPr/>
        </p:nvCxnSpPr>
        <p:spPr>
          <a:xfrm>
            <a:off x="2771800" y="3969060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>
            <a:stCxn id="6" idx="6"/>
            <a:endCxn id="8" idx="1"/>
          </p:cNvCxnSpPr>
          <p:nvPr/>
        </p:nvCxnSpPr>
        <p:spPr>
          <a:xfrm>
            <a:off x="5868144" y="2888940"/>
            <a:ext cx="1192266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>
            <a:stCxn id="5" idx="6"/>
            <a:endCxn id="8" idx="1"/>
          </p:cNvCxnSpPr>
          <p:nvPr/>
        </p:nvCxnSpPr>
        <p:spPr>
          <a:xfrm>
            <a:off x="5868144" y="1880828"/>
            <a:ext cx="119226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7" idx="6"/>
            <a:endCxn id="8" idx="1"/>
          </p:cNvCxnSpPr>
          <p:nvPr/>
        </p:nvCxnSpPr>
        <p:spPr>
          <a:xfrm>
            <a:off x="5868144" y="3969060"/>
            <a:ext cx="1192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/>
          <p:cNvSpPr/>
          <p:nvPr/>
        </p:nvSpPr>
        <p:spPr>
          <a:xfrm>
            <a:off x="3851920" y="4581128"/>
            <a:ext cx="2016224" cy="79208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Evangelismo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3923928" y="5517232"/>
            <a:ext cx="2016224" cy="79208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Apoio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2" name="Conector reto 51"/>
          <p:cNvCxnSpPr>
            <a:endCxn id="29" idx="2"/>
          </p:cNvCxnSpPr>
          <p:nvPr/>
        </p:nvCxnSpPr>
        <p:spPr>
          <a:xfrm>
            <a:off x="2771800" y="3969060"/>
            <a:ext cx="1080120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>
            <a:endCxn id="50" idx="2"/>
          </p:cNvCxnSpPr>
          <p:nvPr/>
        </p:nvCxnSpPr>
        <p:spPr>
          <a:xfrm>
            <a:off x="2771800" y="3969060"/>
            <a:ext cx="1152128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>
            <a:stCxn id="29" idx="6"/>
          </p:cNvCxnSpPr>
          <p:nvPr/>
        </p:nvCxnSpPr>
        <p:spPr>
          <a:xfrm flipV="1">
            <a:off x="5868144" y="3969060"/>
            <a:ext cx="1192266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>
            <a:stCxn id="50" idx="6"/>
            <a:endCxn id="8" idx="1"/>
          </p:cNvCxnSpPr>
          <p:nvPr/>
        </p:nvCxnSpPr>
        <p:spPr>
          <a:xfrm flipV="1">
            <a:off x="5940152" y="3969060"/>
            <a:ext cx="1120258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107504" y="53752"/>
            <a:ext cx="2592288" cy="11430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pt-BR" sz="4800" b="1" dirty="0" smtClean="0">
                <a:latin typeface="+mn-lt"/>
                <a:ea typeface="+mn-ea"/>
                <a:cs typeface="+mn-cs"/>
              </a:rPr>
              <a:t>Estrutura</a:t>
            </a:r>
            <a:endParaRPr lang="pt-BR" sz="48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22" name="Picture 3" descr="C:\Users\Marcelo Fraga\Pictures\imagens ppt\Imagem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3" y="4518752"/>
            <a:ext cx="2661865" cy="1996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3081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066800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Fases no Projeto – 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 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Espaço Reservado para Conteú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27968317"/>
              </p:ext>
            </p:extLst>
          </p:nvPr>
        </p:nvGraphicFramePr>
        <p:xfrm>
          <a:off x="899592" y="2060848"/>
          <a:ext cx="6347048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tângulo de cantos arredondados 12"/>
          <p:cNvSpPr/>
          <p:nvPr/>
        </p:nvSpPr>
        <p:spPr>
          <a:xfrm>
            <a:off x="6516216" y="1628800"/>
            <a:ext cx="2304256" cy="122413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Turbo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6890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66800"/>
          </a:xfrm>
        </p:spPr>
        <p:txBody>
          <a:bodyPr>
            <a:norm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Fases em cada PG – </a:t>
            </a:r>
            <a:r>
              <a:rPr 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</a:t>
            </a:r>
            <a:endParaRPr lang="pt-B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Espaço Reservado para Conteú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25868033"/>
              </p:ext>
            </p:extLst>
          </p:nvPr>
        </p:nvGraphicFramePr>
        <p:xfrm>
          <a:off x="683568" y="1772816"/>
          <a:ext cx="7488832" cy="46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13025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celo Fraga\Pictures\imag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95313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celo Fraga\Pictures\imagens ppt\Imagem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9144000" cy="6130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Liderança de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 Tm.2.2)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1216" y="2276872"/>
            <a:ext cx="7931224" cy="3733875"/>
          </a:xfrm>
          <a:solidFill>
            <a:schemeClr val="accent2">
              <a:lumMod val="40000"/>
              <a:lumOff val="60000"/>
              <a:alpha val="37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Liderança Bíblica é tarefa de conduzir o povo de Deus a um ministério reciproco com o propósito de edificar o Corpo de Cristo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Através de:</a:t>
            </a:r>
          </a:p>
          <a:p>
            <a:pPr algn="ctr">
              <a:buFont typeface="Wingdings" pitchFamily="2" charset="2"/>
              <a:buChar char="ü"/>
            </a:pPr>
            <a:r>
              <a:rPr lang="pt-B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Aprofundar relacionamentos com Deus e com as pessoas;</a:t>
            </a:r>
          </a:p>
          <a:p>
            <a:pPr algn="ctr">
              <a:buFont typeface="Wingdings" pitchFamily="2" charset="2"/>
              <a:buChar char="ü"/>
            </a:pPr>
            <a:r>
              <a:rPr lang="pt-B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 convicção do chamado para liderar pessoas;</a:t>
            </a:r>
          </a:p>
          <a:p>
            <a:pPr algn="ctr">
              <a:buFont typeface="Wingdings" pitchFamily="2" charset="2"/>
              <a:buChar char="ü"/>
            </a:pPr>
            <a:r>
              <a:rPr lang="pt-B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 visão de formar futuros líderes.</a:t>
            </a:r>
          </a:p>
          <a:p>
            <a:pPr marL="0" indent="0" algn="ctr">
              <a:buNone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5452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elo Fraga\Pictures\lider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68"/>
          <a:stretch/>
        </p:blipFill>
        <p:spPr bwMode="auto">
          <a:xfrm>
            <a:off x="506544" y="1057969"/>
            <a:ext cx="8313928" cy="3883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9552" y="4941168"/>
            <a:ext cx="828092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igreja é a esperança do mundo, e o seu futuro está nas mãos dos seus líderes.</a:t>
            </a:r>
          </a:p>
          <a:p>
            <a:pPr algn="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Bill </a:t>
            </a:r>
            <a:r>
              <a:rPr lang="pt-BR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Hybels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71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805136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</a:t>
            </a:r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PGs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igreja </a:t>
            </a: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cresce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decresce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forma </a:t>
            </a:r>
            <a:r>
              <a:rPr lang="pt-BR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diretamente proporcional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</a:t>
            </a:r>
            <a:r>
              <a:rPr lang="pt-B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líderes</a:t>
            </a:r>
          </a:p>
        </p:txBody>
      </p:sp>
      <p:pic>
        <p:nvPicPr>
          <p:cNvPr id="4098" name="Picture 2" descr="C:\Users\Marcelo Fraga\Pictures\Imagem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2" y="2204864"/>
            <a:ext cx="8138055" cy="4162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539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celo Fraga\Pictures\futu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7992888" cy="6663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Onde encontrar os líderes de </a:t>
            </a:r>
            <a:r>
              <a:rPr lang="pt-B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PGs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vez de olhar por </a:t>
            </a:r>
            <a:r>
              <a:rPr lang="pt-BR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líderes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nós encorajamos as igrejas a olhar por </a:t>
            </a:r>
            <a:r>
              <a:rPr lang="pt-BR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pessoas</a:t>
            </a:r>
            <a:r>
              <a:rPr lang="pt-BR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109728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3" name="Picture 3" descr="C:\Users\Marcelo Fraga\Pictures\momentum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68" y="2665716"/>
            <a:ext cx="3336371" cy="4003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6095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celo Fraga\Pictures\imagens ppt\Imagem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0"/>
            <a:ext cx="6362700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23528" y="2967149"/>
            <a:ext cx="8229600" cy="92211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I) Alicerces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PGs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1520" y="4077072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Visão</a:t>
            </a:r>
            <a:endParaRPr lang="pt-BR" b="1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79512" y="4667126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Valores</a:t>
            </a:r>
            <a:endParaRPr lang="pt-BR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79512" y="531519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Estrutura</a:t>
            </a:r>
            <a:endParaRPr lang="pt-BR" b="1" dirty="0"/>
          </a:p>
        </p:txBody>
      </p:sp>
    </p:spTree>
    <p:extLst>
      <p:ext uri="{BB962C8B-B14F-4D97-AF65-F5344CB8AC3E}">
        <p14:creationId xmlns="" xmlns:p14="http://schemas.microsoft.com/office/powerpoint/2010/main" val="24360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87524" y="548680"/>
            <a:ext cx="8568952" cy="5760640"/>
            <a:chOff x="0" y="0"/>
            <a:chExt cx="8568952" cy="57606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etângulo de cantos arredondados 4"/>
            <p:cNvSpPr/>
            <p:nvPr/>
          </p:nvSpPr>
          <p:spPr>
            <a:xfrm>
              <a:off x="0" y="0"/>
              <a:ext cx="8568952" cy="5760640"/>
            </a:xfrm>
            <a:prstGeom prst="roundRect">
              <a:avLst>
                <a:gd name="adj" fmla="val 10000"/>
              </a:avLst>
            </a:prstGeom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tângulo 5"/>
            <p:cNvSpPr/>
            <p:nvPr/>
          </p:nvSpPr>
          <p:spPr>
            <a:xfrm>
              <a:off x="0" y="0"/>
              <a:ext cx="8568952" cy="648072"/>
            </a:xfrm>
            <a:prstGeom prst="rect">
              <a:avLst/>
            </a:prstGeom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R="0" lvl="0" algn="ctr" defTabSz="1600200" rtl="0">
                <a:spcBef>
                  <a:spcPct val="0"/>
                </a:spcBef>
                <a:spcAft>
                  <a:spcPct val="35000"/>
                </a:spcAft>
              </a:pPr>
              <a:r>
                <a:rPr lang="pt-BR" sz="4000" b="1" kern="1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 “Mesas” de Jesus e Paulo (II Tm2.2)</a:t>
              </a:r>
              <a:endParaRPr lang="pt-BR" sz="40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539552" y="1484784"/>
            <a:ext cx="6855161" cy="1139538"/>
            <a:chOff x="856895" y="1731708"/>
            <a:chExt cx="6855161" cy="4717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etângulo de cantos arredondados 13"/>
            <p:cNvSpPr/>
            <p:nvPr/>
          </p:nvSpPr>
          <p:spPr>
            <a:xfrm>
              <a:off x="856895" y="1731708"/>
              <a:ext cx="6855161" cy="471708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ângulo 14"/>
            <p:cNvSpPr/>
            <p:nvPr/>
          </p:nvSpPr>
          <p:spPr>
            <a:xfrm>
              <a:off x="870711" y="1739114"/>
              <a:ext cx="6827529" cy="4440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marR="0"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A Mesa da </a:t>
              </a:r>
              <a:r>
                <a:rPr lang="en-US" sz="2800" kern="1200" baseline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Multidão</a:t>
              </a:r>
              <a:r>
                <a:rPr lang="en-US" sz="2800" kern="120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 – </a:t>
              </a:r>
              <a:r>
                <a:rPr lang="en-US" sz="2800" b="1" kern="1200" baseline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Os 500</a:t>
              </a:r>
            </a:p>
            <a:p>
              <a:pPr marR="0"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(</a:t>
              </a:r>
              <a:r>
                <a:rPr lang="en-US" sz="2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na</a:t>
              </a: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igreja</a:t>
              </a: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é o </a:t>
              </a:r>
              <a:r>
                <a:rPr lang="en-US" sz="2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culto</a:t>
              </a: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de </a:t>
              </a:r>
              <a:r>
                <a:rPr lang="en-US" sz="2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domingo</a:t>
              </a: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(pastor) e </a:t>
              </a:r>
              <a:r>
                <a:rPr lang="en-US" sz="2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os</a:t>
              </a: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grupos</a:t>
              </a: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pequenos</a:t>
              </a:r>
              <a:r>
                <a:rPr lang="en-US" sz="2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(</a:t>
              </a:r>
              <a:r>
                <a:rPr lang="en-US" sz="2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líderes</a:t>
              </a:r>
              <a:r>
                <a:rPr lang="en-US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))</a:t>
              </a:r>
              <a:endParaRPr lang="pt-BR" sz="2200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39552" y="2696330"/>
            <a:ext cx="6855161" cy="843703"/>
            <a:chOff x="856895" y="2275987"/>
            <a:chExt cx="6855161" cy="4717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tângulo de cantos arredondados 11"/>
            <p:cNvSpPr/>
            <p:nvPr/>
          </p:nvSpPr>
          <p:spPr>
            <a:xfrm>
              <a:off x="856895" y="2275987"/>
              <a:ext cx="6855161" cy="471708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655646"/>
                <a:satOff val="6635"/>
                <a:lumOff val="1438"/>
                <a:alphaOff val="0"/>
              </a:schemeClr>
            </a:fillRef>
            <a:effectRef idx="2">
              <a:schemeClr val="accent5">
                <a:hueOff val="-1655646"/>
                <a:satOff val="6635"/>
                <a:lumOff val="14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 12"/>
            <p:cNvSpPr/>
            <p:nvPr/>
          </p:nvSpPr>
          <p:spPr>
            <a:xfrm>
              <a:off x="870711" y="2289803"/>
              <a:ext cx="6827529" cy="4440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A Mesa</a:t>
              </a:r>
              <a:r>
                <a:rPr lang="en-US" sz="2800" kern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 dos </a:t>
              </a:r>
              <a:r>
                <a:rPr lang="en-US" sz="2800" kern="1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Líderes</a:t>
              </a:r>
              <a:r>
                <a:rPr lang="en-US" sz="2800" kern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800" kern="1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Emergentes</a:t>
              </a:r>
              <a:r>
                <a:rPr lang="en-US" sz="2800" kern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 – </a:t>
              </a:r>
              <a:r>
                <a:rPr lang="en-US" sz="28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Os 70 </a:t>
              </a:r>
            </a:p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(</a:t>
              </a:r>
              <a:r>
                <a:rPr lang="en-US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para</a:t>
              </a:r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o pastor </a:t>
              </a:r>
              <a:r>
                <a:rPr lang="en-US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são</a:t>
              </a:r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os</a:t>
              </a:r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líderes</a:t>
              </a:r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de GPs…)</a:t>
              </a:r>
              <a:endParaRPr lang="pt-BR" sz="3600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39552" y="3776450"/>
            <a:ext cx="6855161" cy="915711"/>
            <a:chOff x="856895" y="2820266"/>
            <a:chExt cx="6855161" cy="4717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etângulo de cantos arredondados 9"/>
            <p:cNvSpPr/>
            <p:nvPr/>
          </p:nvSpPr>
          <p:spPr>
            <a:xfrm>
              <a:off x="856895" y="2820266"/>
              <a:ext cx="6855161" cy="471708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2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870711" y="2834082"/>
              <a:ext cx="6827529" cy="4440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marR="0"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A Mesa dos </a:t>
              </a:r>
              <a:r>
                <a:rPr lang="en-US" sz="3200" kern="1200" baseline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Líderes</a:t>
              </a:r>
              <a:r>
                <a:rPr lang="en-US" sz="3200" kern="120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 de </a:t>
              </a:r>
              <a:r>
                <a:rPr lang="en-US" sz="3200" kern="1200" baseline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Líderes</a:t>
              </a:r>
              <a:r>
                <a:rPr lang="en-US" sz="3200" kern="120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/>
                </a:rPr>
                <a:t> – </a:t>
              </a:r>
              <a:r>
                <a:rPr lang="en-US" sz="3200" b="1" kern="1200" baseline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Os 12</a:t>
              </a:r>
            </a:p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(</a:t>
              </a:r>
              <a:r>
                <a:rPr lang="en-US" sz="20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para</a:t>
              </a:r>
              <a:r>
                <a:rPr 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o pastor é a </a:t>
              </a:r>
              <a:r>
                <a:rPr lang="en-US" sz="20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equipe</a:t>
              </a:r>
              <a:r>
                <a:rPr 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de </a:t>
              </a:r>
              <a:r>
                <a:rPr lang="en-US" sz="20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liderança</a:t>
              </a:r>
              <a:r>
                <a:rPr 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0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ou</a:t>
              </a:r>
              <a:r>
                <a:rPr 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0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supervisores</a:t>
              </a:r>
              <a:r>
                <a:rPr 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)</a:t>
              </a:r>
              <a:endParaRPr lang="pt-B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Retângulo 15"/>
          <p:cNvSpPr/>
          <p:nvPr/>
        </p:nvSpPr>
        <p:spPr>
          <a:xfrm>
            <a:off x="582757" y="5000586"/>
            <a:ext cx="6827529" cy="86207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55880" tIns="41910" rIns="55880" bIns="41910" numCol="1" spcCol="1270" anchor="ctr" anchorCtr="0">
            <a:noAutofit/>
          </a:bodyPr>
          <a:lstStyle/>
          <a:p>
            <a:pPr marR="0" lvl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</a:rPr>
              <a:t>A Mesa dos </a:t>
            </a:r>
            <a:r>
              <a:rPr lang="en-US" sz="3200" kern="120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</a:rPr>
              <a:t>Mentores</a:t>
            </a:r>
            <a:r>
              <a:rPr lang="en-US" sz="3200" kern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</a:rPr>
              <a:t> de </a:t>
            </a:r>
            <a:r>
              <a:rPr lang="en-US" sz="3200" kern="120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</a:rPr>
              <a:t>Líderes</a:t>
            </a:r>
            <a:r>
              <a:rPr lang="en-US" sz="3200" kern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</a:rPr>
              <a:t> – </a:t>
            </a:r>
            <a:r>
              <a:rPr lang="en-US" sz="3200" b="1" kern="1200" baseline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Os</a:t>
            </a:r>
            <a:r>
              <a:rPr lang="en-US" sz="3200" b="1" kern="1200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3</a:t>
            </a:r>
          </a:p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(</a:t>
            </a:r>
            <a:r>
              <a:rPr lang="en-US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para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o pastor é a </a:t>
            </a:r>
            <a:r>
              <a:rPr lang="en-US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equipe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“</a:t>
            </a:r>
            <a:r>
              <a:rPr lang="en-US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executiva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” </a:t>
            </a:r>
            <a:r>
              <a:rPr lang="en-US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ou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coordenadortes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)</a:t>
            </a:r>
            <a:endParaRPr lang="pt-BR" sz="3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7598876" y="1569382"/>
            <a:ext cx="1257600" cy="995522"/>
            <a:chOff x="856895" y="1731708"/>
            <a:chExt cx="6855161" cy="4717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tângulo de cantos arredondados 17"/>
            <p:cNvSpPr/>
            <p:nvPr/>
          </p:nvSpPr>
          <p:spPr>
            <a:xfrm>
              <a:off x="856895" y="1731708"/>
              <a:ext cx="6855161" cy="47170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9" name="Retângulo 18"/>
            <p:cNvSpPr/>
            <p:nvPr/>
          </p:nvSpPr>
          <p:spPr>
            <a:xfrm>
              <a:off x="870711" y="1739114"/>
              <a:ext cx="6827529" cy="44407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marR="0"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Outros</a:t>
              </a:r>
              <a:endParaRPr lang="pt-BR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7596336" y="2636912"/>
            <a:ext cx="1257600" cy="995522"/>
            <a:chOff x="856895" y="1731708"/>
            <a:chExt cx="6855161" cy="4717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Retângulo de cantos arredondados 20"/>
            <p:cNvSpPr/>
            <p:nvPr/>
          </p:nvSpPr>
          <p:spPr>
            <a:xfrm>
              <a:off x="856895" y="1731708"/>
              <a:ext cx="6855161" cy="47170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2" name="Retângulo 21"/>
            <p:cNvSpPr/>
            <p:nvPr/>
          </p:nvSpPr>
          <p:spPr>
            <a:xfrm>
              <a:off x="870711" y="1739114"/>
              <a:ext cx="6827529" cy="44407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marR="0"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baseline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Homens</a:t>
              </a:r>
              <a:r>
                <a:rPr lang="en-US" sz="2000" b="1" kern="120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 </a:t>
              </a:r>
              <a:r>
                <a:rPr lang="en-US" sz="2000" b="1" kern="1200" baseline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Fiéis</a:t>
              </a:r>
              <a:endParaRPr lang="pt-BR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7596336" y="3729622"/>
            <a:ext cx="1257600" cy="995522"/>
            <a:chOff x="856895" y="1731708"/>
            <a:chExt cx="6855161" cy="4717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tângulo de cantos arredondados 23"/>
            <p:cNvSpPr/>
            <p:nvPr/>
          </p:nvSpPr>
          <p:spPr>
            <a:xfrm>
              <a:off x="856895" y="1731708"/>
              <a:ext cx="6855161" cy="47170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Retângulo 24"/>
            <p:cNvSpPr/>
            <p:nvPr/>
          </p:nvSpPr>
          <p:spPr>
            <a:xfrm>
              <a:off x="870711" y="1739114"/>
              <a:ext cx="6827529" cy="44407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Timóteos</a:t>
              </a:r>
              <a:endParaRPr 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7596336" y="4953758"/>
            <a:ext cx="1257600" cy="995522"/>
            <a:chOff x="856895" y="1731708"/>
            <a:chExt cx="6855161" cy="4717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Retângulo de cantos arredondados 26"/>
            <p:cNvSpPr/>
            <p:nvPr/>
          </p:nvSpPr>
          <p:spPr>
            <a:xfrm>
              <a:off x="856895" y="1731708"/>
              <a:ext cx="6855161" cy="47170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8" name="Retângulo 27"/>
            <p:cNvSpPr/>
            <p:nvPr/>
          </p:nvSpPr>
          <p:spPr>
            <a:xfrm>
              <a:off x="870711" y="1739114"/>
              <a:ext cx="6827529" cy="44407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</a:rPr>
                <a:t>Paulos</a:t>
              </a:r>
              <a:endPara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149631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44624"/>
            <a:ext cx="6264696" cy="6696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1700" dirty="0">
                <a:sym typeface="Webdings"/>
              </a:rPr>
              <a:t>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b="1" dirty="0"/>
              <a:t>1</a:t>
            </a:r>
            <a:r>
              <a:rPr lang="pt-BR" sz="1700" b="1" baseline="30000" dirty="0"/>
              <a:t>a</a:t>
            </a:r>
            <a:r>
              <a:rPr lang="pt-BR" sz="1700" b="1" dirty="0"/>
              <a:t> Geração </a:t>
            </a:r>
            <a:r>
              <a:rPr lang="pt-BR" sz="1700" b="1" dirty="0" smtClean="0"/>
              <a:t>– </a:t>
            </a:r>
            <a:r>
              <a:rPr lang="pt-BR" sz="1700" b="1" dirty="0"/>
              <a:t>Líder de </a:t>
            </a:r>
            <a:r>
              <a:rPr lang="pt-BR" sz="1700" b="1" dirty="0" smtClean="0"/>
              <a:t>1.000 (Barnabés)</a:t>
            </a:r>
          </a:p>
          <a:p>
            <a:pPr marL="0" indent="0" algn="ctr">
              <a:buNone/>
            </a:pPr>
            <a:r>
              <a:rPr lang="pt-BR" sz="1700" b="1" dirty="0" smtClean="0">
                <a:solidFill>
                  <a:srgbClr val="FF0000"/>
                </a:solidFill>
              </a:rPr>
              <a:t>Pastores ou Líderes de Ponta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dirty="0">
                <a:sym typeface="Wingdings"/>
              </a:rPr>
              <a:t>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dirty="0">
                <a:sym typeface="Webdings"/>
              </a:rPr>
              <a:t>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b="1" dirty="0"/>
              <a:t>2</a:t>
            </a:r>
            <a:r>
              <a:rPr lang="pt-BR" sz="1700" b="1" baseline="30000" dirty="0"/>
              <a:t>a</a:t>
            </a:r>
            <a:r>
              <a:rPr lang="pt-BR" sz="1700" b="1" dirty="0"/>
              <a:t> </a:t>
            </a:r>
            <a:r>
              <a:rPr lang="pt-BR" sz="1700" b="1" dirty="0" smtClean="0"/>
              <a:t>Geração – </a:t>
            </a:r>
            <a:r>
              <a:rPr lang="pt-BR" sz="1700" b="1" dirty="0"/>
              <a:t>Líder de </a:t>
            </a:r>
            <a:r>
              <a:rPr lang="pt-BR" sz="1700" b="1" dirty="0" smtClean="0"/>
              <a:t>100 (</a:t>
            </a:r>
            <a:r>
              <a:rPr lang="pt-BR" sz="1700" b="1" dirty="0" err="1" smtClean="0"/>
              <a:t>Paulos</a:t>
            </a:r>
            <a:r>
              <a:rPr lang="pt-BR" sz="1700" b="1" dirty="0" smtClean="0"/>
              <a:t>) </a:t>
            </a:r>
          </a:p>
          <a:p>
            <a:pPr marL="0" indent="0" algn="ctr">
              <a:buNone/>
            </a:pPr>
            <a:r>
              <a:rPr lang="pt-BR" sz="1700" b="1" dirty="0" smtClean="0">
                <a:solidFill>
                  <a:srgbClr val="FF0000"/>
                </a:solidFill>
              </a:rPr>
              <a:t>Coordenadores ou Mentores de Líderes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dirty="0">
                <a:sym typeface="Wingdings"/>
              </a:rPr>
              <a:t>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dirty="0">
                <a:sym typeface="Webdings"/>
              </a:rPr>
              <a:t>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b="1" dirty="0"/>
              <a:t>3</a:t>
            </a:r>
            <a:r>
              <a:rPr lang="pt-BR" sz="1700" b="1" baseline="30000" dirty="0"/>
              <a:t>a</a:t>
            </a:r>
            <a:r>
              <a:rPr lang="pt-BR" sz="1700" b="1" dirty="0"/>
              <a:t> Geração </a:t>
            </a:r>
            <a:r>
              <a:rPr lang="pt-BR" sz="1700" b="1" dirty="0" smtClean="0"/>
              <a:t>– Líder de 50 (</a:t>
            </a:r>
            <a:r>
              <a:rPr lang="pt-BR" sz="1700" b="1" dirty="0" err="1" smtClean="0"/>
              <a:t>Timóteos</a:t>
            </a:r>
            <a:r>
              <a:rPr lang="pt-BR" sz="1700" b="1" dirty="0" smtClean="0"/>
              <a:t>)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1700" b="1" dirty="0" smtClean="0">
                <a:solidFill>
                  <a:srgbClr val="FF0000"/>
                </a:solidFill>
              </a:rPr>
              <a:t>Supervisores ou Líderes de Líderes</a:t>
            </a:r>
            <a:endParaRPr lang="pt-BR" sz="17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1700" dirty="0">
                <a:sym typeface="Wingdings"/>
              </a:rPr>
              <a:t>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dirty="0">
                <a:sym typeface="Webdings"/>
              </a:rPr>
              <a:t>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b="1" dirty="0"/>
              <a:t>4</a:t>
            </a:r>
            <a:r>
              <a:rPr lang="pt-BR" sz="1700" b="1" baseline="30000" dirty="0"/>
              <a:t>a</a:t>
            </a:r>
            <a:r>
              <a:rPr lang="pt-BR" sz="1700" b="1" dirty="0"/>
              <a:t> Geração </a:t>
            </a:r>
            <a:r>
              <a:rPr lang="pt-BR" sz="1700" b="1" dirty="0" smtClean="0"/>
              <a:t>– </a:t>
            </a:r>
            <a:r>
              <a:rPr lang="pt-BR" sz="1700" b="1" dirty="0"/>
              <a:t>Líder </a:t>
            </a:r>
            <a:r>
              <a:rPr lang="pt-BR" sz="1700" b="1" dirty="0" smtClean="0"/>
              <a:t>de 10 (Homens Fiéis)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dirty="0">
                <a:sym typeface="Wingdings"/>
              </a:rPr>
              <a:t>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dirty="0">
                <a:sym typeface="Webdings"/>
              </a:rPr>
              <a:t></a:t>
            </a:r>
            <a:endParaRPr lang="pt-BR" sz="1700" dirty="0"/>
          </a:p>
          <a:p>
            <a:pPr marL="0" indent="0" algn="ctr">
              <a:buNone/>
            </a:pPr>
            <a:r>
              <a:rPr lang="pt-BR" sz="1700" b="1" dirty="0"/>
              <a:t>5</a:t>
            </a:r>
            <a:r>
              <a:rPr lang="pt-BR" sz="1700" b="1" baseline="30000" dirty="0"/>
              <a:t>a</a:t>
            </a:r>
            <a:r>
              <a:rPr lang="pt-BR" sz="1700" b="1" dirty="0"/>
              <a:t> Geração </a:t>
            </a:r>
            <a:r>
              <a:rPr lang="pt-BR" sz="1700" b="1" dirty="0" smtClean="0"/>
              <a:t>– </a:t>
            </a:r>
            <a:r>
              <a:rPr lang="pt-BR" sz="1700" b="1" dirty="0"/>
              <a:t>Líderes em </a:t>
            </a:r>
            <a:r>
              <a:rPr lang="pt-BR" sz="1700" b="1" dirty="0" smtClean="0"/>
              <a:t>Treinamento (Outros)</a:t>
            </a:r>
            <a:endParaRPr lang="pt-BR" sz="1700" dirty="0"/>
          </a:p>
          <a:p>
            <a:pPr marL="0" indent="0" algn="ctr">
              <a:buNone/>
            </a:pPr>
            <a:endParaRPr lang="pt-BR" sz="1700" dirty="0"/>
          </a:p>
        </p:txBody>
      </p:sp>
      <p:sp>
        <p:nvSpPr>
          <p:cNvPr id="4" name="Retângulo 3"/>
          <p:cNvSpPr/>
          <p:nvPr/>
        </p:nvSpPr>
        <p:spPr>
          <a:xfrm>
            <a:off x="6010878" y="27781"/>
            <a:ext cx="3025618" cy="1384995"/>
          </a:xfrm>
          <a:prstGeom prst="rect">
            <a:avLst/>
          </a:prstGeom>
          <a:solidFill>
            <a:schemeClr val="accent5">
              <a:satMod val="110000"/>
            </a:schemeClr>
          </a:solidFill>
          <a:scene3d>
            <a:camera prst="perspectiveLeft"/>
            <a:lightRig rig="balanced" dir="l"/>
          </a:scene3d>
          <a:sp3d prstMaterial="plastic">
            <a:bevelT w="38100" h="31750" prst="convex"/>
            <a:bevelB w="1143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Papéis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Chaves</a:t>
            </a:r>
            <a:endParaRPr lang="pt-BR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&lt;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Barnabé	 </a:t>
            </a:r>
          </a:p>
          <a:p>
            <a:pPr algn="ctr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&amp; Moisés&gt; </a:t>
            </a:r>
            <a:r>
              <a:rPr lang="pt-BR" sz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90863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548090"/>
          </a:xfrm>
        </p:spPr>
        <p:txBody>
          <a:bodyPr>
            <a:norm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4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Chaves na Estrutura de Liderança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GPs</a:t>
            </a:r>
            <a:endParaRPr lang="pt-BR" sz="2800" dirty="0"/>
          </a:p>
        </p:txBody>
      </p:sp>
      <p:pic>
        <p:nvPicPr>
          <p:cNvPr id="2050" name="Picture 2" descr="C:\Users\Marcelo Fraga\Pictures\pde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87612"/>
            <a:ext cx="8229600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83568" y="2564904"/>
            <a:ext cx="38884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411760" y="5373216"/>
            <a:ext cx="20882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049398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elo Fraga\Pictures\404001_527007407315706_17216956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7567"/>
            <a:ext cx="8352928" cy="5881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6406" y="404664"/>
            <a:ext cx="8229600" cy="12241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4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Chave 1:</a:t>
            </a:r>
          </a:p>
          <a:p>
            <a:pPr marL="0" indent="0" algn="ctr">
              <a:buNone/>
            </a:pPr>
            <a:r>
              <a:rPr lang="pt-B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Líder como Facilitador de Boas Perguntas</a:t>
            </a:r>
            <a:endParaRPr lang="pt-BR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3171475653"/>
              </p:ext>
            </p:extLst>
          </p:nvPr>
        </p:nvGraphicFramePr>
        <p:xfrm>
          <a:off x="755576" y="1844824"/>
          <a:ext cx="76328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517310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93734" y="908720"/>
            <a:ext cx="6586578" cy="5328591"/>
            <a:chOff x="793734" y="908720"/>
            <a:chExt cx="6586578" cy="5328591"/>
          </a:xfrm>
        </p:grpSpPr>
        <p:pic>
          <p:nvPicPr>
            <p:cNvPr id="4098" name="Picture 2" descr="C:\Users\Marcelo Fraga\Pictures\74871_533059423377171_163510132_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9099"/>
            <a:stretch/>
          </p:blipFill>
          <p:spPr bwMode="auto">
            <a:xfrm>
              <a:off x="793734" y="908720"/>
              <a:ext cx="6586578" cy="53285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865742" y="3861048"/>
              <a:ext cx="161802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7554287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celo Fraga\Pictures\imagens ppt\Imagem83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0" indent="0"/>
            <a:r>
              <a:rPr lang="pt-BR" sz="3200" b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Chave 2:</a:t>
            </a:r>
            <a:br>
              <a:rPr lang="pt-BR" sz="3200" b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Supervisor como Líder de Líderes</a:t>
            </a:r>
            <a:endParaRPr lang="pt-BR" sz="3200" b="1" i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3860684226"/>
              </p:ext>
            </p:extLst>
          </p:nvPr>
        </p:nvGraphicFramePr>
        <p:xfrm>
          <a:off x="755576" y="2132856"/>
          <a:ext cx="7632848" cy="377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746600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/>
            <a:r>
              <a:rPr lang="pt-BR" sz="3200" b="1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Chave 3:</a:t>
            </a:r>
            <a:br>
              <a:rPr lang="pt-BR" sz="3200" b="1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i="1" dirty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Coordenador como Mentor de </a:t>
            </a:r>
            <a:r>
              <a:rPr lang="pt-BR" sz="3200" b="1" i="1" dirty="0" smtClean="0"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Líderes</a:t>
            </a:r>
            <a:endParaRPr lang="pt-BR" sz="3200" b="1" i="1" dirty="0"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387442417"/>
              </p:ext>
            </p:extLst>
          </p:nvPr>
        </p:nvGraphicFramePr>
        <p:xfrm>
          <a:off x="755576" y="1628800"/>
          <a:ext cx="7632848" cy="377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de cantos arredondados 2"/>
          <p:cNvSpPr/>
          <p:nvPr/>
        </p:nvSpPr>
        <p:spPr>
          <a:xfrm>
            <a:off x="1115616" y="5517232"/>
            <a:ext cx="7272808" cy="93610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A.R.O.A.</a:t>
            </a: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Alvo	   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R: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Realidade   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O: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Opções   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Ação</a:t>
            </a:r>
          </a:p>
        </p:txBody>
      </p:sp>
    </p:spTree>
    <p:extLst>
      <p:ext uri="{BB962C8B-B14F-4D97-AF65-F5344CB8AC3E}">
        <p14:creationId xmlns="" xmlns:p14="http://schemas.microsoft.com/office/powerpoint/2010/main" val="1846184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/>
            <a:r>
              <a:rPr lang="pt-BR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Chave 4:</a:t>
            </a:r>
            <a:br>
              <a:rPr lang="pt-BR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i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Pastor (da igreja ou de área) como </a:t>
            </a:r>
            <a:br>
              <a:rPr lang="pt-BR" sz="3200" b="1" i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i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 de Ponta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3506914508"/>
              </p:ext>
            </p:extLst>
          </p:nvPr>
        </p:nvGraphicFramePr>
        <p:xfrm>
          <a:off x="323528" y="2708920"/>
          <a:ext cx="85689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Marcelo Fraga\Pictures\imagens ppt\Imagem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1552525" cy="1552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celo Fraga\Pictures\imagens ppt\Imagem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55" y="3573016"/>
            <a:ext cx="864994" cy="1408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celo Fraga\Pictures\imagens ppt\Imagem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5"/>
            <a:ext cx="2160240" cy="1448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encrypted-tbn0.gstatic.com/images?q=tbn:ANd9GcTPHp4W_ErduguWK6w-tEiYlvu5aW_rLtKeKhl2yR478UCTKehP-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58" y="3672438"/>
            <a:ext cx="2723182" cy="1282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6238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4 Colunas do Líder de GP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33478136"/>
              </p:ext>
            </p:extLst>
          </p:nvPr>
        </p:nvGraphicFramePr>
        <p:xfrm>
          <a:off x="755576" y="76470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7" name="Picture 5" descr="C:\Users\Marcelo Fraga\Pictures\imagens ppt\Imagem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3054"/>
            <a:ext cx="5544616" cy="2476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3486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celo Fraga\Pictures\imagens ppt\equip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499992" y="1238895"/>
            <a:ext cx="4536504" cy="1470025"/>
          </a:xfrm>
        </p:spPr>
        <p:txBody>
          <a:bodyPr>
            <a:normAutofit fontScale="90000"/>
          </a:bodyPr>
          <a:lstStyle/>
          <a:p>
            <a:r>
              <a:rPr lang="pt-BR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Coluna I</a:t>
            </a:r>
            <a:br>
              <a:rPr lang="pt-BR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Desenvolvimento de Liderança</a:t>
            </a:r>
            <a:endParaRPr lang="pt-BR" sz="40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84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celo Fraga\Pictures\Imagem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2701712" cy="2633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marL="0" indent="0"/>
            <a:r>
              <a:rPr lang="pt-BR" b="1" dirty="0"/>
              <a:t>Visão (At.2:42-45</a:t>
            </a:r>
            <a:r>
              <a:rPr lang="pt-BR" b="1" dirty="0" smtClean="0"/>
              <a:t>)</a:t>
            </a:r>
            <a:br>
              <a:rPr lang="pt-BR" b="1" dirty="0" smtClean="0"/>
            </a:br>
            <a:r>
              <a:rPr lang="pt-BR" b="1" i="1" dirty="0" smtClean="0">
                <a:solidFill>
                  <a:schemeClr val="tx2"/>
                </a:solidFill>
              </a:rPr>
              <a:t>Conectando Pessoas</a:t>
            </a:r>
            <a:br>
              <a:rPr lang="pt-BR" b="1" i="1" dirty="0" smtClean="0">
                <a:solidFill>
                  <a:schemeClr val="tx2"/>
                </a:solidFill>
              </a:rPr>
            </a:br>
            <a:r>
              <a:rPr lang="pt-BR" b="1" i="1" dirty="0" smtClean="0">
                <a:solidFill>
                  <a:schemeClr val="tx2"/>
                </a:solidFill>
              </a:rPr>
              <a:t>Cuidando de Vidas</a:t>
            </a:r>
            <a:endParaRPr lang="pt-BR" b="1" i="1" dirty="0">
              <a:solidFill>
                <a:schemeClr val="tx2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2914643737"/>
              </p:ext>
            </p:extLst>
          </p:nvPr>
        </p:nvGraphicFramePr>
        <p:xfrm>
          <a:off x="467544" y="2060848"/>
          <a:ext cx="42484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Marcelo Fraga\Pictures\imagens ppt\cosmovisa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555">
            <a:off x="4405377" y="3802995"/>
            <a:ext cx="4202794" cy="2702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34915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elo Fraga\Pictures\408214_513835295299584_582937793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273"/>
          <a:stretch/>
        </p:blipFill>
        <p:spPr bwMode="auto">
          <a:xfrm>
            <a:off x="1115616" y="548680"/>
            <a:ext cx="6696744" cy="5540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4775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</a:t>
            </a:r>
            <a:r>
              <a:rPr lang="pt-BR" sz="6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pt-BR" sz="66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</a:t>
            </a:r>
            <a:r>
              <a:rPr lang="pt-BR" sz="6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Líder de PG</a:t>
            </a:r>
            <a:endParaRPr lang="pt-BR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0897983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125479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rcelo Fraga\Pictures\imagens ppt\Imagem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9144000" cy="5254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403648" y="116632"/>
            <a:ext cx="6552728" cy="1470025"/>
          </a:xfrm>
        </p:spPr>
        <p:txBody>
          <a:bodyPr>
            <a:normAutofit/>
          </a:bodyPr>
          <a:lstStyle/>
          <a:p>
            <a:r>
              <a:rPr lang="pt-BR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Coluna II</a:t>
            </a:r>
            <a:br>
              <a:rPr lang="pt-BR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Conduzindo Reuniões</a:t>
            </a:r>
            <a:endParaRPr lang="pt-BR" sz="40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19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celo Fraga\Pictures\imagens ppt\Imagem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61048"/>
            <a:ext cx="3476104" cy="2902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676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Siga o P.L.A.N.O.</a:t>
            </a:r>
            <a:endParaRPr lang="pt-B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2321834685"/>
              </p:ext>
            </p:extLst>
          </p:nvPr>
        </p:nvGraphicFramePr>
        <p:xfrm>
          <a:off x="827584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961861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Segredo dos 15 Minutos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3649239276"/>
              </p:ext>
            </p:extLst>
          </p:nvPr>
        </p:nvGraphicFramePr>
        <p:xfrm>
          <a:off x="1187624" y="1844824"/>
          <a:ext cx="76328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9" name="Picture 3" descr="C:\Users\Marcelo Fraga\Pictures\imagens ppt\Imagem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12268"/>
            <a:ext cx="7618413" cy="4229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86340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celo Fraga\Pictures\imagens ppt\Imagem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3" y="4202357"/>
            <a:ext cx="3597917" cy="239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0872" y="404664"/>
            <a:ext cx="8229600" cy="604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Conheça os Integrantes</a:t>
            </a: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1619672" y="3429000"/>
            <a:ext cx="1440160" cy="7920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Igreja</a:t>
            </a:r>
            <a:endParaRPr lang="pt-BR" dirty="0"/>
          </a:p>
        </p:txBody>
      </p:sp>
      <p:sp>
        <p:nvSpPr>
          <p:cNvPr id="5" name="Elipse 4"/>
          <p:cNvSpPr/>
          <p:nvPr/>
        </p:nvSpPr>
        <p:spPr>
          <a:xfrm>
            <a:off x="3923928" y="1340768"/>
            <a:ext cx="223224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- Líder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ipse 5"/>
          <p:cNvSpPr/>
          <p:nvPr/>
        </p:nvSpPr>
        <p:spPr>
          <a:xfrm>
            <a:off x="3820050" y="2348880"/>
            <a:ext cx="2408134" cy="7920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Aprendiz e</a:t>
            </a:r>
          </a:p>
          <a:p>
            <a:pPr algn="ctr"/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Discipulos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lipse 6"/>
          <p:cNvSpPr/>
          <p:nvPr/>
        </p:nvSpPr>
        <p:spPr>
          <a:xfrm>
            <a:off x="3923928" y="3429000"/>
            <a:ext cx="2304256" cy="7920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Anfitrião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348442" y="3429000"/>
            <a:ext cx="1440160" cy="7920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GPs</a:t>
            </a:r>
            <a:endParaRPr lang="pt-BR" dirty="0"/>
          </a:p>
        </p:txBody>
      </p:sp>
      <p:cxnSp>
        <p:nvCxnSpPr>
          <p:cNvPr id="10" name="Conector reto 9"/>
          <p:cNvCxnSpPr>
            <a:stCxn id="4" idx="3"/>
            <a:endCxn id="5" idx="2"/>
          </p:cNvCxnSpPr>
          <p:nvPr/>
        </p:nvCxnSpPr>
        <p:spPr>
          <a:xfrm flipV="1">
            <a:off x="3059832" y="1736812"/>
            <a:ext cx="86409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4" idx="3"/>
            <a:endCxn id="6" idx="2"/>
          </p:cNvCxnSpPr>
          <p:nvPr/>
        </p:nvCxnSpPr>
        <p:spPr>
          <a:xfrm flipV="1">
            <a:off x="3059832" y="2744924"/>
            <a:ext cx="760218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stCxn id="4" idx="3"/>
            <a:endCxn id="7" idx="2"/>
          </p:cNvCxnSpPr>
          <p:nvPr/>
        </p:nvCxnSpPr>
        <p:spPr>
          <a:xfrm>
            <a:off x="3059832" y="382504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>
            <a:stCxn id="6" idx="6"/>
            <a:endCxn id="8" idx="1"/>
          </p:cNvCxnSpPr>
          <p:nvPr/>
        </p:nvCxnSpPr>
        <p:spPr>
          <a:xfrm>
            <a:off x="6228184" y="2744924"/>
            <a:ext cx="1120258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>
            <a:stCxn id="5" idx="6"/>
            <a:endCxn id="8" idx="1"/>
          </p:cNvCxnSpPr>
          <p:nvPr/>
        </p:nvCxnSpPr>
        <p:spPr>
          <a:xfrm>
            <a:off x="6156176" y="1736812"/>
            <a:ext cx="119226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7" idx="6"/>
            <a:endCxn id="8" idx="1"/>
          </p:cNvCxnSpPr>
          <p:nvPr/>
        </p:nvCxnSpPr>
        <p:spPr>
          <a:xfrm>
            <a:off x="6228184" y="3825044"/>
            <a:ext cx="11202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/>
          <p:cNvSpPr/>
          <p:nvPr/>
        </p:nvSpPr>
        <p:spPr>
          <a:xfrm>
            <a:off x="3923928" y="4437112"/>
            <a:ext cx="2304256" cy="79208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Babá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4036074" y="5373216"/>
            <a:ext cx="2192110" cy="79208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Cadeira vazia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2" name="Conector reto 51"/>
          <p:cNvCxnSpPr>
            <a:endCxn id="29" idx="2"/>
          </p:cNvCxnSpPr>
          <p:nvPr/>
        </p:nvCxnSpPr>
        <p:spPr>
          <a:xfrm>
            <a:off x="3059832" y="3825044"/>
            <a:ext cx="864096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>
            <a:endCxn id="50" idx="2"/>
          </p:cNvCxnSpPr>
          <p:nvPr/>
        </p:nvCxnSpPr>
        <p:spPr>
          <a:xfrm>
            <a:off x="3059832" y="3825044"/>
            <a:ext cx="976242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>
            <a:stCxn id="29" idx="6"/>
          </p:cNvCxnSpPr>
          <p:nvPr/>
        </p:nvCxnSpPr>
        <p:spPr>
          <a:xfrm flipV="1">
            <a:off x="6228184" y="3825044"/>
            <a:ext cx="1120258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>
            <a:stCxn id="50" idx="6"/>
            <a:endCxn id="8" idx="1"/>
          </p:cNvCxnSpPr>
          <p:nvPr/>
        </p:nvCxnSpPr>
        <p:spPr>
          <a:xfrm flipV="1">
            <a:off x="6228184" y="3825044"/>
            <a:ext cx="1120258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63204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celo Fraga\Pictures\imagens ppt\Imagem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44" y="2924944"/>
            <a:ext cx="3619500" cy="378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marL="0" indent="0"/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Perguntas –chaves sobre o Material</a:t>
            </a:r>
            <a:endParaRPr lang="pt-BR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008292608"/>
              </p:ext>
            </p:extLst>
          </p:nvPr>
        </p:nvGraphicFramePr>
        <p:xfrm>
          <a:off x="755576" y="1844824"/>
          <a:ext cx="76328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44524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celo Fraga\Pictures\imagens ppt\Imagem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7385"/>
            <a:ext cx="6886971" cy="688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pPr marL="0" indent="0"/>
            <a:r>
              <a:rPr lang="pt-BR" b="1" u="sng" dirty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Coluna </a:t>
            </a:r>
            <a:r>
              <a:rPr lang="pt-BR" b="1" u="sng" dirty="0" smtClean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III </a:t>
            </a:r>
            <a:r>
              <a:rPr lang="pt-BR" b="1" dirty="0" smtClean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Pastoreando </a:t>
            </a:r>
            <a:r>
              <a:rPr lang="pt-BR" b="1" dirty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os </a:t>
            </a:r>
            <a:r>
              <a:rPr lang="pt-BR" b="1" dirty="0" smtClean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Membros</a:t>
            </a:r>
            <a:br>
              <a:rPr lang="pt-BR" b="1" dirty="0" smtClean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</a:b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Cuidado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428888078"/>
              </p:ext>
            </p:extLst>
          </p:nvPr>
        </p:nvGraphicFramePr>
        <p:xfrm>
          <a:off x="1115616" y="1988840"/>
          <a:ext cx="684076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884152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74180" y="332656"/>
            <a:ext cx="7772400" cy="1470025"/>
          </a:xfrm>
        </p:spPr>
        <p:txBody>
          <a:bodyPr>
            <a:normAutofit/>
          </a:bodyPr>
          <a:lstStyle/>
          <a:p>
            <a:r>
              <a:rPr lang="pt-BR" sz="4000" b="1" u="sng" dirty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Coluna IV</a:t>
            </a:r>
            <a:br>
              <a:rPr lang="pt-BR" sz="4000" b="1" u="sng" dirty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</a:br>
            <a:r>
              <a:rPr lang="pt-BR" sz="4000" b="1" u="sng" dirty="0"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Multiplicando o Ministério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Picture 2" descr="C:\Users\Marcelo Fraga\Pictures\imagens ppt\multiplica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96" y="1844824"/>
            <a:ext cx="7089528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1471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rcelo Fraga\Pictures\imagens ppt\multiplicacao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67770"/>
            <a:ext cx="7272808" cy="3693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Tipos de Multiplicação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640572847"/>
              </p:ext>
            </p:extLst>
          </p:nvPr>
        </p:nvGraphicFramePr>
        <p:xfrm>
          <a:off x="1187624" y="1556792"/>
          <a:ext cx="684076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2036520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celo Fraga\Pictures\imagens ppt\Imagem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Grupos Pequenos são...</a:t>
            </a:r>
            <a:endParaRPr lang="pt-BR" b="1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13384" y="1556792"/>
            <a:ext cx="5482952" cy="4525963"/>
          </a:xfrm>
        </p:spPr>
        <p:txBody>
          <a:bodyPr>
            <a:normAutofit/>
          </a:bodyPr>
          <a:lstStyle/>
          <a:p>
            <a:pPr lvl="0" algn="ctr"/>
            <a:r>
              <a:rPr lang="pt-BR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Fundamentados </a:t>
            </a:r>
            <a:r>
              <a:rPr lang="pt-BR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relacionamentos </a:t>
            </a:r>
            <a:r>
              <a:rPr lang="pt-BR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autênticos.</a:t>
            </a:r>
            <a:endParaRPr lang="pt-BR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/>
            <a:r>
              <a:rPr lang="pt-BR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Lugares </a:t>
            </a:r>
            <a:r>
              <a:rPr lang="pt-BR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que a verdade tem um </a:t>
            </a:r>
            <a:r>
              <a:rPr lang="pt-BR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encontro </a:t>
            </a:r>
            <a:r>
              <a:rPr lang="pt-BR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 a </a:t>
            </a:r>
            <a:r>
              <a:rPr lang="pt-BR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vida.</a:t>
            </a:r>
            <a:endParaRPr lang="pt-BR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/>
            <a:r>
              <a:rPr lang="pt-BR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Momentos de experimentar </a:t>
            </a:r>
            <a:r>
              <a:rPr lang="pt-BR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conflitos </a:t>
            </a:r>
            <a:r>
              <a:rPr lang="pt-BR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saudáveis.</a:t>
            </a:r>
            <a:endParaRPr lang="pt-BR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/>
            <a:r>
              <a:rPr lang="pt-BR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Oportunidades de cuidado que atraí.</a:t>
            </a:r>
            <a:endParaRPr lang="pt-BR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pt-BR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45004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arcelo Fraga\Pictures\imagens ppt\multiplicacao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5643"/>
            <a:ext cx="6658589" cy="3381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08069"/>
            <a:ext cx="822960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Líder</a:t>
            </a:r>
            <a:r>
              <a:rPr lang="en-US" dirty="0" smtClean="0"/>
              <a:t> </a:t>
            </a:r>
            <a:r>
              <a:rPr lang="en-US" dirty="0" err="1" smtClean="0"/>
              <a:t>sai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899592" y="2486414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2627784" y="1772816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555776" y="2996952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755576" y="5518973"/>
            <a:ext cx="659212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Líder</a:t>
            </a:r>
            <a:r>
              <a:rPr lang="en-US" b="1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e </a:t>
            </a:r>
            <a:r>
              <a:rPr lang="en-US" dirty="0" err="1" smtClean="0"/>
              <a:t>inicia</a:t>
            </a:r>
            <a:r>
              <a:rPr lang="en-US" dirty="0" smtClean="0"/>
              <a:t> um novo </a:t>
            </a:r>
            <a:r>
              <a:rPr lang="en-US" dirty="0" err="1" smtClean="0"/>
              <a:t>grupo</a:t>
            </a:r>
            <a:r>
              <a:rPr lang="en-US" dirty="0" smtClean="0"/>
              <a:t> com </a:t>
            </a:r>
            <a:r>
              <a:rPr lang="en-US" dirty="0" err="1" smtClean="0"/>
              <a:t>anfitrião</a:t>
            </a:r>
            <a:r>
              <a:rPr lang="en-US" dirty="0" smtClean="0"/>
              <a:t> e um novo </a:t>
            </a:r>
            <a:r>
              <a:rPr lang="en-US" dirty="0" err="1" smtClean="0"/>
              <a:t>aprendiz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O </a:t>
            </a:r>
            <a:r>
              <a:rPr lang="en-US" b="1" dirty="0" err="1" smtClean="0"/>
              <a:t>Aprendiz</a:t>
            </a:r>
            <a:r>
              <a:rPr lang="en-US" dirty="0" smtClean="0"/>
              <a:t> </a:t>
            </a:r>
            <a:r>
              <a:rPr lang="en-US" dirty="0" err="1" smtClean="0"/>
              <a:t>fica</a:t>
            </a:r>
            <a:r>
              <a:rPr lang="en-US" dirty="0" smtClean="0"/>
              <a:t> e forma um novo </a:t>
            </a:r>
            <a:r>
              <a:rPr lang="en-US" dirty="0" err="1" smtClean="0"/>
              <a:t>aprendiz</a:t>
            </a:r>
            <a:endParaRPr lang="en-US" dirty="0" smtClean="0"/>
          </a:p>
        </p:txBody>
      </p:sp>
      <p:sp>
        <p:nvSpPr>
          <p:cNvPr id="13" name="Triângulo isósceles 12"/>
          <p:cNvSpPr/>
          <p:nvPr/>
        </p:nvSpPr>
        <p:spPr>
          <a:xfrm>
            <a:off x="1763688" y="1484784"/>
            <a:ext cx="432048" cy="3600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1187624" y="3068960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/>
          <p:cNvSpPr/>
          <p:nvPr/>
        </p:nvSpPr>
        <p:spPr>
          <a:xfrm>
            <a:off x="955723" y="1772816"/>
            <a:ext cx="432048" cy="36004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1907704" y="3221360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2852192" y="2420888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4139952" y="908720"/>
            <a:ext cx="3032720" cy="1944216"/>
            <a:chOff x="4139952" y="908720"/>
            <a:chExt cx="3032720" cy="1944216"/>
          </a:xfrm>
        </p:grpSpPr>
        <p:sp>
          <p:nvSpPr>
            <p:cNvPr id="20" name="Elipse 19"/>
            <p:cNvSpPr/>
            <p:nvPr/>
          </p:nvSpPr>
          <p:spPr>
            <a:xfrm>
              <a:off x="5220072" y="1844824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6660232" y="1196752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6588224" y="2348880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Triângulo isósceles 22"/>
            <p:cNvSpPr/>
            <p:nvPr/>
          </p:nvSpPr>
          <p:spPr>
            <a:xfrm>
              <a:off x="5940152" y="908720"/>
              <a:ext cx="432048" cy="36004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/>
            <p:nvPr/>
          </p:nvSpPr>
          <p:spPr>
            <a:xfrm>
              <a:off x="5436096" y="2348880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riângulo isósceles 24"/>
            <p:cNvSpPr/>
            <p:nvPr/>
          </p:nvSpPr>
          <p:spPr>
            <a:xfrm>
              <a:off x="5364088" y="1196752"/>
              <a:ext cx="432048" cy="360040"/>
            </a:xfrm>
            <a:prstGeom prst="triangle">
              <a:avLst/>
            </a:prstGeom>
            <a:solidFill>
              <a:srgbClr val="92D05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6012160" y="2492896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/>
            <p:cNvSpPr/>
            <p:nvPr/>
          </p:nvSpPr>
          <p:spPr>
            <a:xfrm>
              <a:off x="6884640" y="1844824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Seta para a direita 30"/>
            <p:cNvSpPr/>
            <p:nvPr/>
          </p:nvSpPr>
          <p:spPr>
            <a:xfrm>
              <a:off x="4139952" y="1781200"/>
              <a:ext cx="351656" cy="2796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771528" y="3230933"/>
            <a:ext cx="1952600" cy="1854251"/>
            <a:chOff x="3771528" y="3230933"/>
            <a:chExt cx="1952600" cy="1854251"/>
          </a:xfrm>
        </p:grpSpPr>
        <p:sp>
          <p:nvSpPr>
            <p:cNvPr id="28" name="Elipse 27"/>
            <p:cNvSpPr/>
            <p:nvPr/>
          </p:nvSpPr>
          <p:spPr>
            <a:xfrm>
              <a:off x="3771528" y="4077072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>
              <a:off x="5211688" y="3429000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/>
            <p:cNvSpPr/>
            <p:nvPr/>
          </p:nvSpPr>
          <p:spPr>
            <a:xfrm>
              <a:off x="5139680" y="4581128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>
              <a:off x="3987552" y="4581128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Triângulo isósceles 33"/>
            <p:cNvSpPr/>
            <p:nvPr/>
          </p:nvSpPr>
          <p:spPr>
            <a:xfrm>
              <a:off x="4491608" y="3230933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lipse 34"/>
            <p:cNvSpPr/>
            <p:nvPr/>
          </p:nvSpPr>
          <p:spPr>
            <a:xfrm>
              <a:off x="4563616" y="4725144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/>
            <p:cNvSpPr/>
            <p:nvPr/>
          </p:nvSpPr>
          <p:spPr>
            <a:xfrm>
              <a:off x="5436096" y="4077072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Triângulo isósceles 37"/>
            <p:cNvSpPr/>
            <p:nvPr/>
          </p:nvSpPr>
          <p:spPr>
            <a:xfrm>
              <a:off x="3843536" y="3501008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3568274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  <p:bldP spid="11" grpId="0" animBg="1"/>
      <p:bldP spid="33" grpId="0" animBg="1"/>
      <p:bldP spid="13" grpId="0" animBg="1"/>
      <p:bldP spid="16" grpId="0" animBg="1"/>
      <p:bldP spid="12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Marcelo Fraga\Pictures\imagens ppt\multiplicacao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5643"/>
            <a:ext cx="6658589" cy="3381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08069"/>
            <a:ext cx="822960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O Grupo Divide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899592" y="2486414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2627784" y="1772816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555776" y="2996952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95536" y="5373216"/>
            <a:ext cx="702237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líder</a:t>
            </a:r>
            <a:r>
              <a:rPr lang="en-US" b="1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e </a:t>
            </a:r>
            <a:r>
              <a:rPr lang="en-US" dirty="0" err="1" smtClean="0"/>
              <a:t>inicia</a:t>
            </a:r>
            <a:r>
              <a:rPr lang="en-US" dirty="0" smtClean="0"/>
              <a:t> um novo </a:t>
            </a:r>
            <a:r>
              <a:rPr lang="en-US" dirty="0" err="1" smtClean="0"/>
              <a:t>grupo</a:t>
            </a:r>
            <a:r>
              <a:rPr lang="en-US" dirty="0" smtClean="0"/>
              <a:t> com </a:t>
            </a:r>
            <a:r>
              <a:rPr lang="en-US" dirty="0" err="1" smtClean="0"/>
              <a:t>anfitrião</a:t>
            </a:r>
            <a:r>
              <a:rPr lang="en-US" dirty="0" smtClean="0"/>
              <a:t> e um novo </a:t>
            </a:r>
            <a:r>
              <a:rPr lang="en-US" dirty="0" err="1" smtClean="0"/>
              <a:t>aprendiz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O </a:t>
            </a:r>
            <a:r>
              <a:rPr lang="en-US" b="1" dirty="0" err="1" smtClean="0"/>
              <a:t>Aprendiz</a:t>
            </a:r>
            <a:r>
              <a:rPr lang="en-US" b="1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e </a:t>
            </a:r>
            <a:r>
              <a:rPr lang="en-US" dirty="0" err="1" smtClean="0"/>
              <a:t>inicia</a:t>
            </a:r>
            <a:r>
              <a:rPr lang="en-US" dirty="0" smtClean="0"/>
              <a:t> um novo </a:t>
            </a:r>
            <a:r>
              <a:rPr lang="en-US" dirty="0" err="1" smtClean="0"/>
              <a:t>grupo</a:t>
            </a:r>
            <a:r>
              <a:rPr lang="en-US" dirty="0" smtClean="0"/>
              <a:t> com </a:t>
            </a:r>
            <a:r>
              <a:rPr lang="en-US" dirty="0" err="1" smtClean="0"/>
              <a:t>anfitrião</a:t>
            </a:r>
            <a:r>
              <a:rPr lang="en-US" dirty="0" smtClean="0"/>
              <a:t> e um novo </a:t>
            </a:r>
            <a:r>
              <a:rPr lang="en-US" dirty="0" err="1" smtClean="0"/>
              <a:t>aprendiz</a:t>
            </a:r>
            <a:r>
              <a:rPr lang="en-US" dirty="0" smtClean="0"/>
              <a:t>.</a:t>
            </a:r>
          </a:p>
        </p:txBody>
      </p:sp>
      <p:sp>
        <p:nvSpPr>
          <p:cNvPr id="13" name="Triângulo isósceles 12"/>
          <p:cNvSpPr/>
          <p:nvPr/>
        </p:nvSpPr>
        <p:spPr>
          <a:xfrm>
            <a:off x="1763688" y="1484784"/>
            <a:ext cx="432048" cy="3600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1187624" y="3068960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/>
          <p:cNvSpPr/>
          <p:nvPr/>
        </p:nvSpPr>
        <p:spPr>
          <a:xfrm>
            <a:off x="955723" y="1772816"/>
            <a:ext cx="432048" cy="36004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1907704" y="3221360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2852192" y="2420888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4093809" y="859663"/>
            <a:ext cx="3078863" cy="1993273"/>
            <a:chOff x="4093809" y="859663"/>
            <a:chExt cx="3078863" cy="1993273"/>
          </a:xfrm>
        </p:grpSpPr>
        <p:sp>
          <p:nvSpPr>
            <p:cNvPr id="3" name="Seta para a direita 2"/>
            <p:cNvSpPr/>
            <p:nvPr/>
          </p:nvSpPr>
          <p:spPr>
            <a:xfrm>
              <a:off x="4093809" y="1768624"/>
              <a:ext cx="351656" cy="2796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lipse 38"/>
            <p:cNvSpPr/>
            <p:nvPr/>
          </p:nvSpPr>
          <p:spPr>
            <a:xfrm>
              <a:off x="5220072" y="1844824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Elipse 39"/>
            <p:cNvSpPr/>
            <p:nvPr/>
          </p:nvSpPr>
          <p:spPr>
            <a:xfrm>
              <a:off x="6660232" y="1196752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Elipse 40"/>
            <p:cNvSpPr/>
            <p:nvPr/>
          </p:nvSpPr>
          <p:spPr>
            <a:xfrm>
              <a:off x="6588224" y="2348880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/>
            <p:cNvSpPr/>
            <p:nvPr/>
          </p:nvSpPr>
          <p:spPr>
            <a:xfrm>
              <a:off x="5436096" y="2348880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Triângulo isósceles 42"/>
            <p:cNvSpPr/>
            <p:nvPr/>
          </p:nvSpPr>
          <p:spPr>
            <a:xfrm>
              <a:off x="5364088" y="1196752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Elipse 43"/>
            <p:cNvSpPr/>
            <p:nvPr/>
          </p:nvSpPr>
          <p:spPr>
            <a:xfrm>
              <a:off x="6012160" y="2492896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lipse 44"/>
            <p:cNvSpPr/>
            <p:nvPr/>
          </p:nvSpPr>
          <p:spPr>
            <a:xfrm>
              <a:off x="6884640" y="1844824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Triângulo isósceles 45"/>
            <p:cNvSpPr/>
            <p:nvPr/>
          </p:nvSpPr>
          <p:spPr>
            <a:xfrm>
              <a:off x="6012160" y="859663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4139952" y="3140968"/>
            <a:ext cx="3032720" cy="1944216"/>
            <a:chOff x="4139952" y="908720"/>
            <a:chExt cx="3032720" cy="1944216"/>
          </a:xfrm>
        </p:grpSpPr>
        <p:sp>
          <p:nvSpPr>
            <p:cNvPr id="48" name="Elipse 47"/>
            <p:cNvSpPr/>
            <p:nvPr/>
          </p:nvSpPr>
          <p:spPr>
            <a:xfrm>
              <a:off x="5220072" y="1844824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/>
            <p:cNvSpPr/>
            <p:nvPr/>
          </p:nvSpPr>
          <p:spPr>
            <a:xfrm>
              <a:off x="6660232" y="1196752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/>
            <p:cNvSpPr/>
            <p:nvPr/>
          </p:nvSpPr>
          <p:spPr>
            <a:xfrm>
              <a:off x="6588224" y="2348880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Triângulo isósceles 50"/>
            <p:cNvSpPr/>
            <p:nvPr/>
          </p:nvSpPr>
          <p:spPr>
            <a:xfrm>
              <a:off x="5940152" y="908720"/>
              <a:ext cx="432048" cy="36004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Elipse 51"/>
            <p:cNvSpPr/>
            <p:nvPr/>
          </p:nvSpPr>
          <p:spPr>
            <a:xfrm>
              <a:off x="5436096" y="2348880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Triângulo isósceles 52"/>
            <p:cNvSpPr/>
            <p:nvPr/>
          </p:nvSpPr>
          <p:spPr>
            <a:xfrm>
              <a:off x="5364088" y="1196752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Elipse 53"/>
            <p:cNvSpPr/>
            <p:nvPr/>
          </p:nvSpPr>
          <p:spPr>
            <a:xfrm>
              <a:off x="6012160" y="2492896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Elipse 54"/>
            <p:cNvSpPr/>
            <p:nvPr/>
          </p:nvSpPr>
          <p:spPr>
            <a:xfrm>
              <a:off x="6884640" y="1844824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Seta para a direita 55"/>
            <p:cNvSpPr/>
            <p:nvPr/>
          </p:nvSpPr>
          <p:spPr>
            <a:xfrm>
              <a:off x="4139952" y="1781200"/>
              <a:ext cx="351656" cy="2796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337645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  <p:bldP spid="11" grpId="0" animBg="1"/>
      <p:bldP spid="33" grpId="0" animBg="1"/>
      <p:bldP spid="13" grpId="0" animBg="1"/>
      <p:bldP spid="16" grpId="0" animBg="1"/>
      <p:bldP spid="12" grpId="0" animBg="1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arcelo Fraga\Pictures\imagens ppt\multiplicacao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5643"/>
            <a:ext cx="6658589" cy="3381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08069"/>
            <a:ext cx="822960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Aprendiz</a:t>
            </a:r>
            <a:r>
              <a:rPr lang="en-US" dirty="0" smtClean="0"/>
              <a:t> </a:t>
            </a:r>
            <a:r>
              <a:rPr lang="en-US" dirty="0" err="1" smtClean="0"/>
              <a:t>sai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899592" y="2486414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2627784" y="1772816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555776" y="2996952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611560" y="5373216"/>
            <a:ext cx="702237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Aprendiz</a:t>
            </a:r>
            <a:r>
              <a:rPr lang="en-US" b="1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e </a:t>
            </a:r>
            <a:r>
              <a:rPr lang="en-US" dirty="0" err="1" smtClean="0"/>
              <a:t>inicia</a:t>
            </a:r>
            <a:r>
              <a:rPr lang="en-US" dirty="0" smtClean="0"/>
              <a:t> um novo </a:t>
            </a:r>
            <a:r>
              <a:rPr lang="en-US" dirty="0" err="1" smtClean="0"/>
              <a:t>grupo</a:t>
            </a:r>
            <a:r>
              <a:rPr lang="en-US" dirty="0" smtClean="0"/>
              <a:t> com </a:t>
            </a:r>
            <a:r>
              <a:rPr lang="en-US" dirty="0" err="1" smtClean="0"/>
              <a:t>anfitrião</a:t>
            </a:r>
            <a:r>
              <a:rPr lang="en-US" dirty="0" smtClean="0"/>
              <a:t> e um novo </a:t>
            </a:r>
            <a:r>
              <a:rPr lang="en-US" dirty="0" err="1" smtClean="0"/>
              <a:t>aprendiz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O </a:t>
            </a:r>
            <a:r>
              <a:rPr lang="en-US" b="1" dirty="0" err="1" smtClean="0"/>
              <a:t>Líder</a:t>
            </a:r>
            <a:r>
              <a:rPr lang="en-US" b="1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e </a:t>
            </a:r>
            <a:r>
              <a:rPr lang="en-US" dirty="0" err="1" smtClean="0"/>
              <a:t>inicia</a:t>
            </a:r>
            <a:r>
              <a:rPr lang="en-US" dirty="0" smtClean="0"/>
              <a:t> um novo </a:t>
            </a:r>
            <a:r>
              <a:rPr lang="en-US" dirty="0" err="1" smtClean="0"/>
              <a:t>grupo</a:t>
            </a:r>
            <a:r>
              <a:rPr lang="en-US" dirty="0" smtClean="0"/>
              <a:t> com </a:t>
            </a:r>
            <a:r>
              <a:rPr lang="en-US" dirty="0" err="1" smtClean="0"/>
              <a:t>anfitrião</a:t>
            </a:r>
            <a:r>
              <a:rPr lang="en-US" dirty="0" smtClean="0"/>
              <a:t> e um novo </a:t>
            </a:r>
            <a:r>
              <a:rPr lang="en-US" dirty="0" err="1" smtClean="0"/>
              <a:t>aprendiz</a:t>
            </a:r>
            <a:r>
              <a:rPr lang="en-US" dirty="0" smtClean="0"/>
              <a:t>.</a:t>
            </a:r>
          </a:p>
        </p:txBody>
      </p:sp>
      <p:sp>
        <p:nvSpPr>
          <p:cNvPr id="13" name="Triângulo isósceles 12"/>
          <p:cNvSpPr/>
          <p:nvPr/>
        </p:nvSpPr>
        <p:spPr>
          <a:xfrm>
            <a:off x="1763688" y="1484784"/>
            <a:ext cx="432048" cy="3600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1187624" y="3068960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/>
          <p:cNvSpPr/>
          <p:nvPr/>
        </p:nvSpPr>
        <p:spPr>
          <a:xfrm>
            <a:off x="955723" y="1772816"/>
            <a:ext cx="432048" cy="36004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1907704" y="3221360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2852192" y="2420888"/>
            <a:ext cx="288032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7"/>
          <p:cNvGrpSpPr/>
          <p:nvPr/>
        </p:nvGrpSpPr>
        <p:grpSpPr>
          <a:xfrm>
            <a:off x="3699520" y="3140968"/>
            <a:ext cx="1952600" cy="1944216"/>
            <a:chOff x="3699520" y="3140968"/>
            <a:chExt cx="1952600" cy="1944216"/>
          </a:xfrm>
        </p:grpSpPr>
        <p:sp>
          <p:nvSpPr>
            <p:cNvPr id="28" name="Elipse 27"/>
            <p:cNvSpPr/>
            <p:nvPr/>
          </p:nvSpPr>
          <p:spPr>
            <a:xfrm>
              <a:off x="3699520" y="4077072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>
              <a:off x="5139680" y="3429000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/>
            <p:cNvSpPr/>
            <p:nvPr/>
          </p:nvSpPr>
          <p:spPr>
            <a:xfrm>
              <a:off x="5067672" y="4581128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>
              <a:off x="3915544" y="4581128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Triângulo isósceles 33"/>
            <p:cNvSpPr/>
            <p:nvPr/>
          </p:nvSpPr>
          <p:spPr>
            <a:xfrm>
              <a:off x="3843536" y="3501008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lipse 34"/>
            <p:cNvSpPr/>
            <p:nvPr/>
          </p:nvSpPr>
          <p:spPr>
            <a:xfrm>
              <a:off x="4491608" y="4725144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/>
            <p:cNvSpPr/>
            <p:nvPr/>
          </p:nvSpPr>
          <p:spPr>
            <a:xfrm>
              <a:off x="5364088" y="4077072"/>
              <a:ext cx="288032" cy="3600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Triângulo isósceles 36"/>
            <p:cNvSpPr/>
            <p:nvPr/>
          </p:nvSpPr>
          <p:spPr>
            <a:xfrm>
              <a:off x="4347592" y="3140968"/>
              <a:ext cx="648072" cy="468052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139952" y="859663"/>
            <a:ext cx="3032720" cy="1993273"/>
            <a:chOff x="4139952" y="859663"/>
            <a:chExt cx="3032720" cy="1993273"/>
          </a:xfrm>
        </p:grpSpPr>
        <p:sp>
          <p:nvSpPr>
            <p:cNvPr id="20" name="Elipse 19"/>
            <p:cNvSpPr/>
            <p:nvPr/>
          </p:nvSpPr>
          <p:spPr>
            <a:xfrm>
              <a:off x="5220072" y="1844824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6660232" y="1196752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6588224" y="2348880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/>
            <p:nvPr/>
          </p:nvSpPr>
          <p:spPr>
            <a:xfrm>
              <a:off x="5436096" y="2348880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riângulo isósceles 24"/>
            <p:cNvSpPr/>
            <p:nvPr/>
          </p:nvSpPr>
          <p:spPr>
            <a:xfrm>
              <a:off x="5364088" y="1196752"/>
              <a:ext cx="432048" cy="360040"/>
            </a:xfrm>
            <a:prstGeom prst="triangle">
              <a:avLst/>
            </a:prstGeom>
            <a:solidFill>
              <a:srgbClr val="00B0F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6012160" y="2492896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/>
            <p:cNvSpPr/>
            <p:nvPr/>
          </p:nvSpPr>
          <p:spPr>
            <a:xfrm>
              <a:off x="6884640" y="1844824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Seta para a direita 30"/>
            <p:cNvSpPr/>
            <p:nvPr/>
          </p:nvSpPr>
          <p:spPr>
            <a:xfrm>
              <a:off x="4139952" y="1781200"/>
              <a:ext cx="351656" cy="2796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Triângulo isósceles 37"/>
            <p:cNvSpPr/>
            <p:nvPr/>
          </p:nvSpPr>
          <p:spPr>
            <a:xfrm>
              <a:off x="6012160" y="859663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2773190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  <p:bldP spid="11" grpId="0" animBg="1"/>
      <p:bldP spid="33" grpId="0" animBg="1"/>
      <p:bldP spid="13" grpId="0" animBg="1"/>
      <p:bldP spid="16" grpId="0" animBg="1"/>
      <p:bldP spid="12" grpId="0" animBg="1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C:\Users\Marcelo Fraga\Pictures\imagens ppt\multiplicacao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5643"/>
            <a:ext cx="6658589" cy="3381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Turbo –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saem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416413" y="6156012"/>
            <a:ext cx="40290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/>
              <a:t>Todos</a:t>
            </a:r>
            <a:r>
              <a:rPr lang="en-US" b="1" dirty="0" smtClean="0"/>
              <a:t> </a:t>
            </a:r>
            <a:r>
              <a:rPr lang="en-US" b="1" dirty="0" err="1" smtClean="0"/>
              <a:t>começam</a:t>
            </a:r>
            <a:r>
              <a:rPr lang="en-US" b="1" dirty="0" smtClean="0"/>
              <a:t> </a:t>
            </a:r>
            <a:r>
              <a:rPr lang="en-US" b="1" dirty="0" err="1" smtClean="0"/>
              <a:t>novos</a:t>
            </a:r>
            <a:r>
              <a:rPr lang="en-US" b="1" dirty="0" smtClean="0"/>
              <a:t> </a:t>
            </a:r>
            <a:r>
              <a:rPr lang="en-US" b="1" dirty="0" err="1" smtClean="0"/>
              <a:t>grupos</a:t>
            </a:r>
            <a:r>
              <a:rPr lang="en-US" b="1" dirty="0" smtClean="0"/>
              <a:t> </a:t>
            </a:r>
            <a:r>
              <a:rPr lang="en-US" b="1" dirty="0" err="1" smtClean="0"/>
              <a:t>pequenos</a:t>
            </a:r>
            <a:endParaRPr lang="en-US" dirty="0" smtClean="0"/>
          </a:p>
        </p:txBody>
      </p:sp>
      <p:sp>
        <p:nvSpPr>
          <p:cNvPr id="13" name="Triângulo isósceles 12"/>
          <p:cNvSpPr/>
          <p:nvPr/>
        </p:nvSpPr>
        <p:spPr>
          <a:xfrm>
            <a:off x="1763688" y="1484784"/>
            <a:ext cx="432048" cy="3600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/>
          <p:cNvSpPr/>
          <p:nvPr/>
        </p:nvSpPr>
        <p:spPr>
          <a:xfrm>
            <a:off x="955723" y="1772816"/>
            <a:ext cx="432048" cy="36004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4932040" y="787655"/>
            <a:ext cx="1440160" cy="1705241"/>
            <a:chOff x="4932040" y="787655"/>
            <a:chExt cx="1440160" cy="1705241"/>
          </a:xfrm>
        </p:grpSpPr>
        <p:sp>
          <p:nvSpPr>
            <p:cNvPr id="39" name="Elipse 38"/>
            <p:cNvSpPr/>
            <p:nvPr/>
          </p:nvSpPr>
          <p:spPr>
            <a:xfrm>
              <a:off x="5004048" y="1772816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Elipse 39"/>
            <p:cNvSpPr/>
            <p:nvPr/>
          </p:nvSpPr>
          <p:spPr>
            <a:xfrm>
              <a:off x="5940152" y="1196752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Elipse 40"/>
            <p:cNvSpPr/>
            <p:nvPr/>
          </p:nvSpPr>
          <p:spPr>
            <a:xfrm>
              <a:off x="5868144" y="2132856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/>
            <p:cNvSpPr/>
            <p:nvPr/>
          </p:nvSpPr>
          <p:spPr>
            <a:xfrm>
              <a:off x="5364088" y="2132856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Triângulo isósceles 42"/>
            <p:cNvSpPr/>
            <p:nvPr/>
          </p:nvSpPr>
          <p:spPr>
            <a:xfrm>
              <a:off x="4932040" y="1196752"/>
              <a:ext cx="432048" cy="360040"/>
            </a:xfrm>
            <a:prstGeom prst="triangle">
              <a:avLst/>
            </a:prstGeom>
            <a:solidFill>
              <a:srgbClr val="00B0F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lipse 44"/>
            <p:cNvSpPr/>
            <p:nvPr/>
          </p:nvSpPr>
          <p:spPr>
            <a:xfrm>
              <a:off x="6084168" y="1700808"/>
              <a:ext cx="288032" cy="3600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Triângulo isósceles 45"/>
            <p:cNvSpPr/>
            <p:nvPr/>
          </p:nvSpPr>
          <p:spPr>
            <a:xfrm>
              <a:off x="5436096" y="787655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899592" y="4005064"/>
            <a:ext cx="1425542" cy="1944216"/>
            <a:chOff x="5220072" y="908720"/>
            <a:chExt cx="1952600" cy="1944216"/>
          </a:xfrm>
        </p:grpSpPr>
        <p:sp>
          <p:nvSpPr>
            <p:cNvPr id="48" name="Elipse 47"/>
            <p:cNvSpPr/>
            <p:nvPr/>
          </p:nvSpPr>
          <p:spPr>
            <a:xfrm>
              <a:off x="5220072" y="1844824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/>
            <p:cNvSpPr/>
            <p:nvPr/>
          </p:nvSpPr>
          <p:spPr>
            <a:xfrm>
              <a:off x="6660232" y="1196752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/>
            <p:cNvSpPr/>
            <p:nvPr/>
          </p:nvSpPr>
          <p:spPr>
            <a:xfrm>
              <a:off x="6588224" y="2348880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Triângulo isósceles 50"/>
            <p:cNvSpPr/>
            <p:nvPr/>
          </p:nvSpPr>
          <p:spPr>
            <a:xfrm>
              <a:off x="5940152" y="908720"/>
              <a:ext cx="432048" cy="36004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Elipse 51"/>
            <p:cNvSpPr/>
            <p:nvPr/>
          </p:nvSpPr>
          <p:spPr>
            <a:xfrm>
              <a:off x="5436096" y="2348880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Triângulo isósceles 52"/>
            <p:cNvSpPr/>
            <p:nvPr/>
          </p:nvSpPr>
          <p:spPr>
            <a:xfrm>
              <a:off x="5364088" y="1196752"/>
              <a:ext cx="432048" cy="360040"/>
            </a:xfrm>
            <a:prstGeom prst="triangle">
              <a:avLst/>
            </a:prstGeom>
            <a:solidFill>
              <a:srgbClr val="92D05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Elipse 53"/>
            <p:cNvSpPr/>
            <p:nvPr/>
          </p:nvSpPr>
          <p:spPr>
            <a:xfrm>
              <a:off x="6012160" y="2492896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Elipse 54"/>
            <p:cNvSpPr/>
            <p:nvPr/>
          </p:nvSpPr>
          <p:spPr>
            <a:xfrm>
              <a:off x="6884640" y="1844824"/>
              <a:ext cx="288032" cy="3600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7" name="Triângulo isósceles 56"/>
          <p:cNvSpPr/>
          <p:nvPr/>
        </p:nvSpPr>
        <p:spPr>
          <a:xfrm>
            <a:off x="1187624" y="2420888"/>
            <a:ext cx="432048" cy="36004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riângulo isósceles 57"/>
          <p:cNvSpPr/>
          <p:nvPr/>
        </p:nvSpPr>
        <p:spPr>
          <a:xfrm>
            <a:off x="1763688" y="2996952"/>
            <a:ext cx="432048" cy="36004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Triângulo isósceles 58"/>
          <p:cNvSpPr/>
          <p:nvPr/>
        </p:nvSpPr>
        <p:spPr>
          <a:xfrm>
            <a:off x="2339752" y="2420888"/>
            <a:ext cx="432048" cy="36004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Triângulo isósceles 59"/>
          <p:cNvSpPr/>
          <p:nvPr/>
        </p:nvSpPr>
        <p:spPr>
          <a:xfrm>
            <a:off x="2483768" y="1772816"/>
            <a:ext cx="432048" cy="36004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Grupo 13"/>
          <p:cNvGrpSpPr/>
          <p:nvPr/>
        </p:nvGrpSpPr>
        <p:grpSpPr>
          <a:xfrm>
            <a:off x="3779912" y="2371831"/>
            <a:ext cx="1440160" cy="1705241"/>
            <a:chOff x="3779912" y="2371831"/>
            <a:chExt cx="1440160" cy="1705241"/>
          </a:xfrm>
        </p:grpSpPr>
        <p:sp>
          <p:nvSpPr>
            <p:cNvPr id="62" name="Elipse 61"/>
            <p:cNvSpPr/>
            <p:nvPr/>
          </p:nvSpPr>
          <p:spPr>
            <a:xfrm>
              <a:off x="3779912" y="3356992"/>
              <a:ext cx="288032" cy="36004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Elipse 62"/>
            <p:cNvSpPr/>
            <p:nvPr/>
          </p:nvSpPr>
          <p:spPr>
            <a:xfrm>
              <a:off x="4788024" y="2780928"/>
              <a:ext cx="288032" cy="36004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Elipse 63"/>
            <p:cNvSpPr/>
            <p:nvPr/>
          </p:nvSpPr>
          <p:spPr>
            <a:xfrm>
              <a:off x="4716016" y="3717032"/>
              <a:ext cx="288032" cy="36004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Elipse 64"/>
            <p:cNvSpPr/>
            <p:nvPr/>
          </p:nvSpPr>
          <p:spPr>
            <a:xfrm>
              <a:off x="4211960" y="3717032"/>
              <a:ext cx="288032" cy="36004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Triângulo isósceles 65"/>
            <p:cNvSpPr/>
            <p:nvPr/>
          </p:nvSpPr>
          <p:spPr>
            <a:xfrm>
              <a:off x="3779912" y="2780928"/>
              <a:ext cx="432048" cy="360040"/>
            </a:xfrm>
            <a:prstGeom prst="triangle">
              <a:avLst/>
            </a:prstGeom>
            <a:solidFill>
              <a:srgbClr val="00206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Elipse 66"/>
            <p:cNvSpPr/>
            <p:nvPr/>
          </p:nvSpPr>
          <p:spPr>
            <a:xfrm>
              <a:off x="4932040" y="3284984"/>
              <a:ext cx="288032" cy="36004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Triângulo isósceles 67"/>
            <p:cNvSpPr/>
            <p:nvPr/>
          </p:nvSpPr>
          <p:spPr>
            <a:xfrm>
              <a:off x="4283968" y="2371831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6588224" y="2155807"/>
            <a:ext cx="1440160" cy="1705241"/>
            <a:chOff x="6588224" y="2155807"/>
            <a:chExt cx="1440160" cy="1705241"/>
          </a:xfrm>
        </p:grpSpPr>
        <p:sp>
          <p:nvSpPr>
            <p:cNvPr id="69" name="Elipse 68"/>
            <p:cNvSpPr/>
            <p:nvPr/>
          </p:nvSpPr>
          <p:spPr>
            <a:xfrm>
              <a:off x="6660232" y="3140968"/>
              <a:ext cx="288032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Elipse 69"/>
            <p:cNvSpPr/>
            <p:nvPr/>
          </p:nvSpPr>
          <p:spPr>
            <a:xfrm>
              <a:off x="7596336" y="2564904"/>
              <a:ext cx="288032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Elipse 70"/>
            <p:cNvSpPr/>
            <p:nvPr/>
          </p:nvSpPr>
          <p:spPr>
            <a:xfrm>
              <a:off x="7524328" y="3501008"/>
              <a:ext cx="288032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Elipse 71"/>
            <p:cNvSpPr/>
            <p:nvPr/>
          </p:nvSpPr>
          <p:spPr>
            <a:xfrm>
              <a:off x="7020272" y="3501008"/>
              <a:ext cx="288032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Triângulo isósceles 72"/>
            <p:cNvSpPr/>
            <p:nvPr/>
          </p:nvSpPr>
          <p:spPr>
            <a:xfrm>
              <a:off x="6588224" y="2564904"/>
              <a:ext cx="432048" cy="360040"/>
            </a:xfrm>
            <a:prstGeom prst="triangle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Elipse 73"/>
            <p:cNvSpPr/>
            <p:nvPr/>
          </p:nvSpPr>
          <p:spPr>
            <a:xfrm>
              <a:off x="7740352" y="3068960"/>
              <a:ext cx="288032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Triângulo isósceles 74"/>
            <p:cNvSpPr/>
            <p:nvPr/>
          </p:nvSpPr>
          <p:spPr>
            <a:xfrm>
              <a:off x="7092280" y="2155807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228184" y="4316047"/>
            <a:ext cx="1440160" cy="1705241"/>
            <a:chOff x="6228184" y="4316047"/>
            <a:chExt cx="1440160" cy="1705241"/>
          </a:xfrm>
        </p:grpSpPr>
        <p:sp>
          <p:nvSpPr>
            <p:cNvPr id="76" name="Elipse 75"/>
            <p:cNvSpPr/>
            <p:nvPr/>
          </p:nvSpPr>
          <p:spPr>
            <a:xfrm>
              <a:off x="6300192" y="5301208"/>
              <a:ext cx="288032" cy="360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Elipse 76"/>
            <p:cNvSpPr/>
            <p:nvPr/>
          </p:nvSpPr>
          <p:spPr>
            <a:xfrm>
              <a:off x="7236296" y="4725144"/>
              <a:ext cx="288032" cy="360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Elipse 77"/>
            <p:cNvSpPr/>
            <p:nvPr/>
          </p:nvSpPr>
          <p:spPr>
            <a:xfrm>
              <a:off x="7164288" y="5661248"/>
              <a:ext cx="288032" cy="360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lipse 78"/>
            <p:cNvSpPr/>
            <p:nvPr/>
          </p:nvSpPr>
          <p:spPr>
            <a:xfrm>
              <a:off x="6660232" y="5661248"/>
              <a:ext cx="288032" cy="360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Triângulo isósceles 79"/>
            <p:cNvSpPr/>
            <p:nvPr/>
          </p:nvSpPr>
          <p:spPr>
            <a:xfrm>
              <a:off x="6228184" y="4725144"/>
              <a:ext cx="432048" cy="36004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Elipse 80"/>
            <p:cNvSpPr/>
            <p:nvPr/>
          </p:nvSpPr>
          <p:spPr>
            <a:xfrm>
              <a:off x="7380312" y="5229200"/>
              <a:ext cx="288032" cy="360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Triângulo isósceles 81"/>
            <p:cNvSpPr/>
            <p:nvPr/>
          </p:nvSpPr>
          <p:spPr>
            <a:xfrm>
              <a:off x="6732240" y="4316047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3779912" y="4388055"/>
            <a:ext cx="1440160" cy="1705241"/>
            <a:chOff x="3779912" y="4388055"/>
            <a:chExt cx="1440160" cy="1705241"/>
          </a:xfrm>
        </p:grpSpPr>
        <p:sp>
          <p:nvSpPr>
            <p:cNvPr id="83" name="Elipse 82"/>
            <p:cNvSpPr/>
            <p:nvPr/>
          </p:nvSpPr>
          <p:spPr>
            <a:xfrm>
              <a:off x="3851920" y="5373216"/>
              <a:ext cx="288032" cy="36004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Elipse 83"/>
            <p:cNvSpPr/>
            <p:nvPr/>
          </p:nvSpPr>
          <p:spPr>
            <a:xfrm>
              <a:off x="4788024" y="4797152"/>
              <a:ext cx="288032" cy="36004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Elipse 84"/>
            <p:cNvSpPr/>
            <p:nvPr/>
          </p:nvSpPr>
          <p:spPr>
            <a:xfrm>
              <a:off x="4716016" y="5733256"/>
              <a:ext cx="288032" cy="36004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Elipse 85"/>
            <p:cNvSpPr/>
            <p:nvPr/>
          </p:nvSpPr>
          <p:spPr>
            <a:xfrm>
              <a:off x="4211960" y="5733256"/>
              <a:ext cx="288032" cy="36004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Triângulo isósceles 86"/>
            <p:cNvSpPr/>
            <p:nvPr/>
          </p:nvSpPr>
          <p:spPr>
            <a:xfrm>
              <a:off x="3779912" y="4797152"/>
              <a:ext cx="432048" cy="360040"/>
            </a:xfrm>
            <a:prstGeom prst="triangle">
              <a:avLst/>
            </a:prstGeom>
            <a:solidFill>
              <a:srgbClr val="7030A0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Elipse 87"/>
            <p:cNvSpPr/>
            <p:nvPr/>
          </p:nvSpPr>
          <p:spPr>
            <a:xfrm>
              <a:off x="4932040" y="5301208"/>
              <a:ext cx="288032" cy="36004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Triângulo isósceles 88"/>
            <p:cNvSpPr/>
            <p:nvPr/>
          </p:nvSpPr>
          <p:spPr>
            <a:xfrm>
              <a:off x="4283968" y="4388055"/>
              <a:ext cx="432048" cy="360040"/>
            </a:xfrm>
            <a:prstGeom prst="triangl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920536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13" grpId="0" animBg="1"/>
      <p:bldP spid="12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452563" y="104775"/>
            <a:ext cx="6238875" cy="6648450"/>
            <a:chOff x="1452563" y="104775"/>
            <a:chExt cx="6238875" cy="6648450"/>
          </a:xfrm>
        </p:grpSpPr>
        <p:pic>
          <p:nvPicPr>
            <p:cNvPr id="8194" name="Picture 2" descr="C:\Users\Marcelo Fraga\Pictures\imagen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563" y="104775"/>
              <a:ext cx="6238875" cy="66484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6444208" y="5433367"/>
              <a:ext cx="1224136" cy="1308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621060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elo Fraga\Pictures\523232_520698777946569_497784344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777"/>
          <a:stretch/>
        </p:blipFill>
        <p:spPr bwMode="auto">
          <a:xfrm>
            <a:off x="659892" y="273205"/>
            <a:ext cx="7512508" cy="6252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7971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Quem precisamos treinar?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 do Amanhã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os discípulos comprometidos e líderes em treinamento – “outros”;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 de Hoje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aqueles que estão em posição de liderança de GPs ou em influência de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liderança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“homens fieis”;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Discipulador de Líderes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aqueles que supervisionam os lideres de GPs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Timóteos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 de Discipuladores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aqueles que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pastoreiam os discipuladores de GPs – “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Paulos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3813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932396"/>
          </a:xfrm>
        </p:spPr>
        <p:txBody>
          <a:bodyPr>
            <a:normAutofit/>
          </a:bodyPr>
          <a:lstStyle/>
          <a:p>
            <a:r>
              <a:rPr lang="pt-BR" b="1" dirty="0" smtClean="0"/>
              <a:t>Como treinar?</a:t>
            </a:r>
            <a:endParaRPr lang="pt-BR" b="1" dirty="0">
              <a:solidFill>
                <a:srgbClr val="C00000"/>
              </a:solidFill>
              <a:latin typeface="Challenge Extra Bold" pitchFamily="82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752600"/>
            <a:ext cx="8435280" cy="437356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Principais: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próprio grupo, sendo modelo (D.I.C.A.S.)</a:t>
            </a:r>
          </a:p>
          <a:p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Mentoreando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a 1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extra-grupo</a:t>
            </a:r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Apoiando enquanto supervisiona os grupos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reuniões-treinamentos periódicos e intencionais</a:t>
            </a:r>
          </a:p>
          <a:p>
            <a:pPr marL="114300" indent="0">
              <a:buNone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Secundários: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treinamentos específicos e ocasionais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grupos de discipulado de líderes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Através de conferências de liderança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Através de recursos (DVDs, filmagens, materiais,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39552" y="5877272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Challenge Extra Bold" pitchFamily="82" charset="0"/>
              </a:rPr>
              <a:t>O melhor recurso que você pode dar a um líder de grupo pequeno é uma </a:t>
            </a:r>
            <a:r>
              <a:rPr lang="pt-BR" sz="2400" b="1" dirty="0" smtClean="0">
                <a:solidFill>
                  <a:srgbClr val="C00000"/>
                </a:solidFill>
                <a:latin typeface="Challenge Extra Bold" pitchFamily="82" charset="0"/>
              </a:rPr>
              <a:t>pessoa.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2326387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932396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 que fazer nos treinamentos?</a:t>
            </a:r>
            <a:endParaRPr lang="pt-BR" b="1" dirty="0">
              <a:solidFill>
                <a:srgbClr val="C00000"/>
              </a:solidFill>
              <a:latin typeface="Challenge Extra Bold" pitchFamily="82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4896544"/>
          </a:xfrm>
        </p:spPr>
        <p:txBody>
          <a:bodyPr>
            <a:normAutofit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 e motive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Compartilhe experiências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Fundamente na Palavra de Deus 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Trate as necessidades reais e imediatas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Forneça ferramentas e recursos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Mantenha o foco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treine demais, gere “lideres-</a:t>
            </a:r>
            <a:r>
              <a:rPr lang="pt-B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coachs</a:t>
            </a: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como supervisores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Forneça Feedback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Pratique</a:t>
            </a:r>
          </a:p>
          <a:p>
            <a:pPr marL="571500" indent="-457200">
              <a:buFont typeface="+mj-lt"/>
              <a:buAutoNum type="arabicPeriod"/>
            </a:pPr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Aplique ao público alvo: 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novos, intermediários e experientes </a:t>
            </a:r>
          </a:p>
        </p:txBody>
      </p:sp>
    </p:spTree>
    <p:extLst>
      <p:ext uri="{BB962C8B-B14F-4D97-AF65-F5344CB8AC3E}">
        <p14:creationId xmlns="" xmlns:p14="http://schemas.microsoft.com/office/powerpoint/2010/main" val="2372208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844824"/>
            <a:ext cx="8291264" cy="1944216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liderança centralizada em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pivôs  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“líderes de ponta”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74849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celo Fraga\Pictures\254915_512055938810853_69011204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394"/>
          <a:stretch/>
        </p:blipFill>
        <p:spPr bwMode="auto">
          <a:xfrm>
            <a:off x="657837" y="571500"/>
            <a:ext cx="7154523" cy="5910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8481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8291264" cy="2160240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Projete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crie uma estrutura de longo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prazo</a:t>
            </a:r>
          </a:p>
          <a:p>
            <a:pPr marL="0" indent="0" algn="ctr">
              <a:buNone/>
            </a:pP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Com, De ou Em?</a:t>
            </a:r>
          </a:p>
        </p:txBody>
      </p:sp>
    </p:spTree>
    <p:extLst>
      <p:ext uri="{BB962C8B-B14F-4D97-AF65-F5344CB8AC3E}">
        <p14:creationId xmlns="" xmlns:p14="http://schemas.microsoft.com/office/powerpoint/2010/main" val="3277788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8291264" cy="2448272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 Modelo</a:t>
            </a:r>
          </a:p>
          <a:p>
            <a:pPr marL="0" indent="0" algn="ctr">
              <a:buNone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Tenha um grupo piloto saudável e reprodutor.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788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8291264" cy="3888432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Estabeleça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ritmo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sustentável </a:t>
            </a:r>
          </a:p>
          <a:p>
            <a:pPr marL="0" indent="0" algn="ctr">
              <a:buNone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Ritmo semanal, </a:t>
            </a:r>
          </a:p>
          <a:p>
            <a:pPr marL="0" indent="0" algn="ctr">
              <a:buNone/>
            </a:pP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mensal, </a:t>
            </a:r>
          </a:p>
          <a:p>
            <a:pPr marL="0" indent="0" algn="ctr">
              <a:buNone/>
            </a:pP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trimestral </a:t>
            </a:r>
          </a:p>
          <a:p>
            <a:pPr marL="0" indent="0" algn="ctr">
              <a:buNone/>
            </a:pP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anual.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6720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8291264" cy="2448272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Ninguém acrescenta nada, sem tirar</a:t>
            </a:r>
          </a:p>
          <a:p>
            <a:pPr marL="0" indent="0" algn="ctr">
              <a:buNone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 mão do bom, para experimentar o melhor de Deus.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4465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91264" cy="3960440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Estabeleça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estratégia para 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nível de sua liderança </a:t>
            </a:r>
          </a:p>
          <a:p>
            <a:pPr marL="0" indent="0">
              <a:buNone/>
            </a:pPr>
            <a:r>
              <a:rPr lang="pt-B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Paulos</a:t>
            </a: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0" indent="0">
              <a:buNone/>
            </a:pPr>
            <a:r>
              <a:rPr lang="pt-B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Timóteos</a:t>
            </a: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0" indent="0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Homens Fiéis,</a:t>
            </a:r>
          </a:p>
          <a:p>
            <a:pPr marL="0" indent="0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</a:t>
            </a:r>
          </a:p>
        </p:txBody>
      </p:sp>
    </p:spTree>
    <p:extLst>
      <p:ext uri="{BB962C8B-B14F-4D97-AF65-F5344CB8AC3E}">
        <p14:creationId xmlns="" xmlns:p14="http://schemas.microsoft.com/office/powerpoint/2010/main" val="3277788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8291264" cy="5544616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Esteja se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auto-avaliando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sempre 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Faça quatro perguntas a cada 6 meses: 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Quem Deus nos criou para ser? 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Deus acabou de fazer? 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Deus está fazendo? 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onde Deus está nos levando?</a:t>
            </a:r>
          </a:p>
        </p:txBody>
      </p:sp>
    </p:spTree>
    <p:extLst>
      <p:ext uri="{BB962C8B-B14F-4D97-AF65-F5344CB8AC3E}">
        <p14:creationId xmlns="" xmlns:p14="http://schemas.microsoft.com/office/powerpoint/2010/main" val="3277788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748464" cy="5544616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Mantenha o núcleo, mas estimule e flexibilize o progresso, ao mesmo tempo </a:t>
            </a:r>
          </a:p>
          <a:p>
            <a:pPr marL="0" indent="0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Núcleo: essência, visão, valores... </a:t>
            </a:r>
          </a:p>
          <a:p>
            <a:pPr marL="0" indent="0">
              <a:buNone/>
            </a:pP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Progresso: modelo, material, tipos de </a:t>
            </a:r>
            <a:r>
              <a:rPr lang="pt-B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PGs</a:t>
            </a: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</p:spTree>
    <p:extLst>
      <p:ext uri="{BB962C8B-B14F-4D97-AF65-F5344CB8AC3E}">
        <p14:creationId xmlns="" xmlns:p14="http://schemas.microsoft.com/office/powerpoint/2010/main" val="3277788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8291264" cy="5544616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Invista em relacionamentos e não programas </a:t>
            </a:r>
          </a:p>
          <a:p>
            <a:pPr marL="0" indent="0" algn="ctr">
              <a:buNone/>
            </a:pPr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cuidado e conexão acontecem através de pessoas</a:t>
            </a:r>
            <a:endParaRPr lang="pt-B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788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756002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para serem lembrados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8291264" cy="5544616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Olhe para pessoas, forme líderes de líderes</a:t>
            </a:r>
          </a:p>
          <a:p>
            <a:pPr marL="0" indent="0" algn="ctr">
              <a:buNone/>
            </a:pPr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 </a:t>
            </a:r>
            <a:r>
              <a:rPr lang="pt-BR" sz="4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Barnabé</a:t>
            </a:r>
            <a:endParaRPr lang="pt-B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782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520080"/>
            <a:ext cx="2674640" cy="74868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GPs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475656" y="3212976"/>
            <a:ext cx="1440160" cy="14221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Igreja</a:t>
            </a:r>
            <a:endParaRPr lang="pt-BR" sz="3600" dirty="0"/>
          </a:p>
        </p:txBody>
      </p:sp>
      <p:sp>
        <p:nvSpPr>
          <p:cNvPr id="5" name="Elipse 4"/>
          <p:cNvSpPr/>
          <p:nvPr/>
        </p:nvSpPr>
        <p:spPr>
          <a:xfrm>
            <a:off x="3923928" y="692696"/>
            <a:ext cx="216024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ipse 5"/>
          <p:cNvSpPr/>
          <p:nvPr/>
        </p:nvSpPr>
        <p:spPr>
          <a:xfrm>
            <a:off x="3923928" y="2852936"/>
            <a:ext cx="2160240" cy="1152128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lipse 6"/>
          <p:cNvSpPr/>
          <p:nvPr/>
        </p:nvSpPr>
        <p:spPr>
          <a:xfrm>
            <a:off x="3995936" y="5085184"/>
            <a:ext cx="2160240" cy="115212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164288" y="3212976"/>
            <a:ext cx="1440160" cy="14221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GPs</a:t>
            </a:r>
            <a:endParaRPr lang="pt-BR" sz="3600" dirty="0"/>
          </a:p>
        </p:txBody>
      </p:sp>
      <p:cxnSp>
        <p:nvCxnSpPr>
          <p:cNvPr id="10" name="Conector reto 9"/>
          <p:cNvCxnSpPr>
            <a:stCxn id="4" idx="3"/>
            <a:endCxn id="5" idx="2"/>
          </p:cNvCxnSpPr>
          <p:nvPr/>
        </p:nvCxnSpPr>
        <p:spPr>
          <a:xfrm flipV="1">
            <a:off x="2915816" y="1268760"/>
            <a:ext cx="1008112" cy="2655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4" idx="3"/>
            <a:endCxn id="6" idx="2"/>
          </p:cNvCxnSpPr>
          <p:nvPr/>
        </p:nvCxnSpPr>
        <p:spPr>
          <a:xfrm flipV="1">
            <a:off x="2915816" y="3429000"/>
            <a:ext cx="1008112" cy="495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stCxn id="4" idx="3"/>
            <a:endCxn id="7" idx="2"/>
          </p:cNvCxnSpPr>
          <p:nvPr/>
        </p:nvCxnSpPr>
        <p:spPr>
          <a:xfrm>
            <a:off x="2915816" y="3924055"/>
            <a:ext cx="1080120" cy="1737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>
            <a:stCxn id="6" idx="6"/>
            <a:endCxn id="8" idx="1"/>
          </p:cNvCxnSpPr>
          <p:nvPr/>
        </p:nvCxnSpPr>
        <p:spPr>
          <a:xfrm>
            <a:off x="6084168" y="3429000"/>
            <a:ext cx="1080120" cy="495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>
            <a:stCxn id="5" idx="6"/>
            <a:endCxn id="8" idx="1"/>
          </p:cNvCxnSpPr>
          <p:nvPr/>
        </p:nvCxnSpPr>
        <p:spPr>
          <a:xfrm>
            <a:off x="6084168" y="1268760"/>
            <a:ext cx="1080120" cy="2655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7" idx="6"/>
            <a:endCxn id="8" idx="1"/>
          </p:cNvCxnSpPr>
          <p:nvPr/>
        </p:nvCxnSpPr>
        <p:spPr>
          <a:xfrm flipV="1">
            <a:off x="6156176" y="3924055"/>
            <a:ext cx="1008112" cy="1737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50785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ração 2"/>
          <p:cNvSpPr/>
          <p:nvPr/>
        </p:nvSpPr>
        <p:spPr>
          <a:xfrm>
            <a:off x="1619672" y="764704"/>
            <a:ext cx="6624736" cy="54006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oração 3"/>
          <p:cNvSpPr/>
          <p:nvPr/>
        </p:nvSpPr>
        <p:spPr>
          <a:xfrm>
            <a:off x="2523964" y="1628800"/>
            <a:ext cx="4816152" cy="3816424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024970" y="2612766"/>
            <a:ext cx="17792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GPs</a:t>
            </a:r>
            <a:endParaRPr lang="pt-BR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292080" y="1969676"/>
            <a:ext cx="19953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Ministérios</a:t>
            </a:r>
            <a:endParaRPr lang="pt-B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961074" y="869811"/>
            <a:ext cx="19953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Igreja/</a:t>
            </a:r>
          </a:p>
          <a:p>
            <a:pPr algn="ctr"/>
            <a:r>
              <a:rPr lang="pt-B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Denominação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041466" y="332656"/>
            <a:ext cx="19953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Reino</a:t>
            </a:r>
            <a:endParaRPr lang="pt-B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50764" y="5703639"/>
            <a:ext cx="39464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Igreja com GPs</a:t>
            </a:r>
            <a:endParaRPr lang="pt-BR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3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ração 2"/>
          <p:cNvSpPr/>
          <p:nvPr/>
        </p:nvSpPr>
        <p:spPr>
          <a:xfrm>
            <a:off x="1619672" y="764704"/>
            <a:ext cx="6624736" cy="54006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oração 3"/>
          <p:cNvSpPr/>
          <p:nvPr/>
        </p:nvSpPr>
        <p:spPr>
          <a:xfrm>
            <a:off x="2523964" y="1628800"/>
            <a:ext cx="4816152" cy="3816424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374138" y="2204863"/>
            <a:ext cx="17792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GPs</a:t>
            </a:r>
            <a:endParaRPr lang="pt-BR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889066" y="908720"/>
            <a:ext cx="19953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Igreja/</a:t>
            </a:r>
          </a:p>
          <a:p>
            <a:pPr algn="ct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Denominação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41466" y="332656"/>
            <a:ext cx="19953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Reino</a:t>
            </a:r>
            <a:endParaRPr lang="pt-B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88717" y="5703639"/>
            <a:ext cx="3670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Igreja em GPs</a:t>
            </a:r>
            <a:endParaRPr lang="pt-BR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04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ração 2"/>
          <p:cNvSpPr/>
          <p:nvPr/>
        </p:nvSpPr>
        <p:spPr>
          <a:xfrm>
            <a:off x="1619672" y="764704"/>
            <a:ext cx="6624736" cy="54006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oração 3"/>
          <p:cNvSpPr/>
          <p:nvPr/>
        </p:nvSpPr>
        <p:spPr>
          <a:xfrm>
            <a:off x="2523964" y="1628800"/>
            <a:ext cx="4816152" cy="3816424"/>
          </a:xfrm>
          <a:prstGeom prst="hear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oração 4"/>
          <p:cNvSpPr/>
          <p:nvPr/>
        </p:nvSpPr>
        <p:spPr>
          <a:xfrm>
            <a:off x="3095836" y="2420888"/>
            <a:ext cx="3672408" cy="2448272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024970" y="2612766"/>
            <a:ext cx="17792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GPs</a:t>
            </a:r>
            <a:endParaRPr lang="pt-BR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292080" y="1969676"/>
            <a:ext cx="19953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Ministérios</a:t>
            </a:r>
            <a:endParaRPr lang="pt-B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889066" y="908720"/>
            <a:ext cx="19953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Igreja/</a:t>
            </a:r>
          </a:p>
          <a:p>
            <a:pPr algn="ct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Denominação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41466" y="332656"/>
            <a:ext cx="19953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Reino</a:t>
            </a:r>
            <a:endParaRPr lang="pt-B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39552" y="5703639"/>
            <a:ext cx="35005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Igreja de GPs</a:t>
            </a:r>
            <a:endParaRPr lang="pt-BR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37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rmacêutico">
  <a:themeElements>
    <a:clrScheme name="Farmacêutic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Farmacêutic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armacêut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érmico">
  <a:themeElements>
    <a:clrScheme name="térmico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érmic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rmic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sencial">
  <a:themeElements>
    <a:clrScheme name="Es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1367</Words>
  <Application>Microsoft Office PowerPoint</Application>
  <PresentationFormat>Apresentação na tela (4:3)</PresentationFormat>
  <Paragraphs>313</Paragraphs>
  <Slides>58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slides</vt:lpstr>
      </vt:variant>
      <vt:variant>
        <vt:i4>58</vt:i4>
      </vt:variant>
    </vt:vector>
  </HeadingPairs>
  <TitlesOfParts>
    <vt:vector size="65" baseType="lpstr">
      <vt:lpstr>Tema do Office</vt:lpstr>
      <vt:lpstr>Farmacêutico</vt:lpstr>
      <vt:lpstr>Urbano</vt:lpstr>
      <vt:lpstr>térmico</vt:lpstr>
      <vt:lpstr>Essencial</vt:lpstr>
      <vt:lpstr>Capital Próprio</vt:lpstr>
      <vt:lpstr>Módulo</vt:lpstr>
      <vt:lpstr>Visão Panorâmica</vt:lpstr>
      <vt:lpstr>I) Alicerces PGs</vt:lpstr>
      <vt:lpstr>Visão (At.2:42-45) Conectando Pessoas Cuidando de Vidas</vt:lpstr>
      <vt:lpstr>Grupos Pequenos são...</vt:lpstr>
      <vt:lpstr>Slide 5</vt:lpstr>
      <vt:lpstr>Slide 6</vt:lpstr>
      <vt:lpstr>Slide 7</vt:lpstr>
      <vt:lpstr>Slide 8</vt:lpstr>
      <vt:lpstr>Slide 9</vt:lpstr>
      <vt:lpstr>Slide 10</vt:lpstr>
      <vt:lpstr>Valores</vt:lpstr>
      <vt:lpstr>Estrutura</vt:lpstr>
      <vt:lpstr>As Fases no Projeto – Macro </vt:lpstr>
      <vt:lpstr>As Fases em cada PG – Micro</vt:lpstr>
      <vt:lpstr>Slide 15</vt:lpstr>
      <vt:lpstr>Liderança de PGs (II Tm.2.2)</vt:lpstr>
      <vt:lpstr>Slide 17</vt:lpstr>
      <vt:lpstr>Os PGs em uma igreja cresce e decresce de forma diretamente proporcional à qualidade dos líderes</vt:lpstr>
      <vt:lpstr>Onde encontrar os líderes de PGs?</vt:lpstr>
      <vt:lpstr>Slide 20</vt:lpstr>
      <vt:lpstr>Slide 21</vt:lpstr>
      <vt:lpstr>As 4 Chaves na Estrutura de Liderança de GPs</vt:lpstr>
      <vt:lpstr>Slide 23</vt:lpstr>
      <vt:lpstr>Slide 24</vt:lpstr>
      <vt:lpstr>A Chave 2: O Supervisor como Líder de Líderes</vt:lpstr>
      <vt:lpstr>A Chave 3: O Coordenador como Mentor de Líderes</vt:lpstr>
      <vt:lpstr>A Chave 4: O Pastor (da igreja ou de área) como  Líder de Ponta</vt:lpstr>
      <vt:lpstr>As 4 Colunas do Líder de GP</vt:lpstr>
      <vt:lpstr>Coluna I Desenvolvimento de Liderança</vt:lpstr>
      <vt:lpstr>Slide 30</vt:lpstr>
      <vt:lpstr>Os 7 Cs do Líder de PG</vt:lpstr>
      <vt:lpstr>Coluna II Conduzindo Reuniões</vt:lpstr>
      <vt:lpstr>Slide 33</vt:lpstr>
      <vt:lpstr>O Segredo dos 15 Minutos</vt:lpstr>
      <vt:lpstr>Slide 35</vt:lpstr>
      <vt:lpstr>Perguntas –chaves sobre o Material</vt:lpstr>
      <vt:lpstr>Coluna III Pastoreando os Membros Tipos de Cuidado</vt:lpstr>
      <vt:lpstr>Coluna IV Multiplicando o Ministério</vt:lpstr>
      <vt:lpstr>Tipos de Multiplicação</vt:lpstr>
      <vt:lpstr>O Líder sai</vt:lpstr>
      <vt:lpstr>O Grupo Divide</vt:lpstr>
      <vt:lpstr>O Aprendiz sai</vt:lpstr>
      <vt:lpstr>Turbo – Todos saem</vt:lpstr>
      <vt:lpstr>Slide 44</vt:lpstr>
      <vt:lpstr>Slide 45</vt:lpstr>
      <vt:lpstr>Quem precisamos treinar?</vt:lpstr>
      <vt:lpstr>Como treinar?</vt:lpstr>
      <vt:lpstr>O que fazer nos treinamentos?</vt:lpstr>
      <vt:lpstr>Princípios para serem lembrados</vt:lpstr>
      <vt:lpstr>Princípios para serem lembrados</vt:lpstr>
      <vt:lpstr>Princípios para serem lembrados</vt:lpstr>
      <vt:lpstr>Princípios para serem lembrados</vt:lpstr>
      <vt:lpstr>Princípios para serem lembrados</vt:lpstr>
      <vt:lpstr>Princípios para serem lembrados</vt:lpstr>
      <vt:lpstr>Princípios para serem lembrados</vt:lpstr>
      <vt:lpstr>Princípios para serem lembrados</vt:lpstr>
      <vt:lpstr>Princípios para serem lembrados</vt:lpstr>
      <vt:lpstr>Princípios para serem lembrados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Liderando Grupos Pequenos que Transformam Vidas</dc:title>
  <dc:creator>Marcelo Fraga</dc:creator>
  <cp:lastModifiedBy>Cliente</cp:lastModifiedBy>
  <cp:revision>174</cp:revision>
  <dcterms:created xsi:type="dcterms:W3CDTF">2013-03-21T13:13:47Z</dcterms:created>
  <dcterms:modified xsi:type="dcterms:W3CDTF">2014-03-20T14:15:02Z</dcterms:modified>
</cp:coreProperties>
</file>